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4"/>
  </p:notesMasterIdLst>
  <p:sldIdLst>
    <p:sldId id="307" r:id="rId2"/>
    <p:sldId id="540" r:id="rId3"/>
    <p:sldId id="497" r:id="rId4"/>
    <p:sldId id="522" r:id="rId5"/>
    <p:sldId id="504" r:id="rId6"/>
    <p:sldId id="512" r:id="rId7"/>
    <p:sldId id="506" r:id="rId8"/>
    <p:sldId id="507" r:id="rId9"/>
    <p:sldId id="524" r:id="rId10"/>
    <p:sldId id="510" r:id="rId11"/>
    <p:sldId id="521" r:id="rId12"/>
    <p:sldId id="513" r:id="rId13"/>
    <p:sldId id="511" r:id="rId14"/>
    <p:sldId id="519" r:id="rId15"/>
    <p:sldId id="516" r:id="rId16"/>
    <p:sldId id="525" r:id="rId17"/>
    <p:sldId id="526" r:id="rId18"/>
    <p:sldId id="527" r:id="rId19"/>
    <p:sldId id="531" r:id="rId20"/>
    <p:sldId id="533" r:id="rId21"/>
    <p:sldId id="545" r:id="rId22"/>
    <p:sldId id="539" r:id="rId23"/>
    <p:sldId id="546" r:id="rId24"/>
    <p:sldId id="542" r:id="rId25"/>
    <p:sldId id="543" r:id="rId26"/>
    <p:sldId id="547" r:id="rId27"/>
    <p:sldId id="548" r:id="rId28"/>
    <p:sldId id="561" r:id="rId29"/>
    <p:sldId id="550" r:id="rId30"/>
    <p:sldId id="562" r:id="rId31"/>
    <p:sldId id="563" r:id="rId32"/>
    <p:sldId id="564" r:id="rId33"/>
    <p:sldId id="565" r:id="rId34"/>
    <p:sldId id="566" r:id="rId35"/>
    <p:sldId id="567" r:id="rId36"/>
    <p:sldId id="568" r:id="rId37"/>
    <p:sldId id="551" r:id="rId38"/>
    <p:sldId id="552" r:id="rId39"/>
    <p:sldId id="553" r:id="rId40"/>
    <p:sldId id="554" r:id="rId41"/>
    <p:sldId id="555" r:id="rId42"/>
    <p:sldId id="556" r:id="rId43"/>
    <p:sldId id="557" r:id="rId44"/>
    <p:sldId id="558" r:id="rId45"/>
    <p:sldId id="559" r:id="rId46"/>
    <p:sldId id="560" r:id="rId47"/>
    <p:sldId id="569" r:id="rId48"/>
    <p:sldId id="570" r:id="rId49"/>
    <p:sldId id="571" r:id="rId50"/>
    <p:sldId id="572" r:id="rId51"/>
    <p:sldId id="538" r:id="rId52"/>
    <p:sldId id="541" r:id="rId53"/>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76" d="100"/>
          <a:sy n="76" d="100"/>
        </p:scale>
        <p:origin x="53" y="139"/>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tor Jason Kauranen" userId="e0c3930084765aaa" providerId="LiveId" clId="{1534D974-2C68-4EC7-B8A6-4B0ECA2FABDE}"/>
    <pc:docChg chg="undo custSel addSld delSld modSld sldOrd">
      <pc:chgData name="Pastor Jason Kauranen" userId="e0c3930084765aaa" providerId="LiveId" clId="{1534D974-2C68-4EC7-B8A6-4B0ECA2FABDE}" dt="2025-05-18T00:53:02.540" v="387" actId="20577"/>
      <pc:docMkLst>
        <pc:docMk/>
      </pc:docMkLst>
      <pc:sldChg chg="modSp del mod">
        <pc:chgData name="Pastor Jason Kauranen" userId="e0c3930084765aaa" providerId="LiveId" clId="{1534D974-2C68-4EC7-B8A6-4B0ECA2FABDE}" dt="2025-05-17T23:17:53.904" v="25" actId="47"/>
        <pc:sldMkLst>
          <pc:docMk/>
          <pc:sldMk cId="3850813708" sldId="467"/>
        </pc:sldMkLst>
        <pc:spChg chg="mod">
          <ac:chgData name="Pastor Jason Kauranen" userId="e0c3930084765aaa" providerId="LiveId" clId="{1534D974-2C68-4EC7-B8A6-4B0ECA2FABDE}" dt="2025-05-17T23:17:42.767" v="24" actId="20577"/>
          <ac:spMkLst>
            <pc:docMk/>
            <pc:sldMk cId="3850813708" sldId="467"/>
            <ac:spMk id="2" creationId="{CF3B46E8-4BCA-8954-4673-473FEAB85235}"/>
          </ac:spMkLst>
        </pc:spChg>
      </pc:sldChg>
      <pc:sldChg chg="modSp mod ord">
        <pc:chgData name="Pastor Jason Kauranen" userId="e0c3930084765aaa" providerId="LiveId" clId="{1534D974-2C68-4EC7-B8A6-4B0ECA2FABDE}" dt="2025-05-17T23:15:31.188" v="8" actId="20577"/>
        <pc:sldMkLst>
          <pc:docMk/>
          <pc:sldMk cId="3340278386" sldId="497"/>
        </pc:sldMkLst>
        <pc:spChg chg="mod">
          <ac:chgData name="Pastor Jason Kauranen" userId="e0c3930084765aaa" providerId="LiveId" clId="{1534D974-2C68-4EC7-B8A6-4B0ECA2FABDE}" dt="2025-05-17T23:15:31.188" v="8" actId="20577"/>
          <ac:spMkLst>
            <pc:docMk/>
            <pc:sldMk cId="3340278386" sldId="497"/>
            <ac:spMk id="2" creationId="{C1527194-8F39-C377-4D41-C8DAB04BFE42}"/>
          </ac:spMkLst>
        </pc:spChg>
      </pc:sldChg>
      <pc:sldChg chg="modSp mod">
        <pc:chgData name="Pastor Jason Kauranen" userId="e0c3930084765aaa" providerId="LiveId" clId="{1534D974-2C68-4EC7-B8A6-4B0ECA2FABDE}" dt="2025-05-17T23:21:42.206" v="28"/>
        <pc:sldMkLst>
          <pc:docMk/>
          <pc:sldMk cId="1674788390" sldId="507"/>
        </pc:sldMkLst>
        <pc:spChg chg="mod">
          <ac:chgData name="Pastor Jason Kauranen" userId="e0c3930084765aaa" providerId="LiveId" clId="{1534D974-2C68-4EC7-B8A6-4B0ECA2FABDE}" dt="2025-05-17T23:21:42.206" v="28"/>
          <ac:spMkLst>
            <pc:docMk/>
            <pc:sldMk cId="1674788390" sldId="507"/>
            <ac:spMk id="2" creationId="{420BD4CB-C156-00EB-8976-B9B940994815}"/>
          </ac:spMkLst>
        </pc:spChg>
      </pc:sldChg>
      <pc:sldChg chg="modSp mod">
        <pc:chgData name="Pastor Jason Kauranen" userId="e0c3930084765aaa" providerId="LiveId" clId="{1534D974-2C68-4EC7-B8A6-4B0ECA2FABDE}" dt="2025-05-17T23:28:05.332" v="96" actId="20577"/>
        <pc:sldMkLst>
          <pc:docMk/>
          <pc:sldMk cId="3967158861" sldId="510"/>
        </pc:sldMkLst>
        <pc:spChg chg="mod">
          <ac:chgData name="Pastor Jason Kauranen" userId="e0c3930084765aaa" providerId="LiveId" clId="{1534D974-2C68-4EC7-B8A6-4B0ECA2FABDE}" dt="2025-05-17T23:28:05.332" v="96" actId="20577"/>
          <ac:spMkLst>
            <pc:docMk/>
            <pc:sldMk cId="3967158861" sldId="510"/>
            <ac:spMk id="2" creationId="{52A014DF-B25E-0291-369A-9FBCA76D21CE}"/>
          </ac:spMkLst>
        </pc:spChg>
      </pc:sldChg>
      <pc:sldChg chg="modSp mod">
        <pc:chgData name="Pastor Jason Kauranen" userId="e0c3930084765aaa" providerId="LiveId" clId="{1534D974-2C68-4EC7-B8A6-4B0ECA2FABDE}" dt="2025-05-17T23:34:51.372" v="103" actId="20577"/>
        <pc:sldMkLst>
          <pc:docMk/>
          <pc:sldMk cId="948377831" sldId="511"/>
        </pc:sldMkLst>
        <pc:spChg chg="mod">
          <ac:chgData name="Pastor Jason Kauranen" userId="e0c3930084765aaa" providerId="LiveId" clId="{1534D974-2C68-4EC7-B8A6-4B0ECA2FABDE}" dt="2025-05-17T23:34:51.372" v="103" actId="20577"/>
          <ac:spMkLst>
            <pc:docMk/>
            <pc:sldMk cId="948377831" sldId="511"/>
            <ac:spMk id="2" creationId="{50BC42CD-5906-136E-C78A-73AEB44E6CDE}"/>
          </ac:spMkLst>
        </pc:spChg>
      </pc:sldChg>
      <pc:sldChg chg="modSp mod">
        <pc:chgData name="Pastor Jason Kauranen" userId="e0c3930084765aaa" providerId="LiveId" clId="{1534D974-2C68-4EC7-B8A6-4B0ECA2FABDE}" dt="2025-05-17T23:34:03.819" v="98"/>
        <pc:sldMkLst>
          <pc:docMk/>
          <pc:sldMk cId="2932400873" sldId="513"/>
        </pc:sldMkLst>
        <pc:spChg chg="mod">
          <ac:chgData name="Pastor Jason Kauranen" userId="e0c3930084765aaa" providerId="LiveId" clId="{1534D974-2C68-4EC7-B8A6-4B0ECA2FABDE}" dt="2025-05-17T23:34:03.819" v="98"/>
          <ac:spMkLst>
            <pc:docMk/>
            <pc:sldMk cId="2932400873" sldId="513"/>
            <ac:spMk id="2" creationId="{2827F852-DDBB-C565-9BF4-FA5C1DE5DCC2}"/>
          </ac:spMkLst>
        </pc:spChg>
      </pc:sldChg>
      <pc:sldChg chg="modSp mod">
        <pc:chgData name="Pastor Jason Kauranen" userId="e0c3930084765aaa" providerId="LiveId" clId="{1534D974-2C68-4EC7-B8A6-4B0ECA2FABDE}" dt="2025-05-17T23:36:27.178" v="109" actId="20577"/>
        <pc:sldMkLst>
          <pc:docMk/>
          <pc:sldMk cId="1632099037" sldId="516"/>
        </pc:sldMkLst>
        <pc:spChg chg="mod">
          <ac:chgData name="Pastor Jason Kauranen" userId="e0c3930084765aaa" providerId="LiveId" clId="{1534D974-2C68-4EC7-B8A6-4B0ECA2FABDE}" dt="2025-05-17T23:36:27.178" v="109" actId="20577"/>
          <ac:spMkLst>
            <pc:docMk/>
            <pc:sldMk cId="1632099037" sldId="516"/>
            <ac:spMk id="2" creationId="{94BB25EB-3167-6BB5-1699-23D0A2AB6AEE}"/>
          </ac:spMkLst>
        </pc:spChg>
      </pc:sldChg>
      <pc:sldChg chg="modSp mod">
        <pc:chgData name="Pastor Jason Kauranen" userId="e0c3930084765aaa" providerId="LiveId" clId="{1534D974-2C68-4EC7-B8A6-4B0ECA2FABDE}" dt="2025-05-17T23:35:20.915" v="104"/>
        <pc:sldMkLst>
          <pc:docMk/>
          <pc:sldMk cId="429998406" sldId="519"/>
        </pc:sldMkLst>
        <pc:spChg chg="mod">
          <ac:chgData name="Pastor Jason Kauranen" userId="e0c3930084765aaa" providerId="LiveId" clId="{1534D974-2C68-4EC7-B8A6-4B0ECA2FABDE}" dt="2025-05-17T23:35:20.915" v="104"/>
          <ac:spMkLst>
            <pc:docMk/>
            <pc:sldMk cId="429998406" sldId="519"/>
            <ac:spMk id="2" creationId="{00053FEB-0347-A5C6-CF9C-5C6D0A5EF8C3}"/>
          </ac:spMkLst>
        </pc:spChg>
      </pc:sldChg>
      <pc:sldChg chg="modSp mod">
        <pc:chgData name="Pastor Jason Kauranen" userId="e0c3930084765aaa" providerId="LiveId" clId="{1534D974-2C68-4EC7-B8A6-4B0ECA2FABDE}" dt="2025-05-17T23:34:09.091" v="99" actId="20577"/>
        <pc:sldMkLst>
          <pc:docMk/>
          <pc:sldMk cId="2187435763" sldId="521"/>
        </pc:sldMkLst>
        <pc:spChg chg="mod">
          <ac:chgData name="Pastor Jason Kauranen" userId="e0c3930084765aaa" providerId="LiveId" clId="{1534D974-2C68-4EC7-B8A6-4B0ECA2FABDE}" dt="2025-05-17T23:34:09.091" v="99" actId="20577"/>
          <ac:spMkLst>
            <pc:docMk/>
            <pc:sldMk cId="2187435763" sldId="521"/>
            <ac:spMk id="2" creationId="{F64C85C6-6407-9617-68BD-A05F693D52BD}"/>
          </ac:spMkLst>
        </pc:spChg>
      </pc:sldChg>
      <pc:sldChg chg="modSp mod">
        <pc:chgData name="Pastor Jason Kauranen" userId="e0c3930084765aaa" providerId="LiveId" clId="{1534D974-2C68-4EC7-B8A6-4B0ECA2FABDE}" dt="2025-05-17T23:17:21.068" v="22" actId="20577"/>
        <pc:sldMkLst>
          <pc:docMk/>
          <pc:sldMk cId="14492441" sldId="522"/>
        </pc:sldMkLst>
        <pc:spChg chg="mod">
          <ac:chgData name="Pastor Jason Kauranen" userId="e0c3930084765aaa" providerId="LiveId" clId="{1534D974-2C68-4EC7-B8A6-4B0ECA2FABDE}" dt="2025-05-17T23:17:21.068" v="22" actId="20577"/>
          <ac:spMkLst>
            <pc:docMk/>
            <pc:sldMk cId="14492441" sldId="522"/>
            <ac:spMk id="2" creationId="{21BD3589-CE39-BC4A-0AA0-397541FB568E}"/>
          </ac:spMkLst>
        </pc:spChg>
      </pc:sldChg>
      <pc:sldChg chg="modSp mod ord">
        <pc:chgData name="Pastor Jason Kauranen" userId="e0c3930084765aaa" providerId="LiveId" clId="{1534D974-2C68-4EC7-B8A6-4B0ECA2FABDE}" dt="2025-05-17T23:24:37.457" v="38"/>
        <pc:sldMkLst>
          <pc:docMk/>
          <pc:sldMk cId="742894381" sldId="524"/>
        </pc:sldMkLst>
        <pc:spChg chg="mod">
          <ac:chgData name="Pastor Jason Kauranen" userId="e0c3930084765aaa" providerId="LiveId" clId="{1534D974-2C68-4EC7-B8A6-4B0ECA2FABDE}" dt="2025-05-17T23:24:22.797" v="36"/>
          <ac:spMkLst>
            <pc:docMk/>
            <pc:sldMk cId="742894381" sldId="524"/>
            <ac:spMk id="2" creationId="{32A386D8-B890-74AA-8CAA-C2E015A0E99D}"/>
          </ac:spMkLst>
        </pc:spChg>
      </pc:sldChg>
      <pc:sldChg chg="modSp mod">
        <pc:chgData name="Pastor Jason Kauranen" userId="e0c3930084765aaa" providerId="LiveId" clId="{1534D974-2C68-4EC7-B8A6-4B0ECA2FABDE}" dt="2025-05-17T23:37:22.229" v="118" actId="20577"/>
        <pc:sldMkLst>
          <pc:docMk/>
          <pc:sldMk cId="3096816776" sldId="525"/>
        </pc:sldMkLst>
        <pc:spChg chg="mod">
          <ac:chgData name="Pastor Jason Kauranen" userId="e0c3930084765aaa" providerId="LiveId" clId="{1534D974-2C68-4EC7-B8A6-4B0ECA2FABDE}" dt="2025-05-17T23:37:22.229" v="118" actId="20577"/>
          <ac:spMkLst>
            <pc:docMk/>
            <pc:sldMk cId="3096816776" sldId="525"/>
            <ac:spMk id="2" creationId="{A1905481-CEBD-32E2-B59E-B8EACBBDA4BC}"/>
          </ac:spMkLst>
        </pc:spChg>
      </pc:sldChg>
      <pc:sldChg chg="modSp mod">
        <pc:chgData name="Pastor Jason Kauranen" userId="e0c3930084765aaa" providerId="LiveId" clId="{1534D974-2C68-4EC7-B8A6-4B0ECA2FABDE}" dt="2025-05-17T23:40:08.575" v="137" actId="115"/>
        <pc:sldMkLst>
          <pc:docMk/>
          <pc:sldMk cId="2724097506" sldId="526"/>
        </pc:sldMkLst>
        <pc:spChg chg="mod">
          <ac:chgData name="Pastor Jason Kauranen" userId="e0c3930084765aaa" providerId="LiveId" clId="{1534D974-2C68-4EC7-B8A6-4B0ECA2FABDE}" dt="2025-05-17T23:40:08.575" v="137" actId="115"/>
          <ac:spMkLst>
            <pc:docMk/>
            <pc:sldMk cId="2724097506" sldId="526"/>
            <ac:spMk id="2" creationId="{C0E7D007-7E2C-8F88-D87D-29077295DE21}"/>
          </ac:spMkLst>
        </pc:spChg>
      </pc:sldChg>
      <pc:sldChg chg="modSp mod">
        <pc:chgData name="Pastor Jason Kauranen" userId="e0c3930084765aaa" providerId="LiveId" clId="{1534D974-2C68-4EC7-B8A6-4B0ECA2FABDE}" dt="2025-05-17T23:42:57.895" v="169" actId="20577"/>
        <pc:sldMkLst>
          <pc:docMk/>
          <pc:sldMk cId="2322641209" sldId="527"/>
        </pc:sldMkLst>
        <pc:spChg chg="mod">
          <ac:chgData name="Pastor Jason Kauranen" userId="e0c3930084765aaa" providerId="LiveId" clId="{1534D974-2C68-4EC7-B8A6-4B0ECA2FABDE}" dt="2025-05-17T23:42:57.895" v="169" actId="20577"/>
          <ac:spMkLst>
            <pc:docMk/>
            <pc:sldMk cId="2322641209" sldId="527"/>
            <ac:spMk id="2" creationId="{422E066F-32B4-4E11-7204-CF79AD56FEE7}"/>
          </ac:spMkLst>
        </pc:spChg>
      </pc:sldChg>
      <pc:sldChg chg="modSp del mod">
        <pc:chgData name="Pastor Jason Kauranen" userId="e0c3930084765aaa" providerId="LiveId" clId="{1534D974-2C68-4EC7-B8A6-4B0ECA2FABDE}" dt="2025-05-17T23:46:15.447" v="170" actId="47"/>
        <pc:sldMkLst>
          <pc:docMk/>
          <pc:sldMk cId="2389424308" sldId="528"/>
        </pc:sldMkLst>
        <pc:spChg chg="mod">
          <ac:chgData name="Pastor Jason Kauranen" userId="e0c3930084765aaa" providerId="LiveId" clId="{1534D974-2C68-4EC7-B8A6-4B0ECA2FABDE}" dt="2025-05-17T23:38:15.333" v="121" actId="20577"/>
          <ac:spMkLst>
            <pc:docMk/>
            <pc:sldMk cId="2389424308" sldId="528"/>
            <ac:spMk id="2" creationId="{EAD879F2-7C15-5078-C7E0-2D8DA4A90D71}"/>
          </ac:spMkLst>
        </pc:spChg>
      </pc:sldChg>
      <pc:sldChg chg="modSp del mod">
        <pc:chgData name="Pastor Jason Kauranen" userId="e0c3930084765aaa" providerId="LiveId" clId="{1534D974-2C68-4EC7-B8A6-4B0ECA2FABDE}" dt="2025-05-17T23:47:53.122" v="186" actId="47"/>
        <pc:sldMkLst>
          <pc:docMk/>
          <pc:sldMk cId="3331952129" sldId="530"/>
        </pc:sldMkLst>
        <pc:spChg chg="mod">
          <ac:chgData name="Pastor Jason Kauranen" userId="e0c3930084765aaa" providerId="LiveId" clId="{1534D974-2C68-4EC7-B8A6-4B0ECA2FABDE}" dt="2025-05-17T23:38:22.082" v="123" actId="20577"/>
          <ac:spMkLst>
            <pc:docMk/>
            <pc:sldMk cId="3331952129" sldId="530"/>
            <ac:spMk id="2" creationId="{CEB130CE-B4A2-BF8D-D76E-67EC210E1C43}"/>
          </ac:spMkLst>
        </pc:spChg>
      </pc:sldChg>
      <pc:sldChg chg="modSp mod ord">
        <pc:chgData name="Pastor Jason Kauranen" userId="e0c3930084765aaa" providerId="LiveId" clId="{1534D974-2C68-4EC7-B8A6-4B0ECA2FABDE}" dt="2025-05-17T23:47:46.066" v="185"/>
        <pc:sldMkLst>
          <pc:docMk/>
          <pc:sldMk cId="1120966295" sldId="531"/>
        </pc:sldMkLst>
        <pc:spChg chg="mod">
          <ac:chgData name="Pastor Jason Kauranen" userId="e0c3930084765aaa" providerId="LiveId" clId="{1534D974-2C68-4EC7-B8A6-4B0ECA2FABDE}" dt="2025-05-17T23:47:32.216" v="183" actId="20577"/>
          <ac:spMkLst>
            <pc:docMk/>
            <pc:sldMk cId="1120966295" sldId="531"/>
            <ac:spMk id="2" creationId="{24A663EA-5134-06C9-E09A-8159FAD326C5}"/>
          </ac:spMkLst>
        </pc:spChg>
      </pc:sldChg>
      <pc:sldChg chg="modSp mod">
        <pc:chgData name="Pastor Jason Kauranen" userId="e0c3930084765aaa" providerId="LiveId" clId="{1534D974-2C68-4EC7-B8A6-4B0ECA2FABDE}" dt="2025-05-17T23:48:11.866" v="188"/>
        <pc:sldMkLst>
          <pc:docMk/>
          <pc:sldMk cId="460223639" sldId="533"/>
        </pc:sldMkLst>
        <pc:spChg chg="mod">
          <ac:chgData name="Pastor Jason Kauranen" userId="e0c3930084765aaa" providerId="LiveId" clId="{1534D974-2C68-4EC7-B8A6-4B0ECA2FABDE}" dt="2025-05-17T23:48:11.866" v="188"/>
          <ac:spMkLst>
            <pc:docMk/>
            <pc:sldMk cId="460223639" sldId="533"/>
            <ac:spMk id="2" creationId="{E6C26213-8800-A10B-D8B9-4CFE5BC24E13}"/>
          </ac:spMkLst>
        </pc:spChg>
      </pc:sldChg>
      <pc:sldChg chg="modSp del mod">
        <pc:chgData name="Pastor Jason Kauranen" userId="e0c3930084765aaa" providerId="LiveId" clId="{1534D974-2C68-4EC7-B8A6-4B0ECA2FABDE}" dt="2025-05-17T23:17:55.565" v="26" actId="47"/>
        <pc:sldMkLst>
          <pc:docMk/>
          <pc:sldMk cId="4012010275" sldId="536"/>
        </pc:sldMkLst>
        <pc:spChg chg="mod">
          <ac:chgData name="Pastor Jason Kauranen" userId="e0c3930084765aaa" providerId="LiveId" clId="{1534D974-2C68-4EC7-B8A6-4B0ECA2FABDE}" dt="2025-05-17T23:17:36.090" v="23" actId="20577"/>
          <ac:spMkLst>
            <pc:docMk/>
            <pc:sldMk cId="4012010275" sldId="536"/>
            <ac:spMk id="2" creationId="{AD1A48D7-03D2-D4BD-F068-E7E1A0C54F53}"/>
          </ac:spMkLst>
        </pc:spChg>
      </pc:sldChg>
      <pc:sldChg chg="modSp mod">
        <pc:chgData name="Pastor Jason Kauranen" userId="e0c3930084765aaa" providerId="LiveId" clId="{1534D974-2C68-4EC7-B8A6-4B0ECA2FABDE}" dt="2025-05-18T00:01:48.418" v="295" actId="20577"/>
        <pc:sldMkLst>
          <pc:docMk/>
          <pc:sldMk cId="3511891774" sldId="539"/>
        </pc:sldMkLst>
        <pc:spChg chg="mod">
          <ac:chgData name="Pastor Jason Kauranen" userId="e0c3930084765aaa" providerId="LiveId" clId="{1534D974-2C68-4EC7-B8A6-4B0ECA2FABDE}" dt="2025-05-18T00:01:48.418" v="295" actId="20577"/>
          <ac:spMkLst>
            <pc:docMk/>
            <pc:sldMk cId="3511891774" sldId="539"/>
            <ac:spMk id="2" creationId="{9F4D1517-5529-21A5-C120-8E91B9D1C85C}"/>
          </ac:spMkLst>
        </pc:spChg>
      </pc:sldChg>
      <pc:sldChg chg="modSp mod">
        <pc:chgData name="Pastor Jason Kauranen" userId="e0c3930084765aaa" providerId="LiveId" clId="{1534D974-2C68-4EC7-B8A6-4B0ECA2FABDE}" dt="2025-05-18T00:04:49.849" v="302" actId="20577"/>
        <pc:sldMkLst>
          <pc:docMk/>
          <pc:sldMk cId="466848402" sldId="542"/>
        </pc:sldMkLst>
        <pc:spChg chg="mod">
          <ac:chgData name="Pastor Jason Kauranen" userId="e0c3930084765aaa" providerId="LiveId" clId="{1534D974-2C68-4EC7-B8A6-4B0ECA2FABDE}" dt="2025-05-18T00:04:49.849" v="302" actId="20577"/>
          <ac:spMkLst>
            <pc:docMk/>
            <pc:sldMk cId="466848402" sldId="542"/>
            <ac:spMk id="2" creationId="{A2FAA47B-7A8C-1BA1-910C-E8269C953CC2}"/>
          </ac:spMkLst>
        </pc:spChg>
      </pc:sldChg>
      <pc:sldChg chg="modSp mod">
        <pc:chgData name="Pastor Jason Kauranen" userId="e0c3930084765aaa" providerId="LiveId" clId="{1534D974-2C68-4EC7-B8A6-4B0ECA2FABDE}" dt="2025-05-18T00:05:50.439" v="304" actId="20577"/>
        <pc:sldMkLst>
          <pc:docMk/>
          <pc:sldMk cId="725737152" sldId="543"/>
        </pc:sldMkLst>
        <pc:spChg chg="mod">
          <ac:chgData name="Pastor Jason Kauranen" userId="e0c3930084765aaa" providerId="LiveId" clId="{1534D974-2C68-4EC7-B8A6-4B0ECA2FABDE}" dt="2025-05-18T00:05:50.439" v="304" actId="20577"/>
          <ac:spMkLst>
            <pc:docMk/>
            <pc:sldMk cId="725737152" sldId="543"/>
            <ac:spMk id="2" creationId="{ED09D46B-CDBE-1748-9267-1E63B06598BB}"/>
          </ac:spMkLst>
        </pc:spChg>
      </pc:sldChg>
      <pc:sldChg chg="modSp del mod">
        <pc:chgData name="Pastor Jason Kauranen" userId="e0c3930084765aaa" providerId="LiveId" clId="{1534D974-2C68-4EC7-B8A6-4B0ECA2FABDE}" dt="2025-05-17T23:47:55.291" v="187" actId="47"/>
        <pc:sldMkLst>
          <pc:docMk/>
          <pc:sldMk cId="584828266" sldId="544"/>
        </pc:sldMkLst>
        <pc:spChg chg="mod">
          <ac:chgData name="Pastor Jason Kauranen" userId="e0c3930084765aaa" providerId="LiveId" clId="{1534D974-2C68-4EC7-B8A6-4B0ECA2FABDE}" dt="2025-05-17T23:38:27.052" v="124" actId="20577"/>
          <ac:spMkLst>
            <pc:docMk/>
            <pc:sldMk cId="584828266" sldId="544"/>
            <ac:spMk id="2" creationId="{12F99C9E-59FC-427E-5090-DA297288E594}"/>
          </ac:spMkLst>
        </pc:spChg>
      </pc:sldChg>
      <pc:sldChg chg="modSp mod">
        <pc:chgData name="Pastor Jason Kauranen" userId="e0c3930084765aaa" providerId="LiveId" clId="{1534D974-2C68-4EC7-B8A6-4B0ECA2FABDE}" dt="2025-05-17T23:51:23.991" v="284" actId="20577"/>
        <pc:sldMkLst>
          <pc:docMk/>
          <pc:sldMk cId="4255878791" sldId="545"/>
        </pc:sldMkLst>
        <pc:spChg chg="mod">
          <ac:chgData name="Pastor Jason Kauranen" userId="e0c3930084765aaa" providerId="LiveId" clId="{1534D974-2C68-4EC7-B8A6-4B0ECA2FABDE}" dt="2025-05-17T23:51:23.991" v="284" actId="20577"/>
          <ac:spMkLst>
            <pc:docMk/>
            <pc:sldMk cId="4255878791" sldId="545"/>
            <ac:spMk id="2" creationId="{6E5100CF-3EF2-A482-CAFA-ACA907C26E43}"/>
          </ac:spMkLst>
        </pc:spChg>
      </pc:sldChg>
      <pc:sldChg chg="modSp mod">
        <pc:chgData name="Pastor Jason Kauranen" userId="e0c3930084765aaa" providerId="LiveId" clId="{1534D974-2C68-4EC7-B8A6-4B0ECA2FABDE}" dt="2025-05-18T00:02:18.934" v="297" actId="20577"/>
        <pc:sldMkLst>
          <pc:docMk/>
          <pc:sldMk cId="4283910454" sldId="546"/>
        </pc:sldMkLst>
        <pc:spChg chg="mod">
          <ac:chgData name="Pastor Jason Kauranen" userId="e0c3930084765aaa" providerId="LiveId" clId="{1534D974-2C68-4EC7-B8A6-4B0ECA2FABDE}" dt="2025-05-18T00:02:18.934" v="297" actId="20577"/>
          <ac:spMkLst>
            <pc:docMk/>
            <pc:sldMk cId="4283910454" sldId="546"/>
            <ac:spMk id="2" creationId="{34A22A65-6493-9D55-C5E1-5BA731812EAD}"/>
          </ac:spMkLst>
        </pc:spChg>
      </pc:sldChg>
      <pc:sldChg chg="modSp mod">
        <pc:chgData name="Pastor Jason Kauranen" userId="e0c3930084765aaa" providerId="LiveId" clId="{1534D974-2C68-4EC7-B8A6-4B0ECA2FABDE}" dt="2025-05-18T00:14:56.138" v="318" actId="20577"/>
        <pc:sldMkLst>
          <pc:docMk/>
          <pc:sldMk cId="2270370628" sldId="547"/>
        </pc:sldMkLst>
        <pc:spChg chg="mod">
          <ac:chgData name="Pastor Jason Kauranen" userId="e0c3930084765aaa" providerId="LiveId" clId="{1534D974-2C68-4EC7-B8A6-4B0ECA2FABDE}" dt="2025-05-18T00:14:56.138" v="318" actId="20577"/>
          <ac:spMkLst>
            <pc:docMk/>
            <pc:sldMk cId="2270370628" sldId="547"/>
            <ac:spMk id="2" creationId="{8ABCB54A-F83B-043B-454D-7F2F23F25906}"/>
          </ac:spMkLst>
        </pc:spChg>
      </pc:sldChg>
      <pc:sldChg chg="modSp mod">
        <pc:chgData name="Pastor Jason Kauranen" userId="e0c3930084765aaa" providerId="LiveId" clId="{1534D974-2C68-4EC7-B8A6-4B0ECA2FABDE}" dt="2025-05-18T00:14:09.284" v="312" actId="20577"/>
        <pc:sldMkLst>
          <pc:docMk/>
          <pc:sldMk cId="3692166261" sldId="548"/>
        </pc:sldMkLst>
        <pc:spChg chg="mod">
          <ac:chgData name="Pastor Jason Kauranen" userId="e0c3930084765aaa" providerId="LiveId" clId="{1534D974-2C68-4EC7-B8A6-4B0ECA2FABDE}" dt="2025-05-18T00:14:09.284" v="312" actId="20577"/>
          <ac:spMkLst>
            <pc:docMk/>
            <pc:sldMk cId="3692166261" sldId="548"/>
            <ac:spMk id="2" creationId="{3DBB0628-8267-3DDE-EF6A-C4B6AA22C128}"/>
          </ac:spMkLst>
        </pc:spChg>
      </pc:sldChg>
      <pc:sldChg chg="modSp del mod">
        <pc:chgData name="Pastor Jason Kauranen" userId="e0c3930084765aaa" providerId="LiveId" clId="{1534D974-2C68-4EC7-B8A6-4B0ECA2FABDE}" dt="2025-05-18T00:14:39.593" v="315" actId="47"/>
        <pc:sldMkLst>
          <pc:docMk/>
          <pc:sldMk cId="748670826" sldId="549"/>
        </pc:sldMkLst>
        <pc:spChg chg="mod">
          <ac:chgData name="Pastor Jason Kauranen" userId="e0c3930084765aaa" providerId="LiveId" clId="{1534D974-2C68-4EC7-B8A6-4B0ECA2FABDE}" dt="2025-05-18T00:14:19.892" v="313" actId="20577"/>
          <ac:spMkLst>
            <pc:docMk/>
            <pc:sldMk cId="748670826" sldId="549"/>
            <ac:spMk id="2" creationId="{AD6AB607-5B05-491F-4C02-AB6349A75A57}"/>
          </ac:spMkLst>
        </pc:spChg>
      </pc:sldChg>
      <pc:sldChg chg="modSp mod">
        <pc:chgData name="Pastor Jason Kauranen" userId="e0c3930084765aaa" providerId="LiveId" clId="{1534D974-2C68-4EC7-B8A6-4B0ECA2FABDE}" dt="2025-05-18T00:16:56.289" v="322" actId="20577"/>
        <pc:sldMkLst>
          <pc:docMk/>
          <pc:sldMk cId="2406253680" sldId="550"/>
        </pc:sldMkLst>
        <pc:spChg chg="mod">
          <ac:chgData name="Pastor Jason Kauranen" userId="e0c3930084765aaa" providerId="LiveId" clId="{1534D974-2C68-4EC7-B8A6-4B0ECA2FABDE}" dt="2025-05-18T00:16:56.289" v="322" actId="20577"/>
          <ac:spMkLst>
            <pc:docMk/>
            <pc:sldMk cId="2406253680" sldId="550"/>
            <ac:spMk id="2" creationId="{D39CE8F4-290C-22F4-410F-8E24BD52B4CA}"/>
          </ac:spMkLst>
        </pc:spChg>
      </pc:sldChg>
      <pc:sldChg chg="modSp new mod">
        <pc:chgData name="Pastor Jason Kauranen" userId="e0c3930084765aaa" providerId="LiveId" clId="{1534D974-2C68-4EC7-B8A6-4B0ECA2FABDE}" dt="2025-05-18T00:14:47.733" v="317"/>
        <pc:sldMkLst>
          <pc:docMk/>
          <pc:sldMk cId="2772806144" sldId="561"/>
        </pc:sldMkLst>
        <pc:spChg chg="mod">
          <ac:chgData name="Pastor Jason Kauranen" userId="e0c3930084765aaa" providerId="LiveId" clId="{1534D974-2C68-4EC7-B8A6-4B0ECA2FABDE}" dt="2025-05-18T00:14:47.733" v="317"/>
          <ac:spMkLst>
            <pc:docMk/>
            <pc:sldMk cId="2772806144" sldId="561"/>
            <ac:spMk id="2" creationId="{6A760288-5014-2112-8586-1DD4EC1B0AB2}"/>
          </ac:spMkLst>
        </pc:spChg>
      </pc:sldChg>
      <pc:sldChg chg="modSp new mod">
        <pc:chgData name="Pastor Jason Kauranen" userId="e0c3930084765aaa" providerId="LiveId" clId="{1534D974-2C68-4EC7-B8A6-4B0ECA2FABDE}" dt="2025-05-18T00:19:04.911" v="331" actId="20577"/>
        <pc:sldMkLst>
          <pc:docMk/>
          <pc:sldMk cId="743533030" sldId="562"/>
        </pc:sldMkLst>
        <pc:spChg chg="mod">
          <ac:chgData name="Pastor Jason Kauranen" userId="e0c3930084765aaa" providerId="LiveId" clId="{1534D974-2C68-4EC7-B8A6-4B0ECA2FABDE}" dt="2025-05-18T00:19:04.911" v="331" actId="20577"/>
          <ac:spMkLst>
            <pc:docMk/>
            <pc:sldMk cId="743533030" sldId="562"/>
            <ac:spMk id="2" creationId="{D3DD6174-1C1E-4513-0F43-E4017B20BB33}"/>
          </ac:spMkLst>
        </pc:spChg>
      </pc:sldChg>
      <pc:sldChg chg="modSp new mod">
        <pc:chgData name="Pastor Jason Kauranen" userId="e0c3930084765aaa" providerId="LiveId" clId="{1534D974-2C68-4EC7-B8A6-4B0ECA2FABDE}" dt="2025-05-18T00:20:23.761" v="343" actId="20577"/>
        <pc:sldMkLst>
          <pc:docMk/>
          <pc:sldMk cId="3570121530" sldId="563"/>
        </pc:sldMkLst>
        <pc:spChg chg="mod">
          <ac:chgData name="Pastor Jason Kauranen" userId="e0c3930084765aaa" providerId="LiveId" clId="{1534D974-2C68-4EC7-B8A6-4B0ECA2FABDE}" dt="2025-05-18T00:20:23.761" v="343" actId="20577"/>
          <ac:spMkLst>
            <pc:docMk/>
            <pc:sldMk cId="3570121530" sldId="563"/>
            <ac:spMk id="2" creationId="{2C879E83-5B79-F4CF-AA50-D1C90363118B}"/>
          </ac:spMkLst>
        </pc:spChg>
      </pc:sldChg>
      <pc:sldChg chg="modSp new mod">
        <pc:chgData name="Pastor Jason Kauranen" userId="e0c3930084765aaa" providerId="LiveId" clId="{1534D974-2C68-4EC7-B8A6-4B0ECA2FABDE}" dt="2025-05-18T00:21:15.876" v="348" actId="115"/>
        <pc:sldMkLst>
          <pc:docMk/>
          <pc:sldMk cId="3722036358" sldId="564"/>
        </pc:sldMkLst>
        <pc:spChg chg="mod">
          <ac:chgData name="Pastor Jason Kauranen" userId="e0c3930084765aaa" providerId="LiveId" clId="{1534D974-2C68-4EC7-B8A6-4B0ECA2FABDE}" dt="2025-05-18T00:21:15.876" v="348" actId="115"/>
          <ac:spMkLst>
            <pc:docMk/>
            <pc:sldMk cId="3722036358" sldId="564"/>
            <ac:spMk id="2" creationId="{257EA004-3BA8-9868-0D36-C7B4728BED1B}"/>
          </ac:spMkLst>
        </pc:spChg>
      </pc:sldChg>
      <pc:sldChg chg="modSp new mod">
        <pc:chgData name="Pastor Jason Kauranen" userId="e0c3930084765aaa" providerId="LiveId" clId="{1534D974-2C68-4EC7-B8A6-4B0ECA2FABDE}" dt="2025-05-18T00:30:46.192" v="352" actId="20577"/>
        <pc:sldMkLst>
          <pc:docMk/>
          <pc:sldMk cId="1211952899" sldId="565"/>
        </pc:sldMkLst>
        <pc:spChg chg="mod">
          <ac:chgData name="Pastor Jason Kauranen" userId="e0c3930084765aaa" providerId="LiveId" clId="{1534D974-2C68-4EC7-B8A6-4B0ECA2FABDE}" dt="2025-05-18T00:30:46.192" v="352" actId="20577"/>
          <ac:spMkLst>
            <pc:docMk/>
            <pc:sldMk cId="1211952899" sldId="565"/>
            <ac:spMk id="2" creationId="{73804193-03C3-35C8-314F-DCA2B0A9B589}"/>
          </ac:spMkLst>
        </pc:spChg>
      </pc:sldChg>
      <pc:sldChg chg="modSp new mod">
        <pc:chgData name="Pastor Jason Kauranen" userId="e0c3930084765aaa" providerId="LiveId" clId="{1534D974-2C68-4EC7-B8A6-4B0ECA2FABDE}" dt="2025-05-18T00:33:17.100" v="362" actId="115"/>
        <pc:sldMkLst>
          <pc:docMk/>
          <pc:sldMk cId="244531356" sldId="566"/>
        </pc:sldMkLst>
        <pc:spChg chg="mod">
          <ac:chgData name="Pastor Jason Kauranen" userId="e0c3930084765aaa" providerId="LiveId" clId="{1534D974-2C68-4EC7-B8A6-4B0ECA2FABDE}" dt="2025-05-18T00:33:17.100" v="362" actId="115"/>
          <ac:spMkLst>
            <pc:docMk/>
            <pc:sldMk cId="244531356" sldId="566"/>
            <ac:spMk id="2" creationId="{42B26E83-5CEA-02FF-BBFA-A736D9A3B690}"/>
          </ac:spMkLst>
        </pc:spChg>
      </pc:sldChg>
      <pc:sldChg chg="modSp new mod">
        <pc:chgData name="Pastor Jason Kauranen" userId="e0c3930084765aaa" providerId="LiveId" clId="{1534D974-2C68-4EC7-B8A6-4B0ECA2FABDE}" dt="2025-05-18T00:41:08.348" v="366"/>
        <pc:sldMkLst>
          <pc:docMk/>
          <pc:sldMk cId="260508229" sldId="567"/>
        </pc:sldMkLst>
        <pc:spChg chg="mod">
          <ac:chgData name="Pastor Jason Kauranen" userId="e0c3930084765aaa" providerId="LiveId" clId="{1534D974-2C68-4EC7-B8A6-4B0ECA2FABDE}" dt="2025-05-18T00:41:08.348" v="366"/>
          <ac:spMkLst>
            <pc:docMk/>
            <pc:sldMk cId="260508229" sldId="567"/>
            <ac:spMk id="2" creationId="{B2692BF3-1F73-4F82-DD2F-596C4A7B7763}"/>
          </ac:spMkLst>
        </pc:spChg>
      </pc:sldChg>
      <pc:sldChg chg="modSp new mod">
        <pc:chgData name="Pastor Jason Kauranen" userId="e0c3930084765aaa" providerId="LiveId" clId="{1534D974-2C68-4EC7-B8A6-4B0ECA2FABDE}" dt="2025-05-18T00:41:56.228" v="368" actId="255"/>
        <pc:sldMkLst>
          <pc:docMk/>
          <pc:sldMk cId="3880992388" sldId="568"/>
        </pc:sldMkLst>
        <pc:spChg chg="mod">
          <ac:chgData name="Pastor Jason Kauranen" userId="e0c3930084765aaa" providerId="LiveId" clId="{1534D974-2C68-4EC7-B8A6-4B0ECA2FABDE}" dt="2025-05-18T00:41:56.228" v="368" actId="255"/>
          <ac:spMkLst>
            <pc:docMk/>
            <pc:sldMk cId="3880992388" sldId="568"/>
            <ac:spMk id="2" creationId="{13913C08-0560-B4AC-73B1-DA51CA0C2598}"/>
          </ac:spMkLst>
        </pc:spChg>
      </pc:sldChg>
      <pc:sldChg chg="modSp new mod">
        <pc:chgData name="Pastor Jason Kauranen" userId="e0c3930084765aaa" providerId="LiveId" clId="{1534D974-2C68-4EC7-B8A6-4B0ECA2FABDE}" dt="2025-05-18T00:50:55.896" v="371"/>
        <pc:sldMkLst>
          <pc:docMk/>
          <pc:sldMk cId="2059915836" sldId="569"/>
        </pc:sldMkLst>
        <pc:spChg chg="mod">
          <ac:chgData name="Pastor Jason Kauranen" userId="e0c3930084765aaa" providerId="LiveId" clId="{1534D974-2C68-4EC7-B8A6-4B0ECA2FABDE}" dt="2025-05-18T00:50:55.896" v="371"/>
          <ac:spMkLst>
            <pc:docMk/>
            <pc:sldMk cId="2059915836" sldId="569"/>
            <ac:spMk id="2" creationId="{E4863ACC-065A-13E7-77C6-7BEF191AEF3E}"/>
          </ac:spMkLst>
        </pc:spChg>
      </pc:sldChg>
      <pc:sldChg chg="modSp new mod">
        <pc:chgData name="Pastor Jason Kauranen" userId="e0c3930084765aaa" providerId="LiveId" clId="{1534D974-2C68-4EC7-B8A6-4B0ECA2FABDE}" dt="2025-05-18T00:52:16.150" v="381" actId="20577"/>
        <pc:sldMkLst>
          <pc:docMk/>
          <pc:sldMk cId="4133934311" sldId="570"/>
        </pc:sldMkLst>
        <pc:spChg chg="mod">
          <ac:chgData name="Pastor Jason Kauranen" userId="e0c3930084765aaa" providerId="LiveId" clId="{1534D974-2C68-4EC7-B8A6-4B0ECA2FABDE}" dt="2025-05-18T00:52:16.150" v="381" actId="20577"/>
          <ac:spMkLst>
            <pc:docMk/>
            <pc:sldMk cId="4133934311" sldId="570"/>
            <ac:spMk id="2" creationId="{EA9C4E89-E7E4-9BC4-D56C-60E83FB17288}"/>
          </ac:spMkLst>
        </pc:spChg>
      </pc:sldChg>
      <pc:sldChg chg="modSp new mod">
        <pc:chgData name="Pastor Jason Kauranen" userId="e0c3930084765aaa" providerId="LiveId" clId="{1534D974-2C68-4EC7-B8A6-4B0ECA2FABDE}" dt="2025-05-18T00:53:02.540" v="387" actId="20577"/>
        <pc:sldMkLst>
          <pc:docMk/>
          <pc:sldMk cId="3293385578" sldId="571"/>
        </pc:sldMkLst>
        <pc:spChg chg="mod">
          <ac:chgData name="Pastor Jason Kauranen" userId="e0c3930084765aaa" providerId="LiveId" clId="{1534D974-2C68-4EC7-B8A6-4B0ECA2FABDE}" dt="2025-05-18T00:53:02.540" v="387" actId="20577"/>
          <ac:spMkLst>
            <pc:docMk/>
            <pc:sldMk cId="3293385578" sldId="571"/>
            <ac:spMk id="2" creationId="{2B9856F5-D033-2C71-500B-53FE9FA762BF}"/>
          </ac:spMkLst>
        </pc:spChg>
      </pc:sldChg>
      <pc:sldChg chg="new">
        <pc:chgData name="Pastor Jason Kauranen" userId="e0c3930084765aaa" providerId="LiveId" clId="{1534D974-2C68-4EC7-B8A6-4B0ECA2FABDE}" dt="2025-05-18T00:51:25.985" v="374" actId="680"/>
        <pc:sldMkLst>
          <pc:docMk/>
          <pc:sldMk cId="2707236730" sldId="5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343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927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457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hyperlink" Target="mailto:SLBM@gmail.org"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23 –</a:t>
            </a:r>
            <a:br>
              <a:rPr lang="en-US" sz="4400" dirty="0"/>
            </a:br>
            <a:r>
              <a:rPr lang="en-US" sz="3600" dirty="0"/>
              <a:t>Positive Volition Toward Doctrine will allow us to overcome the OSN, </a:t>
            </a:r>
            <a:br>
              <a:rPr lang="en-US" sz="3600" dirty="0"/>
            </a:br>
            <a:r>
              <a:rPr lang="en-US" sz="3600" dirty="0"/>
              <a:t>the beast within. </a:t>
            </a:r>
            <a:br>
              <a:rPr lang="en-US" sz="3600" dirty="0"/>
            </a:br>
            <a:br>
              <a:rPr lang="en-US" sz="4000" dirty="0"/>
            </a:br>
            <a:r>
              <a:rPr lang="en-US" sz="4000" dirty="0"/>
              <a:t>Pastor Jason Kauranen</a:t>
            </a:r>
            <a:br>
              <a:rPr lang="en-US" sz="4000" dirty="0"/>
            </a:br>
            <a:r>
              <a:rPr lang="en-US" sz="4000" dirty="0"/>
              <a:t>Sunday May 18, 2025</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14DF-B25E-0291-369A-9FBCA76D21CE}"/>
              </a:ext>
            </a:extLst>
          </p:cNvPr>
          <p:cNvSpPr>
            <a:spLocks noGrp="1"/>
          </p:cNvSpPr>
          <p:nvPr>
            <p:ph type="title"/>
          </p:nvPr>
        </p:nvSpPr>
        <p:spPr/>
        <p:txBody>
          <a:bodyPr/>
          <a:lstStyle/>
          <a:p>
            <a:r>
              <a:rPr lang="en-US" sz="4400" dirty="0"/>
              <a:t> Many false teachers insisting on abstaining from foods and practice rituals which are of a self (man)-made religion, a works program; which is of no use combating </a:t>
            </a:r>
            <a:br>
              <a:rPr lang="en-US" sz="4400" dirty="0"/>
            </a:br>
            <a:r>
              <a:rPr lang="en-US" sz="4400" dirty="0"/>
              <a:t>the desire of the flesh (OSN), </a:t>
            </a:r>
            <a:br>
              <a:rPr lang="en-US" sz="4400" dirty="0"/>
            </a:br>
            <a:r>
              <a:rPr lang="en-US" sz="4400" dirty="0"/>
              <a:t>they only feed it. </a:t>
            </a:r>
          </a:p>
        </p:txBody>
      </p:sp>
    </p:spTree>
    <p:extLst>
      <p:ext uri="{BB962C8B-B14F-4D97-AF65-F5344CB8AC3E}">
        <p14:creationId xmlns:p14="http://schemas.microsoft.com/office/powerpoint/2010/main" val="3967158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C85C6-6407-9617-68BD-A05F693D52BD}"/>
              </a:ext>
            </a:extLst>
          </p:cNvPr>
          <p:cNvSpPr>
            <a:spLocks noGrp="1"/>
          </p:cNvSpPr>
          <p:nvPr>
            <p:ph type="title"/>
          </p:nvPr>
        </p:nvSpPr>
        <p:spPr/>
        <p:txBody>
          <a:bodyPr/>
          <a:lstStyle/>
          <a:p>
            <a:r>
              <a:rPr lang="en-US" sz="4400" dirty="0"/>
              <a:t>2Co 11:3 But I am afraid that, as the serpent deceived Eve by his craftiness, your minds will be led astray from the simplicity and purity of devotion to Christ. </a:t>
            </a:r>
          </a:p>
        </p:txBody>
      </p:sp>
    </p:spTree>
    <p:extLst>
      <p:ext uri="{BB962C8B-B14F-4D97-AF65-F5344CB8AC3E}">
        <p14:creationId xmlns:p14="http://schemas.microsoft.com/office/powerpoint/2010/main" val="2187435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7F852-DDBB-C565-9BF4-FA5C1DE5DCC2}"/>
              </a:ext>
            </a:extLst>
          </p:cNvPr>
          <p:cNvSpPr>
            <a:spLocks noGrp="1"/>
          </p:cNvSpPr>
          <p:nvPr>
            <p:ph type="title"/>
          </p:nvPr>
        </p:nvSpPr>
        <p:spPr/>
        <p:txBody>
          <a:bodyPr/>
          <a:lstStyle/>
          <a:p>
            <a:r>
              <a:rPr lang="en-US" sz="4000" dirty="0"/>
              <a:t>2Co 11:4 For if one comes and preaches another Jesus whom we have not preached, or you receive a different spirit which you have not received, or a different gospel which you have not accepted, you bear this beautifully.</a:t>
            </a:r>
          </a:p>
        </p:txBody>
      </p:sp>
    </p:spTree>
    <p:extLst>
      <p:ext uri="{BB962C8B-B14F-4D97-AF65-F5344CB8AC3E}">
        <p14:creationId xmlns:p14="http://schemas.microsoft.com/office/powerpoint/2010/main" val="2932400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42CD-5906-136E-C78A-73AEB44E6CDE}"/>
              </a:ext>
            </a:extLst>
          </p:cNvPr>
          <p:cNvSpPr>
            <a:spLocks noGrp="1"/>
          </p:cNvSpPr>
          <p:nvPr>
            <p:ph type="title"/>
          </p:nvPr>
        </p:nvSpPr>
        <p:spPr/>
        <p:txBody>
          <a:bodyPr/>
          <a:lstStyle/>
          <a:p>
            <a:r>
              <a:rPr lang="en-US" sz="4400" dirty="0"/>
              <a:t>2Co 11:13  For such men are </a:t>
            </a:r>
            <a:br>
              <a:rPr lang="en-US" sz="4400" dirty="0"/>
            </a:br>
            <a:r>
              <a:rPr lang="en-US" sz="4400" dirty="0"/>
              <a:t>false apostles, deceitful workers, disguising themselves as apostles of Christ. </a:t>
            </a:r>
          </a:p>
        </p:txBody>
      </p:sp>
    </p:spTree>
    <p:extLst>
      <p:ext uri="{BB962C8B-B14F-4D97-AF65-F5344CB8AC3E}">
        <p14:creationId xmlns:p14="http://schemas.microsoft.com/office/powerpoint/2010/main" val="94837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3FEB-0347-A5C6-CF9C-5C6D0A5EF8C3}"/>
              </a:ext>
            </a:extLst>
          </p:cNvPr>
          <p:cNvSpPr>
            <a:spLocks noGrp="1"/>
          </p:cNvSpPr>
          <p:nvPr>
            <p:ph type="title"/>
          </p:nvPr>
        </p:nvSpPr>
        <p:spPr/>
        <p:txBody>
          <a:bodyPr/>
          <a:lstStyle/>
          <a:p>
            <a:r>
              <a:rPr lang="en-US" sz="4400" dirty="0"/>
              <a:t>2. OSN trend towards Antinomianism from the lust pattern, Mark 7:21-23. </a:t>
            </a:r>
          </a:p>
        </p:txBody>
      </p:sp>
    </p:spTree>
    <p:extLst>
      <p:ext uri="{BB962C8B-B14F-4D97-AF65-F5344CB8AC3E}">
        <p14:creationId xmlns:p14="http://schemas.microsoft.com/office/powerpoint/2010/main" val="429998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25EB-3167-6BB5-1699-23D0A2AB6AEE}"/>
              </a:ext>
            </a:extLst>
          </p:cNvPr>
          <p:cNvSpPr>
            <a:spLocks noGrp="1"/>
          </p:cNvSpPr>
          <p:nvPr>
            <p:ph type="title"/>
          </p:nvPr>
        </p:nvSpPr>
        <p:spPr/>
        <p:txBody>
          <a:bodyPr/>
          <a:lstStyle/>
          <a:p>
            <a:r>
              <a:rPr lang="en-US" sz="4400" dirty="0"/>
              <a:t> Mark 7:21 For from within, </a:t>
            </a:r>
            <a:br>
              <a:rPr lang="en-US" sz="4400" dirty="0"/>
            </a:br>
            <a:r>
              <a:rPr lang="en-US" sz="4400" dirty="0"/>
              <a:t>out of the heart of men, proceed the evil thoughts, fornications, thefts, murders, adulteries,</a:t>
            </a:r>
          </a:p>
        </p:txBody>
      </p:sp>
    </p:spTree>
    <p:extLst>
      <p:ext uri="{BB962C8B-B14F-4D97-AF65-F5344CB8AC3E}">
        <p14:creationId xmlns:p14="http://schemas.microsoft.com/office/powerpoint/2010/main" val="1632099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05481-CEBD-32E2-B59E-B8EACBBDA4BC}"/>
              </a:ext>
            </a:extLst>
          </p:cNvPr>
          <p:cNvSpPr>
            <a:spLocks noGrp="1"/>
          </p:cNvSpPr>
          <p:nvPr>
            <p:ph type="title"/>
          </p:nvPr>
        </p:nvSpPr>
        <p:spPr/>
        <p:txBody>
          <a:bodyPr/>
          <a:lstStyle/>
          <a:p>
            <a:r>
              <a:rPr lang="en-US" sz="4400" dirty="0"/>
              <a:t>Mark 7:22 deeds of coveting and wickedness, as well as deceit, sensuality, envy, slander, pride and foolishness. </a:t>
            </a:r>
            <a:br>
              <a:rPr lang="en-US" sz="4400" dirty="0"/>
            </a:br>
            <a:br>
              <a:rPr lang="en-US" sz="4400" dirty="0"/>
            </a:br>
            <a:r>
              <a:rPr lang="en-US" sz="4400" dirty="0"/>
              <a:t>Mark 7:23 All these evil things proceed from within (OSN) and defile the man.” </a:t>
            </a:r>
            <a:br>
              <a:rPr lang="en-US" sz="4400" dirty="0"/>
            </a:br>
            <a:endParaRPr lang="en-US" sz="4400" dirty="0"/>
          </a:p>
        </p:txBody>
      </p:sp>
    </p:spTree>
    <p:extLst>
      <p:ext uri="{BB962C8B-B14F-4D97-AF65-F5344CB8AC3E}">
        <p14:creationId xmlns:p14="http://schemas.microsoft.com/office/powerpoint/2010/main" val="3096816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7D007-7E2C-8F88-D87D-29077295DE21}"/>
              </a:ext>
            </a:extLst>
          </p:cNvPr>
          <p:cNvSpPr>
            <a:spLocks noGrp="1"/>
          </p:cNvSpPr>
          <p:nvPr>
            <p:ph type="title"/>
          </p:nvPr>
        </p:nvSpPr>
        <p:spPr/>
        <p:txBody>
          <a:bodyPr/>
          <a:lstStyle/>
          <a:p>
            <a:r>
              <a:rPr lang="en-US" sz="4400" dirty="0"/>
              <a:t>Believers are to be lights to the world, constantly shinning, </a:t>
            </a:r>
            <a:br>
              <a:rPr lang="en-US" sz="4400" dirty="0"/>
            </a:br>
            <a:r>
              <a:rPr lang="en-US" sz="4400" dirty="0"/>
              <a:t>as a reflection of God’s glory in the ‘new creature’ and </a:t>
            </a:r>
            <a:br>
              <a:rPr lang="en-US" sz="4400" dirty="0"/>
            </a:br>
            <a:r>
              <a:rPr lang="en-US" sz="4400" dirty="0"/>
              <a:t>not measures of depravity </a:t>
            </a:r>
            <a:br>
              <a:rPr lang="en-US" sz="4400" dirty="0"/>
            </a:br>
            <a:r>
              <a:rPr lang="en-US" sz="4400" dirty="0"/>
              <a:t>in darkness of the OSN. </a:t>
            </a:r>
          </a:p>
        </p:txBody>
      </p:sp>
    </p:spTree>
    <p:extLst>
      <p:ext uri="{BB962C8B-B14F-4D97-AF65-F5344CB8AC3E}">
        <p14:creationId xmlns:p14="http://schemas.microsoft.com/office/powerpoint/2010/main" val="2724097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E066F-32B4-4E11-7204-CF79AD56FEE7}"/>
              </a:ext>
            </a:extLst>
          </p:cNvPr>
          <p:cNvSpPr>
            <a:spLocks noGrp="1"/>
          </p:cNvSpPr>
          <p:nvPr>
            <p:ph type="title"/>
          </p:nvPr>
        </p:nvSpPr>
        <p:spPr>
          <a:xfrm>
            <a:off x="152400" y="228600"/>
            <a:ext cx="8531225" cy="1139825"/>
          </a:xfrm>
        </p:spPr>
        <p:txBody>
          <a:bodyPr/>
          <a:lstStyle/>
          <a:p>
            <a:r>
              <a:rPr lang="en-US" sz="4000" dirty="0"/>
              <a:t> </a:t>
            </a:r>
            <a:br>
              <a:rPr lang="en-US" sz="4000" dirty="0"/>
            </a:br>
            <a:r>
              <a:rPr lang="en-US" sz="4000" dirty="0"/>
              <a:t>“The source from which these rivers of pollution proceed is the natural heart of man (Sin Nature). Sin is not a splash of mud upon man’s exterior, </a:t>
            </a:r>
            <a:br>
              <a:rPr lang="en-US" sz="4000" dirty="0"/>
            </a:br>
            <a:r>
              <a:rPr lang="en-US" sz="4000" dirty="0"/>
              <a:t>it is a filth generated within himself.” (</a:t>
            </a:r>
            <a:r>
              <a:rPr lang="en-US" sz="4000" dirty="0" err="1"/>
              <a:t>C.Spurgeon</a:t>
            </a:r>
            <a:r>
              <a:rPr lang="en-US" sz="4000" dirty="0"/>
              <a:t>)</a:t>
            </a:r>
          </a:p>
        </p:txBody>
      </p:sp>
    </p:spTree>
    <p:extLst>
      <p:ext uri="{BB962C8B-B14F-4D97-AF65-F5344CB8AC3E}">
        <p14:creationId xmlns:p14="http://schemas.microsoft.com/office/powerpoint/2010/main" val="2322641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63EA-5134-06C9-E09A-8159FAD326C5}"/>
              </a:ext>
            </a:extLst>
          </p:cNvPr>
          <p:cNvSpPr>
            <a:spLocks noGrp="1"/>
          </p:cNvSpPr>
          <p:nvPr>
            <p:ph type="title"/>
          </p:nvPr>
        </p:nvSpPr>
        <p:spPr/>
        <p:txBody>
          <a:bodyPr/>
          <a:lstStyle/>
          <a:p>
            <a:r>
              <a:rPr lang="en-US" sz="4000" dirty="0"/>
              <a:t>1Co 6:9 Or do you not know that </a:t>
            </a:r>
            <a:br>
              <a:rPr lang="en-US" sz="4000" dirty="0"/>
            </a:br>
            <a:r>
              <a:rPr lang="en-US" sz="4000" dirty="0"/>
              <a:t>the unrighteous will not inherit the kingdom of God? </a:t>
            </a:r>
            <a:r>
              <a:rPr lang="en-US" sz="4000" u="sng" dirty="0"/>
              <a:t>Do not be deceived</a:t>
            </a:r>
            <a:r>
              <a:rPr lang="en-US" sz="4000" dirty="0"/>
              <a:t>; neither fornicators, nor idolaters, </a:t>
            </a:r>
            <a:br>
              <a:rPr lang="en-US" sz="4000" dirty="0"/>
            </a:br>
            <a:r>
              <a:rPr lang="en-US" sz="4000" dirty="0"/>
              <a:t>nor adulterers, nor effeminate, </a:t>
            </a:r>
            <a:br>
              <a:rPr lang="en-US" sz="4000" dirty="0"/>
            </a:br>
            <a:r>
              <a:rPr lang="en-US" sz="4000" dirty="0"/>
              <a:t>nor homosexuals, </a:t>
            </a:r>
          </a:p>
        </p:txBody>
      </p:sp>
    </p:spTree>
    <p:extLst>
      <p:ext uri="{BB962C8B-B14F-4D97-AF65-F5344CB8AC3E}">
        <p14:creationId xmlns:p14="http://schemas.microsoft.com/office/powerpoint/2010/main" val="112096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09BE-F91B-4AA4-B9AC-8576268CED9C}"/>
              </a:ext>
            </a:extLst>
          </p:cNvPr>
          <p:cNvSpPr>
            <a:spLocks noGrp="1"/>
          </p:cNvSpPr>
          <p:nvPr>
            <p:ph type="title"/>
          </p:nvPr>
        </p:nvSpPr>
        <p:spPr/>
        <p:txBody>
          <a:bodyPr/>
          <a:lstStyle/>
          <a:p>
            <a:r>
              <a:rPr lang="en-US" sz="4400" dirty="0"/>
              <a:t>1. Docetic Gnosticism – denied the actual humanity of Jesus Christ. </a:t>
            </a:r>
            <a:br>
              <a:rPr lang="en-US" sz="4400" dirty="0"/>
            </a:br>
            <a:br>
              <a:rPr lang="en-US" sz="4400" dirty="0"/>
            </a:br>
            <a:r>
              <a:rPr lang="en-US" sz="4400" dirty="0"/>
              <a:t>2. Cerinthian Gnosticism – made distinctions between the man Jesus and the Christ that was seen from baptism to death on the cross. </a:t>
            </a:r>
            <a:br>
              <a:rPr lang="en-US" sz="4400" dirty="0"/>
            </a:br>
            <a:br>
              <a:rPr lang="en-US" sz="4400" dirty="0"/>
            </a:br>
            <a:endParaRPr lang="en-US" sz="4400" dirty="0"/>
          </a:p>
        </p:txBody>
      </p:sp>
    </p:spTree>
    <p:extLst>
      <p:ext uri="{BB962C8B-B14F-4D97-AF65-F5344CB8AC3E}">
        <p14:creationId xmlns:p14="http://schemas.microsoft.com/office/powerpoint/2010/main" val="3834806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26213-8800-A10B-D8B9-4CFE5BC24E13}"/>
              </a:ext>
            </a:extLst>
          </p:cNvPr>
          <p:cNvSpPr>
            <a:spLocks noGrp="1"/>
          </p:cNvSpPr>
          <p:nvPr>
            <p:ph type="title"/>
          </p:nvPr>
        </p:nvSpPr>
        <p:spPr/>
        <p:txBody>
          <a:bodyPr/>
          <a:lstStyle/>
          <a:p>
            <a:r>
              <a:rPr lang="en-US" sz="4000" dirty="0"/>
              <a:t>1Co 6:10 nor thieves, nor the covetous, nor drunkards, nor revilers, nor swindlers, will inherit the kingdom of God. </a:t>
            </a:r>
          </a:p>
        </p:txBody>
      </p:sp>
    </p:spTree>
    <p:extLst>
      <p:ext uri="{BB962C8B-B14F-4D97-AF65-F5344CB8AC3E}">
        <p14:creationId xmlns:p14="http://schemas.microsoft.com/office/powerpoint/2010/main" val="460223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00CF-3EF2-A482-CAFA-ACA907C26E43}"/>
              </a:ext>
            </a:extLst>
          </p:cNvPr>
          <p:cNvSpPr>
            <a:spLocks noGrp="1"/>
          </p:cNvSpPr>
          <p:nvPr>
            <p:ph type="title"/>
          </p:nvPr>
        </p:nvSpPr>
        <p:spPr/>
        <p:txBody>
          <a:bodyPr/>
          <a:lstStyle/>
          <a:p>
            <a:r>
              <a:rPr lang="en-US" sz="4200" dirty="0"/>
              <a:t>1Co 6:11 Such were some of you; but you were </a:t>
            </a:r>
            <a:r>
              <a:rPr lang="en-US" sz="4200" u="sng" dirty="0"/>
              <a:t>washed,</a:t>
            </a:r>
            <a:r>
              <a:rPr lang="en-US" sz="4200" dirty="0"/>
              <a:t> </a:t>
            </a:r>
            <a:br>
              <a:rPr lang="en-US" sz="4200" dirty="0"/>
            </a:br>
            <a:r>
              <a:rPr lang="en-US" sz="4200" dirty="0"/>
              <a:t>but you were </a:t>
            </a:r>
            <a:r>
              <a:rPr lang="en-US" sz="4200" u="sng" dirty="0"/>
              <a:t>sanctified</a:t>
            </a:r>
            <a:r>
              <a:rPr lang="en-US" sz="4200" dirty="0"/>
              <a:t>, </a:t>
            </a:r>
            <a:br>
              <a:rPr lang="en-US" sz="4200" dirty="0"/>
            </a:br>
            <a:r>
              <a:rPr lang="en-US" sz="4200" dirty="0"/>
              <a:t>but you were </a:t>
            </a:r>
            <a:r>
              <a:rPr lang="en-US" sz="4200" u="sng" dirty="0"/>
              <a:t>justified</a:t>
            </a:r>
            <a:r>
              <a:rPr lang="en-US" sz="4200" dirty="0"/>
              <a:t> </a:t>
            </a:r>
            <a:br>
              <a:rPr lang="en-US" sz="4200" dirty="0"/>
            </a:br>
            <a:r>
              <a:rPr lang="en-US" sz="4200" dirty="0"/>
              <a:t>in the name of the Lord Jesus Christ and in the Spirit of our God.</a:t>
            </a:r>
            <a:br>
              <a:rPr lang="en-US" sz="4200" dirty="0"/>
            </a:br>
            <a:br>
              <a:rPr lang="en-US" sz="4200" dirty="0"/>
            </a:br>
            <a:r>
              <a:rPr lang="en-US" sz="4200" i="1" dirty="0"/>
              <a:t>[Accomplished by all 3 member </a:t>
            </a:r>
            <a:br>
              <a:rPr lang="en-US" sz="4200" i="1" dirty="0"/>
            </a:br>
            <a:r>
              <a:rPr lang="en-US" sz="4200" i="1" dirty="0"/>
              <a:t>of the Godhead]</a:t>
            </a:r>
            <a:br>
              <a:rPr lang="en-US" sz="4200" dirty="0"/>
            </a:br>
            <a:endParaRPr lang="en-US" sz="4200" dirty="0"/>
          </a:p>
        </p:txBody>
      </p:sp>
    </p:spTree>
    <p:extLst>
      <p:ext uri="{BB962C8B-B14F-4D97-AF65-F5344CB8AC3E}">
        <p14:creationId xmlns:p14="http://schemas.microsoft.com/office/powerpoint/2010/main" val="4255878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1517-5529-21A5-C120-8E91B9D1C85C}"/>
              </a:ext>
            </a:extLst>
          </p:cNvPr>
          <p:cNvSpPr>
            <a:spLocks noGrp="1"/>
          </p:cNvSpPr>
          <p:nvPr>
            <p:ph type="title"/>
          </p:nvPr>
        </p:nvSpPr>
        <p:spPr/>
        <p:txBody>
          <a:bodyPr/>
          <a:lstStyle/>
          <a:p>
            <a:r>
              <a:rPr lang="en-US" sz="4400" dirty="0"/>
              <a:t>3. OSN has an area of strength in the performance of human good, designed to elevate your </a:t>
            </a:r>
            <a:br>
              <a:rPr lang="en-US" sz="4400" dirty="0"/>
            </a:br>
            <a:r>
              <a:rPr lang="en-US" sz="4400" dirty="0"/>
              <a:t>status and ego, IT IS A LIE. </a:t>
            </a:r>
            <a:br>
              <a:rPr lang="en-US" sz="4400" dirty="0"/>
            </a:br>
            <a:r>
              <a:rPr lang="en-US" sz="4400" dirty="0"/>
              <a:t>Tit 3:3-6, Rom 8:8. </a:t>
            </a:r>
          </a:p>
        </p:txBody>
      </p:sp>
    </p:spTree>
    <p:extLst>
      <p:ext uri="{BB962C8B-B14F-4D97-AF65-F5344CB8AC3E}">
        <p14:creationId xmlns:p14="http://schemas.microsoft.com/office/powerpoint/2010/main" val="3511891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2A65-6493-9D55-C5E1-5BA731812EAD}"/>
              </a:ext>
            </a:extLst>
          </p:cNvPr>
          <p:cNvSpPr>
            <a:spLocks noGrp="1"/>
          </p:cNvSpPr>
          <p:nvPr>
            <p:ph type="title"/>
          </p:nvPr>
        </p:nvSpPr>
        <p:spPr/>
        <p:txBody>
          <a:bodyPr/>
          <a:lstStyle/>
          <a:p>
            <a:r>
              <a:rPr lang="en-US" sz="4200" dirty="0"/>
              <a:t> Isa 64:6 For all of us have become like one who is unclean,</a:t>
            </a:r>
            <a:br>
              <a:rPr lang="en-US" sz="4200" dirty="0"/>
            </a:br>
            <a:r>
              <a:rPr lang="en-US" sz="4200" dirty="0"/>
              <a:t>And all our righteous deeds are like a filthy garment;</a:t>
            </a:r>
            <a:br>
              <a:rPr lang="en-US" sz="4200" dirty="0"/>
            </a:br>
            <a:r>
              <a:rPr lang="en-US" sz="4200" dirty="0"/>
              <a:t>And all of us wither like a leaf,</a:t>
            </a:r>
            <a:br>
              <a:rPr lang="en-US" sz="4200" dirty="0"/>
            </a:br>
            <a:r>
              <a:rPr lang="en-US" sz="4200" dirty="0"/>
              <a:t>And our iniquities, like the wind, take us away. </a:t>
            </a:r>
            <a:br>
              <a:rPr lang="en-US" sz="4200" dirty="0"/>
            </a:br>
            <a:endParaRPr lang="en-US" sz="4200" dirty="0"/>
          </a:p>
        </p:txBody>
      </p:sp>
    </p:spTree>
    <p:extLst>
      <p:ext uri="{BB962C8B-B14F-4D97-AF65-F5344CB8AC3E}">
        <p14:creationId xmlns:p14="http://schemas.microsoft.com/office/powerpoint/2010/main" val="4283910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A47B-7A8C-1BA1-910C-E8269C953CC2}"/>
              </a:ext>
            </a:extLst>
          </p:cNvPr>
          <p:cNvSpPr>
            <a:spLocks noGrp="1"/>
          </p:cNvSpPr>
          <p:nvPr>
            <p:ph type="title"/>
          </p:nvPr>
        </p:nvSpPr>
        <p:spPr/>
        <p:txBody>
          <a:bodyPr/>
          <a:lstStyle/>
          <a:p>
            <a:r>
              <a:rPr lang="en-US" sz="4400" dirty="0"/>
              <a:t>Human good = a deed performed by either an unbeliever or </a:t>
            </a:r>
            <a:br>
              <a:rPr lang="en-US" sz="4400" dirty="0"/>
            </a:br>
            <a:r>
              <a:rPr lang="en-US" sz="4400" dirty="0"/>
              <a:t>a carnal believer with the intention of benefiting mankind, </a:t>
            </a:r>
            <a:br>
              <a:rPr lang="en-US" sz="4400" dirty="0"/>
            </a:br>
            <a:r>
              <a:rPr lang="en-US" sz="4400" dirty="0"/>
              <a:t>a merit of salvation, or to earn the favor of God  =  DEAD WORKS, Heb 6:1. </a:t>
            </a:r>
          </a:p>
        </p:txBody>
      </p:sp>
    </p:spTree>
    <p:extLst>
      <p:ext uri="{BB962C8B-B14F-4D97-AF65-F5344CB8AC3E}">
        <p14:creationId xmlns:p14="http://schemas.microsoft.com/office/powerpoint/2010/main" val="466848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D46B-CDBE-1748-9267-1E63B06598BB}"/>
              </a:ext>
            </a:extLst>
          </p:cNvPr>
          <p:cNvSpPr>
            <a:spLocks noGrp="1"/>
          </p:cNvSpPr>
          <p:nvPr>
            <p:ph type="title"/>
          </p:nvPr>
        </p:nvSpPr>
        <p:spPr/>
        <p:txBody>
          <a:bodyPr/>
          <a:lstStyle/>
          <a:p>
            <a:r>
              <a:rPr lang="en-US" sz="4400" dirty="0"/>
              <a:t>Rom 7:18  For I know that </a:t>
            </a:r>
            <a:br>
              <a:rPr lang="en-US" sz="4400" dirty="0"/>
            </a:br>
            <a:r>
              <a:rPr lang="en-US" sz="4400" dirty="0"/>
              <a:t>nothing good dwells in me, that is, in my flesh; for the willing is present in me, but the doing of the good is not. </a:t>
            </a:r>
          </a:p>
        </p:txBody>
      </p:sp>
    </p:spTree>
    <p:extLst>
      <p:ext uri="{BB962C8B-B14F-4D97-AF65-F5344CB8AC3E}">
        <p14:creationId xmlns:p14="http://schemas.microsoft.com/office/powerpoint/2010/main" val="725737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CB54A-F83B-043B-454D-7F2F23F25906}"/>
              </a:ext>
            </a:extLst>
          </p:cNvPr>
          <p:cNvSpPr>
            <a:spLocks noGrp="1"/>
          </p:cNvSpPr>
          <p:nvPr>
            <p:ph type="title"/>
          </p:nvPr>
        </p:nvSpPr>
        <p:spPr/>
        <p:txBody>
          <a:bodyPr/>
          <a:lstStyle/>
          <a:p>
            <a:r>
              <a:rPr lang="en-US" sz="4400" dirty="0"/>
              <a:t> Rom 8:6 For the mind set on the flesh is death, but the mind set on the Spirit is life and peace, </a:t>
            </a:r>
          </a:p>
        </p:txBody>
      </p:sp>
    </p:spTree>
    <p:extLst>
      <p:ext uri="{BB962C8B-B14F-4D97-AF65-F5344CB8AC3E}">
        <p14:creationId xmlns:p14="http://schemas.microsoft.com/office/powerpoint/2010/main" val="2270370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B0628-8267-3DDE-EF6A-C4B6AA22C128}"/>
              </a:ext>
            </a:extLst>
          </p:cNvPr>
          <p:cNvSpPr>
            <a:spLocks noGrp="1"/>
          </p:cNvSpPr>
          <p:nvPr>
            <p:ph type="title"/>
          </p:nvPr>
        </p:nvSpPr>
        <p:spPr/>
        <p:txBody>
          <a:bodyPr/>
          <a:lstStyle/>
          <a:p>
            <a:r>
              <a:rPr lang="en-US" sz="4400" dirty="0"/>
              <a:t>Rom 8:7 because the mind set </a:t>
            </a:r>
            <a:br>
              <a:rPr lang="en-US" sz="4400" dirty="0"/>
            </a:br>
            <a:r>
              <a:rPr lang="en-US" sz="4400" dirty="0"/>
              <a:t>on the flesh is hostile toward God; for it does not subject itself </a:t>
            </a:r>
            <a:br>
              <a:rPr lang="en-US" sz="4400" dirty="0"/>
            </a:br>
            <a:r>
              <a:rPr lang="en-US" sz="4400" dirty="0"/>
              <a:t>to the law of God, </a:t>
            </a:r>
            <a:br>
              <a:rPr lang="en-US" sz="4400" dirty="0"/>
            </a:br>
            <a:r>
              <a:rPr lang="en-US" sz="4400" dirty="0"/>
              <a:t>for it is not even able to do so, </a:t>
            </a:r>
          </a:p>
        </p:txBody>
      </p:sp>
    </p:spTree>
    <p:extLst>
      <p:ext uri="{BB962C8B-B14F-4D97-AF65-F5344CB8AC3E}">
        <p14:creationId xmlns:p14="http://schemas.microsoft.com/office/powerpoint/2010/main" val="3692166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60288-5014-2112-8586-1DD4EC1B0AB2}"/>
              </a:ext>
            </a:extLst>
          </p:cNvPr>
          <p:cNvSpPr>
            <a:spLocks noGrp="1"/>
          </p:cNvSpPr>
          <p:nvPr>
            <p:ph type="title"/>
          </p:nvPr>
        </p:nvSpPr>
        <p:spPr/>
        <p:txBody>
          <a:bodyPr/>
          <a:lstStyle/>
          <a:p>
            <a:r>
              <a:rPr lang="en-US" sz="4400" dirty="0"/>
              <a:t>Rom 8:8 and those who are in the flesh (controlled by the OSN) cannot please God. </a:t>
            </a:r>
          </a:p>
        </p:txBody>
      </p:sp>
    </p:spTree>
    <p:extLst>
      <p:ext uri="{BB962C8B-B14F-4D97-AF65-F5344CB8AC3E}">
        <p14:creationId xmlns:p14="http://schemas.microsoft.com/office/powerpoint/2010/main" val="277280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CE8F4-290C-22F4-410F-8E24BD52B4CA}"/>
              </a:ext>
            </a:extLst>
          </p:cNvPr>
          <p:cNvSpPr>
            <a:spLocks noGrp="1"/>
          </p:cNvSpPr>
          <p:nvPr>
            <p:ph type="title"/>
          </p:nvPr>
        </p:nvSpPr>
        <p:spPr/>
        <p:txBody>
          <a:bodyPr/>
          <a:lstStyle/>
          <a:p>
            <a:r>
              <a:rPr lang="en-US" sz="4000" dirty="0"/>
              <a:t>Heb 6:1 Therefore leaving the elementary teaching about the Christ, let us press on to maturity, </a:t>
            </a:r>
            <a:br>
              <a:rPr lang="en-US" sz="4000" dirty="0"/>
            </a:br>
            <a:r>
              <a:rPr lang="en-US" sz="4000" dirty="0"/>
              <a:t>not laying again a foundation of repentance from dead works and of faith toward God, </a:t>
            </a:r>
          </a:p>
        </p:txBody>
      </p:sp>
    </p:spTree>
    <p:extLst>
      <p:ext uri="{BB962C8B-B14F-4D97-AF65-F5344CB8AC3E}">
        <p14:creationId xmlns:p14="http://schemas.microsoft.com/office/powerpoint/2010/main" val="2406253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27194-8F39-C377-4D41-C8DAB04BFE42}"/>
              </a:ext>
            </a:extLst>
          </p:cNvPr>
          <p:cNvSpPr>
            <a:spLocks noGrp="1"/>
          </p:cNvSpPr>
          <p:nvPr>
            <p:ph type="title"/>
          </p:nvPr>
        </p:nvSpPr>
        <p:spPr/>
        <p:txBody>
          <a:bodyPr/>
          <a:lstStyle/>
          <a:p>
            <a:r>
              <a:rPr lang="en-US" sz="4000" dirty="0"/>
              <a:t>Docetic Gnostic had a trend </a:t>
            </a:r>
            <a:br>
              <a:rPr lang="en-US" sz="4000" dirty="0"/>
            </a:br>
            <a:r>
              <a:rPr lang="en-US" sz="4000" dirty="0"/>
              <a:t>toward legalism,  </a:t>
            </a:r>
            <a:br>
              <a:rPr lang="en-US" sz="4000" dirty="0"/>
            </a:br>
            <a:r>
              <a:rPr lang="en-US" sz="4000" dirty="0"/>
              <a:t>Asceticism - (a) Strict self-denial as the means of attaining a higher spiritual state or divine approbation.</a:t>
            </a:r>
            <a:br>
              <a:rPr lang="en-US" sz="4000" dirty="0"/>
            </a:br>
            <a:br>
              <a:rPr lang="en-US" sz="4000" dirty="0"/>
            </a:br>
            <a:r>
              <a:rPr lang="en-US" sz="4000" dirty="0"/>
              <a:t> (b) a false system of works that attempts to overcome sinfulness through personal sacrifice and suffering. </a:t>
            </a:r>
          </a:p>
        </p:txBody>
      </p:sp>
    </p:spTree>
    <p:extLst>
      <p:ext uri="{BB962C8B-B14F-4D97-AF65-F5344CB8AC3E}">
        <p14:creationId xmlns:p14="http://schemas.microsoft.com/office/powerpoint/2010/main" val="33402783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D6174-1C1E-4513-0F43-E4017B20BB33}"/>
              </a:ext>
            </a:extLst>
          </p:cNvPr>
          <p:cNvSpPr>
            <a:spLocks noGrp="1"/>
          </p:cNvSpPr>
          <p:nvPr>
            <p:ph type="title"/>
          </p:nvPr>
        </p:nvSpPr>
        <p:spPr/>
        <p:txBody>
          <a:bodyPr/>
          <a:lstStyle/>
          <a:p>
            <a:r>
              <a:rPr lang="en-US" sz="4400" dirty="0"/>
              <a:t>Tit 3:5 He saved us, not on the basis of deeds which we have </a:t>
            </a:r>
            <a:br>
              <a:rPr lang="en-US" sz="4400" dirty="0"/>
            </a:br>
            <a:r>
              <a:rPr lang="en-US" sz="4400" dirty="0"/>
              <a:t>done in righteousness, </a:t>
            </a:r>
            <a:br>
              <a:rPr lang="en-US" sz="4400" dirty="0"/>
            </a:br>
            <a:r>
              <a:rPr lang="en-US" sz="4400" dirty="0"/>
              <a:t>but according to His mercy, </a:t>
            </a:r>
            <a:br>
              <a:rPr lang="en-US" sz="4400" dirty="0"/>
            </a:br>
            <a:r>
              <a:rPr lang="en-US" sz="4400" dirty="0"/>
              <a:t>by the washing of regeneration and renewing by the Holy Spirit,</a:t>
            </a:r>
          </a:p>
        </p:txBody>
      </p:sp>
    </p:spTree>
    <p:extLst>
      <p:ext uri="{BB962C8B-B14F-4D97-AF65-F5344CB8AC3E}">
        <p14:creationId xmlns:p14="http://schemas.microsoft.com/office/powerpoint/2010/main" val="743533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9E83-5B79-F4CF-AA50-D1C90363118B}"/>
              </a:ext>
            </a:extLst>
          </p:cNvPr>
          <p:cNvSpPr>
            <a:spLocks noGrp="1"/>
          </p:cNvSpPr>
          <p:nvPr>
            <p:ph type="title"/>
          </p:nvPr>
        </p:nvSpPr>
        <p:spPr/>
        <p:txBody>
          <a:bodyPr/>
          <a:lstStyle/>
          <a:p>
            <a:r>
              <a:rPr lang="en-US" sz="4400" dirty="0"/>
              <a:t>4. OSN with the personal sin </a:t>
            </a:r>
            <a:br>
              <a:rPr lang="en-US" sz="4400" dirty="0"/>
            </a:br>
            <a:r>
              <a:rPr lang="en-US" sz="4400" dirty="0"/>
              <a:t>in areas of weakness, </a:t>
            </a:r>
            <a:br>
              <a:rPr lang="en-US" sz="4400" dirty="0"/>
            </a:br>
            <a:r>
              <a:rPr lang="en-US" sz="4400" dirty="0"/>
              <a:t>Gal 5:19-21, Heb 12:1.</a:t>
            </a:r>
          </a:p>
        </p:txBody>
      </p:sp>
    </p:spTree>
    <p:extLst>
      <p:ext uri="{BB962C8B-B14F-4D97-AF65-F5344CB8AC3E}">
        <p14:creationId xmlns:p14="http://schemas.microsoft.com/office/powerpoint/2010/main" val="3570121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EA004-3BA8-9868-0D36-C7B4728BED1B}"/>
              </a:ext>
            </a:extLst>
          </p:cNvPr>
          <p:cNvSpPr>
            <a:spLocks noGrp="1"/>
          </p:cNvSpPr>
          <p:nvPr>
            <p:ph type="title"/>
          </p:nvPr>
        </p:nvSpPr>
        <p:spPr/>
        <p:txBody>
          <a:bodyPr/>
          <a:lstStyle/>
          <a:p>
            <a:r>
              <a:rPr lang="en-US" sz="4000" dirty="0"/>
              <a:t>Heb 12:1 Therefore, since we have so great a cloud of witnesses surrounding us, let us also lay aside every encumbrance and </a:t>
            </a:r>
            <a:br>
              <a:rPr lang="en-US" sz="4000" dirty="0"/>
            </a:br>
            <a:r>
              <a:rPr lang="en-US" sz="4000" u="sng" dirty="0"/>
              <a:t>the sin which so easily entangles us</a:t>
            </a:r>
            <a:r>
              <a:rPr lang="en-US" sz="4000" dirty="0"/>
              <a:t>, and let us run with endurance the race that is set before us,</a:t>
            </a:r>
          </a:p>
        </p:txBody>
      </p:sp>
    </p:spTree>
    <p:extLst>
      <p:ext uri="{BB962C8B-B14F-4D97-AF65-F5344CB8AC3E}">
        <p14:creationId xmlns:p14="http://schemas.microsoft.com/office/powerpoint/2010/main" val="3722036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04193-03C3-35C8-314F-DCA2B0A9B589}"/>
              </a:ext>
            </a:extLst>
          </p:cNvPr>
          <p:cNvSpPr>
            <a:spLocks noGrp="1"/>
          </p:cNvSpPr>
          <p:nvPr>
            <p:ph type="title"/>
          </p:nvPr>
        </p:nvSpPr>
        <p:spPr/>
        <p:txBody>
          <a:bodyPr/>
          <a:lstStyle/>
          <a:p>
            <a:r>
              <a:rPr lang="en-US" sz="4400" dirty="0"/>
              <a:t>Gal 5:19 Now the deeds of the flesh are evident, which are: immorality, impurity, sensuality,</a:t>
            </a:r>
            <a:br>
              <a:rPr lang="en-US" sz="4400" dirty="0"/>
            </a:br>
            <a:r>
              <a:rPr lang="en-US" sz="4400" dirty="0"/>
              <a:t> </a:t>
            </a:r>
            <a:br>
              <a:rPr lang="en-US" sz="4400" dirty="0"/>
            </a:br>
            <a:r>
              <a:rPr lang="en-US" sz="4400" dirty="0"/>
              <a:t>Gal 5:20 idolatry, sorcery, enmities, strife, jealousy, outbursts of anger, disputes, dissensions, factions, </a:t>
            </a:r>
            <a:br>
              <a:rPr lang="en-US" sz="4400" dirty="0"/>
            </a:br>
            <a:endParaRPr lang="en-US" sz="4400" dirty="0"/>
          </a:p>
        </p:txBody>
      </p:sp>
    </p:spTree>
    <p:extLst>
      <p:ext uri="{BB962C8B-B14F-4D97-AF65-F5344CB8AC3E}">
        <p14:creationId xmlns:p14="http://schemas.microsoft.com/office/powerpoint/2010/main" val="12119528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26E83-5CEA-02FF-BBFA-A736D9A3B690}"/>
              </a:ext>
            </a:extLst>
          </p:cNvPr>
          <p:cNvSpPr>
            <a:spLocks noGrp="1"/>
          </p:cNvSpPr>
          <p:nvPr>
            <p:ph type="title"/>
          </p:nvPr>
        </p:nvSpPr>
        <p:spPr/>
        <p:txBody>
          <a:bodyPr/>
          <a:lstStyle/>
          <a:p>
            <a:r>
              <a:rPr lang="en-US" sz="4400" dirty="0"/>
              <a:t>Gal 5:21 envying, drunkenness, carousing, and things like these, </a:t>
            </a:r>
            <a:br>
              <a:rPr lang="en-US" sz="4400" dirty="0"/>
            </a:br>
            <a:r>
              <a:rPr lang="en-US" sz="4400" dirty="0"/>
              <a:t>of which I forewarn you, </a:t>
            </a:r>
            <a:br>
              <a:rPr lang="en-US" sz="4400" dirty="0"/>
            </a:br>
            <a:r>
              <a:rPr lang="en-US" sz="4400" dirty="0"/>
              <a:t>just as I have forewarned you, </a:t>
            </a:r>
            <a:br>
              <a:rPr lang="en-US" sz="4400" dirty="0"/>
            </a:br>
            <a:r>
              <a:rPr lang="en-US" sz="4400" dirty="0"/>
              <a:t>that </a:t>
            </a:r>
            <a:r>
              <a:rPr lang="en-US" sz="4400" u="sng" dirty="0"/>
              <a:t>those who practice </a:t>
            </a:r>
            <a:r>
              <a:rPr lang="en-US" sz="4400" dirty="0"/>
              <a:t>such things will not inherit the </a:t>
            </a:r>
            <a:br>
              <a:rPr lang="en-US" sz="4400" dirty="0"/>
            </a:br>
            <a:r>
              <a:rPr lang="en-US" sz="4400" dirty="0"/>
              <a:t>kingdom of God. </a:t>
            </a:r>
          </a:p>
        </p:txBody>
      </p:sp>
    </p:spTree>
    <p:extLst>
      <p:ext uri="{BB962C8B-B14F-4D97-AF65-F5344CB8AC3E}">
        <p14:creationId xmlns:p14="http://schemas.microsoft.com/office/powerpoint/2010/main" val="2445313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92BF3-1F73-4F82-DD2F-596C4A7B7763}"/>
              </a:ext>
            </a:extLst>
          </p:cNvPr>
          <p:cNvSpPr>
            <a:spLocks noGrp="1"/>
          </p:cNvSpPr>
          <p:nvPr>
            <p:ph type="title"/>
          </p:nvPr>
        </p:nvSpPr>
        <p:spPr/>
        <p:txBody>
          <a:bodyPr/>
          <a:lstStyle/>
          <a:p>
            <a:r>
              <a:rPr lang="en-US" sz="4400" dirty="0"/>
              <a:t>1Pe 2:24 and He Himself bore our sins in His body on the cross, so that we might die to sin and live to righteousness; for by His wounds you were healed. </a:t>
            </a:r>
          </a:p>
        </p:txBody>
      </p:sp>
    </p:spTree>
    <p:extLst>
      <p:ext uri="{BB962C8B-B14F-4D97-AF65-F5344CB8AC3E}">
        <p14:creationId xmlns:p14="http://schemas.microsoft.com/office/powerpoint/2010/main" val="260508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13C08-0560-B4AC-73B1-DA51CA0C2598}"/>
              </a:ext>
            </a:extLst>
          </p:cNvPr>
          <p:cNvSpPr>
            <a:spLocks noGrp="1"/>
          </p:cNvSpPr>
          <p:nvPr>
            <p:ph type="title"/>
          </p:nvPr>
        </p:nvSpPr>
        <p:spPr/>
        <p:txBody>
          <a:bodyPr/>
          <a:lstStyle/>
          <a:p>
            <a:r>
              <a:rPr lang="en-US" sz="4400" dirty="0"/>
              <a:t>1Pe 2:25 For you were continually straying like sheep, but now you have returned to the Shepherd and Guardian of your souls.</a:t>
            </a:r>
          </a:p>
        </p:txBody>
      </p:sp>
    </p:spTree>
    <p:extLst>
      <p:ext uri="{BB962C8B-B14F-4D97-AF65-F5344CB8AC3E}">
        <p14:creationId xmlns:p14="http://schemas.microsoft.com/office/powerpoint/2010/main" val="38809923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7C12-A31D-002B-DEA4-9ED8C3BEF595}"/>
              </a:ext>
            </a:extLst>
          </p:cNvPr>
          <p:cNvSpPr>
            <a:spLocks noGrp="1"/>
          </p:cNvSpPr>
          <p:nvPr>
            <p:ph type="title"/>
          </p:nvPr>
        </p:nvSpPr>
        <p:spPr/>
        <p:txBody>
          <a:bodyPr/>
          <a:lstStyle/>
          <a:p>
            <a:r>
              <a:rPr lang="en-US" sz="4400" dirty="0"/>
              <a:t>1Jo 1:1 What was from the beginning, what we have heard, what we have seen with our eyes, what we have looked at and touched with our hands, concerning the Word of Life -</a:t>
            </a:r>
          </a:p>
        </p:txBody>
      </p:sp>
    </p:spTree>
    <p:extLst>
      <p:ext uri="{BB962C8B-B14F-4D97-AF65-F5344CB8AC3E}">
        <p14:creationId xmlns:p14="http://schemas.microsoft.com/office/powerpoint/2010/main" val="1338462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5C50A-4918-1684-8E00-283EDAAB9484}"/>
              </a:ext>
            </a:extLst>
          </p:cNvPr>
          <p:cNvSpPr>
            <a:spLocks noGrp="1"/>
          </p:cNvSpPr>
          <p:nvPr>
            <p:ph type="title"/>
          </p:nvPr>
        </p:nvSpPr>
        <p:spPr/>
        <p:txBody>
          <a:bodyPr/>
          <a:lstStyle/>
          <a:p>
            <a:r>
              <a:rPr lang="en-US" sz="4000" dirty="0"/>
              <a:t>1Jo 1:2 and the life was manifested, and we have seen and testify and proclaim to you the eternal life, </a:t>
            </a:r>
            <a:br>
              <a:rPr lang="en-US" sz="4000" dirty="0"/>
            </a:br>
            <a:r>
              <a:rPr lang="en-US" sz="4000" dirty="0"/>
              <a:t>which was with the Father and </a:t>
            </a:r>
            <a:br>
              <a:rPr lang="en-US" sz="4000" dirty="0"/>
            </a:br>
            <a:r>
              <a:rPr lang="en-US" sz="4000" dirty="0"/>
              <a:t>was manifested to us -- </a:t>
            </a:r>
          </a:p>
        </p:txBody>
      </p:sp>
    </p:spTree>
    <p:extLst>
      <p:ext uri="{BB962C8B-B14F-4D97-AF65-F5344CB8AC3E}">
        <p14:creationId xmlns:p14="http://schemas.microsoft.com/office/powerpoint/2010/main" val="7000870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2BA08-110F-9F57-E3A7-02B7A9FB2A36}"/>
              </a:ext>
            </a:extLst>
          </p:cNvPr>
          <p:cNvSpPr>
            <a:spLocks noGrp="1"/>
          </p:cNvSpPr>
          <p:nvPr>
            <p:ph type="title"/>
          </p:nvPr>
        </p:nvSpPr>
        <p:spPr/>
        <p:txBody>
          <a:bodyPr/>
          <a:lstStyle/>
          <a:p>
            <a:r>
              <a:rPr lang="en-US" sz="4400" dirty="0"/>
              <a:t>1Jo 1:3 what we have seen and heard we proclaim to you also, </a:t>
            </a:r>
            <a:br>
              <a:rPr lang="en-US" sz="4400" dirty="0"/>
            </a:br>
            <a:r>
              <a:rPr lang="en-US" sz="4400" dirty="0"/>
              <a:t>so that you too may have fellowship with us; and indeed, our fellowship is with the Father, and with His Son Jesus Christ. </a:t>
            </a:r>
          </a:p>
        </p:txBody>
      </p:sp>
    </p:spTree>
    <p:extLst>
      <p:ext uri="{BB962C8B-B14F-4D97-AF65-F5344CB8AC3E}">
        <p14:creationId xmlns:p14="http://schemas.microsoft.com/office/powerpoint/2010/main" val="241100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3589-CE39-BC4A-0AA0-397541FB568E}"/>
              </a:ext>
            </a:extLst>
          </p:cNvPr>
          <p:cNvSpPr>
            <a:spLocks noGrp="1"/>
          </p:cNvSpPr>
          <p:nvPr>
            <p:ph type="title"/>
          </p:nvPr>
        </p:nvSpPr>
        <p:spPr/>
        <p:txBody>
          <a:bodyPr/>
          <a:lstStyle/>
          <a:p>
            <a:r>
              <a:rPr lang="en-US" sz="4000" dirty="0"/>
              <a:t>Cerinthian Gnostic – trend toward licentiousness, self-indulgences.</a:t>
            </a:r>
            <a:br>
              <a:rPr lang="en-US" sz="4000" dirty="0"/>
            </a:br>
            <a:br>
              <a:rPr lang="en-US" sz="4000" dirty="0"/>
            </a:br>
            <a:r>
              <a:rPr lang="en-US" sz="4000" dirty="0"/>
              <a:t>Antinomianism - when a believer distorts the grace policy of God </a:t>
            </a:r>
            <a:br>
              <a:rPr lang="en-US" sz="4000" dirty="0"/>
            </a:br>
            <a:r>
              <a:rPr lang="en-US" sz="4000" dirty="0"/>
              <a:t>into an unbridled license to sin, pursues a hedonistic (self-pleasure or gratification) search for happiness, and is often indistinguishable from </a:t>
            </a:r>
            <a:br>
              <a:rPr lang="en-US" sz="4000" dirty="0"/>
            </a:br>
            <a:r>
              <a:rPr lang="en-US" sz="4000" dirty="0"/>
              <a:t> his unbelieving counterpart. </a:t>
            </a:r>
            <a:br>
              <a:rPr lang="en-US" sz="4800" dirty="0"/>
            </a:br>
            <a:r>
              <a:rPr lang="en-US" sz="4800" dirty="0"/>
              <a:t> </a:t>
            </a:r>
            <a:endParaRPr lang="en-US" sz="4400" dirty="0"/>
          </a:p>
        </p:txBody>
      </p:sp>
    </p:spTree>
    <p:extLst>
      <p:ext uri="{BB962C8B-B14F-4D97-AF65-F5344CB8AC3E}">
        <p14:creationId xmlns:p14="http://schemas.microsoft.com/office/powerpoint/2010/main" val="14492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45DEA-C8A3-BC7C-76A7-FA894B6EFF40}"/>
              </a:ext>
            </a:extLst>
          </p:cNvPr>
          <p:cNvSpPr>
            <a:spLocks noGrp="1"/>
          </p:cNvSpPr>
          <p:nvPr>
            <p:ph type="title"/>
          </p:nvPr>
        </p:nvSpPr>
        <p:spPr/>
        <p:txBody>
          <a:bodyPr/>
          <a:lstStyle/>
          <a:p>
            <a:r>
              <a:rPr lang="en-US" sz="4400" dirty="0"/>
              <a:t>1Jo 1:4 These things we write, </a:t>
            </a:r>
            <a:br>
              <a:rPr lang="en-US" sz="4400" dirty="0"/>
            </a:br>
            <a:r>
              <a:rPr lang="en-US" sz="4400" dirty="0"/>
              <a:t>so that our joy may be made complete. </a:t>
            </a:r>
          </a:p>
        </p:txBody>
      </p:sp>
    </p:spTree>
    <p:extLst>
      <p:ext uri="{BB962C8B-B14F-4D97-AF65-F5344CB8AC3E}">
        <p14:creationId xmlns:p14="http://schemas.microsoft.com/office/powerpoint/2010/main" val="18584305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DB0-525E-1239-C44A-CB20FE2EBAD6}"/>
              </a:ext>
            </a:extLst>
          </p:cNvPr>
          <p:cNvSpPr>
            <a:spLocks noGrp="1"/>
          </p:cNvSpPr>
          <p:nvPr>
            <p:ph type="title"/>
          </p:nvPr>
        </p:nvSpPr>
        <p:spPr/>
        <p:txBody>
          <a:bodyPr/>
          <a:lstStyle/>
          <a:p>
            <a:r>
              <a:rPr lang="en-US" sz="4400" dirty="0"/>
              <a:t>1Jo 1:5 This is the message we have heard from Him and announce to you, </a:t>
            </a:r>
            <a:br>
              <a:rPr lang="en-US" sz="4400" dirty="0"/>
            </a:br>
            <a:r>
              <a:rPr lang="en-US" sz="4400" dirty="0"/>
              <a:t>that God is Light, and in Him there is no darkness at all. </a:t>
            </a:r>
          </a:p>
        </p:txBody>
      </p:sp>
    </p:spTree>
    <p:extLst>
      <p:ext uri="{BB962C8B-B14F-4D97-AF65-F5344CB8AC3E}">
        <p14:creationId xmlns:p14="http://schemas.microsoft.com/office/powerpoint/2010/main" val="1041114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5949-EB0F-10E6-544E-6B8953970391}"/>
              </a:ext>
            </a:extLst>
          </p:cNvPr>
          <p:cNvSpPr>
            <a:spLocks noGrp="1"/>
          </p:cNvSpPr>
          <p:nvPr>
            <p:ph type="title"/>
          </p:nvPr>
        </p:nvSpPr>
        <p:spPr/>
        <p:txBody>
          <a:bodyPr/>
          <a:lstStyle/>
          <a:p>
            <a:r>
              <a:rPr lang="en-US" sz="4400" dirty="0"/>
              <a:t>1Jo 1:6 If we say that we have fellowship with Him and </a:t>
            </a:r>
            <a:br>
              <a:rPr lang="en-US" sz="4400" dirty="0"/>
            </a:br>
            <a:r>
              <a:rPr lang="en-US" sz="4400" dirty="0"/>
              <a:t>yet walk in the darkness, we lie and do not practice the truth; </a:t>
            </a:r>
          </a:p>
        </p:txBody>
      </p:sp>
    </p:spTree>
    <p:extLst>
      <p:ext uri="{BB962C8B-B14F-4D97-AF65-F5344CB8AC3E}">
        <p14:creationId xmlns:p14="http://schemas.microsoft.com/office/powerpoint/2010/main" val="2800284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B82D4-A0A1-C8C4-22A0-5216A9C5DA0E}"/>
              </a:ext>
            </a:extLst>
          </p:cNvPr>
          <p:cNvSpPr>
            <a:spLocks noGrp="1"/>
          </p:cNvSpPr>
          <p:nvPr>
            <p:ph type="title"/>
          </p:nvPr>
        </p:nvSpPr>
        <p:spPr/>
        <p:txBody>
          <a:bodyPr/>
          <a:lstStyle/>
          <a:p>
            <a:r>
              <a:rPr lang="en-US" sz="4000" dirty="0"/>
              <a:t>1Jo 1:7 but if we walk in the Light as He Himself is in the Light, </a:t>
            </a:r>
            <a:br>
              <a:rPr lang="en-US" sz="4000" dirty="0"/>
            </a:br>
            <a:r>
              <a:rPr lang="en-US" sz="4000" dirty="0"/>
              <a:t>we have fellowship with one another, and the blood of Jesus His Son cleanses us from all sin. </a:t>
            </a:r>
          </a:p>
        </p:txBody>
      </p:sp>
    </p:spTree>
    <p:extLst>
      <p:ext uri="{BB962C8B-B14F-4D97-AF65-F5344CB8AC3E}">
        <p14:creationId xmlns:p14="http://schemas.microsoft.com/office/powerpoint/2010/main" val="16997852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031B9-3614-BFC5-7378-59894FA150F0}"/>
              </a:ext>
            </a:extLst>
          </p:cNvPr>
          <p:cNvSpPr>
            <a:spLocks noGrp="1"/>
          </p:cNvSpPr>
          <p:nvPr>
            <p:ph type="title"/>
          </p:nvPr>
        </p:nvSpPr>
        <p:spPr/>
        <p:txBody>
          <a:bodyPr/>
          <a:lstStyle/>
          <a:p>
            <a:r>
              <a:rPr lang="en-US" sz="4400" dirty="0"/>
              <a:t>1Jo 1:8 If we say that we have </a:t>
            </a:r>
            <a:br>
              <a:rPr lang="en-US" sz="4400" dirty="0"/>
            </a:br>
            <a:r>
              <a:rPr lang="en-US" sz="4400" dirty="0"/>
              <a:t>no sin, we are deceiving ourselves and the truth is not in us. </a:t>
            </a:r>
          </a:p>
        </p:txBody>
      </p:sp>
    </p:spTree>
    <p:extLst>
      <p:ext uri="{BB962C8B-B14F-4D97-AF65-F5344CB8AC3E}">
        <p14:creationId xmlns:p14="http://schemas.microsoft.com/office/powerpoint/2010/main" val="34830029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06138-1CE1-30C5-8313-6489A1EBF964}"/>
              </a:ext>
            </a:extLst>
          </p:cNvPr>
          <p:cNvSpPr>
            <a:spLocks noGrp="1"/>
          </p:cNvSpPr>
          <p:nvPr>
            <p:ph type="title"/>
          </p:nvPr>
        </p:nvSpPr>
        <p:spPr/>
        <p:txBody>
          <a:bodyPr/>
          <a:lstStyle/>
          <a:p>
            <a:r>
              <a:rPr lang="en-US" sz="4400" dirty="0"/>
              <a:t>1Jo 1:9 If we confess our sins, </a:t>
            </a:r>
            <a:br>
              <a:rPr lang="en-US" sz="4400" dirty="0"/>
            </a:br>
            <a:r>
              <a:rPr lang="en-US" sz="4400" dirty="0"/>
              <a:t>He is faithful and righteous to forgive us our sins and to cleanse us from all unrighteousness. </a:t>
            </a:r>
            <a:br>
              <a:rPr lang="en-US" sz="4400" dirty="0"/>
            </a:br>
            <a:br>
              <a:rPr lang="en-US" sz="4400" dirty="0"/>
            </a:br>
            <a:r>
              <a:rPr lang="en-US" sz="4400" dirty="0"/>
              <a:t>[ The Rebound Principle ]</a:t>
            </a:r>
          </a:p>
        </p:txBody>
      </p:sp>
    </p:spTree>
    <p:extLst>
      <p:ext uri="{BB962C8B-B14F-4D97-AF65-F5344CB8AC3E}">
        <p14:creationId xmlns:p14="http://schemas.microsoft.com/office/powerpoint/2010/main" val="182471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21DD0-ACC6-9D30-0BFF-74BBE41AF729}"/>
              </a:ext>
            </a:extLst>
          </p:cNvPr>
          <p:cNvSpPr>
            <a:spLocks noGrp="1"/>
          </p:cNvSpPr>
          <p:nvPr>
            <p:ph type="title"/>
          </p:nvPr>
        </p:nvSpPr>
        <p:spPr/>
        <p:txBody>
          <a:bodyPr/>
          <a:lstStyle/>
          <a:p>
            <a:r>
              <a:rPr lang="en-US" sz="4400" dirty="0"/>
              <a:t>1Jo 1:10 If we say that we have </a:t>
            </a:r>
            <a:br>
              <a:rPr lang="en-US" sz="4400" dirty="0"/>
            </a:br>
            <a:r>
              <a:rPr lang="en-US" sz="4400" dirty="0"/>
              <a:t>not sinned, we make Him a liar and His word is not in us. </a:t>
            </a:r>
          </a:p>
        </p:txBody>
      </p:sp>
    </p:spTree>
    <p:extLst>
      <p:ext uri="{BB962C8B-B14F-4D97-AF65-F5344CB8AC3E}">
        <p14:creationId xmlns:p14="http://schemas.microsoft.com/office/powerpoint/2010/main" val="6515262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63ACC-065A-13E7-77C6-7BEF191AEF3E}"/>
              </a:ext>
            </a:extLst>
          </p:cNvPr>
          <p:cNvSpPr>
            <a:spLocks noGrp="1"/>
          </p:cNvSpPr>
          <p:nvPr>
            <p:ph type="title"/>
          </p:nvPr>
        </p:nvSpPr>
        <p:spPr/>
        <p:txBody>
          <a:bodyPr/>
          <a:lstStyle/>
          <a:p>
            <a:r>
              <a:rPr lang="en-US" sz="4400" dirty="0"/>
              <a:t>1Jo 1:6 If we say that we have fellowship with Him and yet walk in the darkness, we lie and do not practice the truth; </a:t>
            </a:r>
          </a:p>
        </p:txBody>
      </p:sp>
    </p:spTree>
    <p:extLst>
      <p:ext uri="{BB962C8B-B14F-4D97-AF65-F5344CB8AC3E}">
        <p14:creationId xmlns:p14="http://schemas.microsoft.com/office/powerpoint/2010/main" val="2059915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C4E89-E7E4-9BC4-D56C-60E83FB17288}"/>
              </a:ext>
            </a:extLst>
          </p:cNvPr>
          <p:cNvSpPr>
            <a:spLocks noGrp="1"/>
          </p:cNvSpPr>
          <p:nvPr>
            <p:ph type="title"/>
          </p:nvPr>
        </p:nvSpPr>
        <p:spPr/>
        <p:txBody>
          <a:bodyPr/>
          <a:lstStyle/>
          <a:p>
            <a:r>
              <a:rPr lang="en-US" sz="4400" dirty="0"/>
              <a:t>Mat 6:23 But if your eye is bad, your whole body will be </a:t>
            </a:r>
            <a:br>
              <a:rPr lang="en-US" sz="4400" dirty="0"/>
            </a:br>
            <a:r>
              <a:rPr lang="en-US" sz="4400" dirty="0"/>
              <a:t>full of darkness. </a:t>
            </a:r>
            <a:br>
              <a:rPr lang="en-US" sz="4400" dirty="0"/>
            </a:br>
            <a:r>
              <a:rPr lang="en-US" sz="4400" dirty="0"/>
              <a:t>If then the light that is in you </a:t>
            </a:r>
            <a:br>
              <a:rPr lang="en-US" sz="4400" dirty="0"/>
            </a:br>
            <a:r>
              <a:rPr lang="en-US" sz="4400" dirty="0"/>
              <a:t>is darkness, how great is </a:t>
            </a:r>
            <a:br>
              <a:rPr lang="en-US" sz="4400" dirty="0"/>
            </a:br>
            <a:r>
              <a:rPr lang="en-US" sz="4400" dirty="0"/>
              <a:t>the darkness! </a:t>
            </a:r>
          </a:p>
        </p:txBody>
      </p:sp>
    </p:spTree>
    <p:extLst>
      <p:ext uri="{BB962C8B-B14F-4D97-AF65-F5344CB8AC3E}">
        <p14:creationId xmlns:p14="http://schemas.microsoft.com/office/powerpoint/2010/main" val="41339343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56F5-D033-2C71-500B-53FE9FA762BF}"/>
              </a:ext>
            </a:extLst>
          </p:cNvPr>
          <p:cNvSpPr>
            <a:spLocks noGrp="1"/>
          </p:cNvSpPr>
          <p:nvPr>
            <p:ph type="title"/>
          </p:nvPr>
        </p:nvSpPr>
        <p:spPr/>
        <p:txBody>
          <a:bodyPr/>
          <a:lstStyle/>
          <a:p>
            <a:r>
              <a:rPr lang="en-US" sz="4400" dirty="0"/>
              <a:t> Luke 11:35 Then watch out that the light in you is not </a:t>
            </a:r>
            <a:r>
              <a:rPr lang="en-US" sz="4400"/>
              <a:t>darkness.</a:t>
            </a:r>
            <a:br>
              <a:rPr lang="en-US" sz="4400"/>
            </a:br>
            <a:r>
              <a:rPr lang="en-US" sz="4400"/>
              <a:t> </a:t>
            </a:r>
            <a:br>
              <a:rPr lang="en-US" sz="4400" dirty="0"/>
            </a:br>
            <a:r>
              <a:rPr lang="en-US" sz="4400" dirty="0"/>
              <a:t>John 3:19 This is the judgment, that the Light has come into the world, and men loved the darkness rather than the Light, for their deeds were evil.</a:t>
            </a:r>
          </a:p>
        </p:txBody>
      </p:sp>
    </p:spTree>
    <p:extLst>
      <p:ext uri="{BB962C8B-B14F-4D97-AF65-F5344CB8AC3E}">
        <p14:creationId xmlns:p14="http://schemas.microsoft.com/office/powerpoint/2010/main" val="3293385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479-85C5-37D0-F809-BEACC7F5C1BD}"/>
              </a:ext>
            </a:extLst>
          </p:cNvPr>
          <p:cNvSpPr>
            <a:spLocks noGrp="1"/>
          </p:cNvSpPr>
          <p:nvPr>
            <p:ph type="title"/>
          </p:nvPr>
        </p:nvSpPr>
        <p:spPr/>
        <p:txBody>
          <a:bodyPr/>
          <a:lstStyle/>
          <a:p>
            <a:r>
              <a:rPr lang="en-US" sz="4800" dirty="0"/>
              <a:t>Rom 6:12 Therefore do not let sin reign in your mortal body </a:t>
            </a:r>
            <a:br>
              <a:rPr lang="en-US" sz="4800" dirty="0"/>
            </a:br>
            <a:r>
              <a:rPr lang="en-US" sz="4800" dirty="0"/>
              <a:t>so that you obey its lusts, </a:t>
            </a:r>
          </a:p>
        </p:txBody>
      </p:sp>
    </p:spTree>
    <p:extLst>
      <p:ext uri="{BB962C8B-B14F-4D97-AF65-F5344CB8AC3E}">
        <p14:creationId xmlns:p14="http://schemas.microsoft.com/office/powerpoint/2010/main" val="8555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71ACC-E6C6-FEBA-003E-DF88C390E7A7}"/>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7072367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09E0-FD93-EBCA-7B93-02DD5E9DBDEC}"/>
              </a:ext>
            </a:extLst>
          </p:cNvPr>
          <p:cNvSpPr>
            <a:spLocks noGrp="1"/>
          </p:cNvSpPr>
          <p:nvPr>
            <p:ph type="title"/>
          </p:nvPr>
        </p:nvSpPr>
        <p:spPr/>
        <p:txBody>
          <a:bodyPr/>
          <a:lstStyle/>
          <a:p>
            <a:r>
              <a:rPr lang="en-US" sz="4800" dirty="0"/>
              <a:t>Salt &amp; Light Bible Ministries</a:t>
            </a:r>
            <a:br>
              <a:rPr lang="en-US" sz="4800" dirty="0"/>
            </a:br>
            <a:r>
              <a:rPr lang="en-US" sz="4400" dirty="0"/>
              <a:t>Help, Letters, &amp; Donations</a:t>
            </a:r>
            <a:br>
              <a:rPr lang="en-US" sz="4400" dirty="0"/>
            </a:br>
            <a:br>
              <a:rPr lang="en-US" sz="4400" dirty="0"/>
            </a:br>
            <a:r>
              <a:rPr lang="en-US" sz="4000" dirty="0"/>
              <a:t>visit us: </a:t>
            </a:r>
            <a:r>
              <a:rPr lang="en-US" sz="4400" dirty="0">
                <a:hlinkClick r:id="rId3"/>
              </a:rPr>
              <a:t>SLBM.org</a:t>
            </a:r>
            <a:r>
              <a:rPr lang="en-US" sz="4400" dirty="0"/>
              <a:t> *</a:t>
            </a:r>
            <a:r>
              <a:rPr lang="en-US" sz="3200" dirty="0" err="1"/>
              <a:t>paypal</a:t>
            </a:r>
            <a:br>
              <a:rPr lang="en-US" sz="4400" dirty="0"/>
            </a:br>
            <a:r>
              <a:rPr lang="en-US" sz="4400" dirty="0"/>
              <a:t>write to us: </a:t>
            </a:r>
            <a:r>
              <a:rPr lang="en-US" sz="4400" dirty="0">
                <a:hlinkClick r:id="rId3"/>
              </a:rPr>
              <a:t>SLBM@gmail.org</a:t>
            </a:r>
            <a:br>
              <a:rPr lang="en-US" sz="4400" dirty="0"/>
            </a:br>
            <a:r>
              <a:rPr lang="en-US" sz="3200" dirty="0"/>
              <a:t>watch us on </a:t>
            </a:r>
            <a:r>
              <a:rPr lang="en-US" sz="3200" dirty="0" err="1"/>
              <a:t>utube</a:t>
            </a:r>
            <a:br>
              <a:rPr lang="en-US" sz="4400"/>
            </a:br>
            <a:r>
              <a:rPr lang="en-US" sz="3600"/>
              <a:t>mail: Salt </a:t>
            </a:r>
            <a:r>
              <a:rPr lang="en-US" sz="3600" dirty="0"/>
              <a:t>and Light Bible Ministries</a:t>
            </a:r>
            <a:br>
              <a:rPr lang="en-US" sz="3600" dirty="0"/>
            </a:br>
            <a:r>
              <a:rPr lang="en-US" sz="3200" dirty="0"/>
              <a:t>c/o Pastor Jason Kauranen</a:t>
            </a:r>
            <a:br>
              <a:rPr lang="en-US" sz="3600" dirty="0"/>
            </a:br>
            <a:r>
              <a:rPr lang="en-US" sz="3600" dirty="0"/>
              <a:t>2 Dianne Drive</a:t>
            </a:r>
            <a:br>
              <a:rPr lang="en-US" sz="3600" dirty="0"/>
            </a:br>
            <a:r>
              <a:rPr lang="en-US" sz="3600" dirty="0"/>
              <a:t>East Wareham, Mass 02538</a:t>
            </a:r>
          </a:p>
        </p:txBody>
      </p:sp>
    </p:spTree>
    <p:extLst>
      <p:ext uri="{BB962C8B-B14F-4D97-AF65-F5344CB8AC3E}">
        <p14:creationId xmlns:p14="http://schemas.microsoft.com/office/powerpoint/2010/main" val="2052473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082E-4258-218C-8A90-3D41C6A931F1}"/>
              </a:ext>
            </a:extLst>
          </p:cNvPr>
          <p:cNvSpPr>
            <a:spLocks noGrp="1"/>
          </p:cNvSpPr>
          <p:nvPr>
            <p:ph type="title"/>
          </p:nvPr>
        </p:nvSpPr>
        <p:spPr/>
        <p:txBody>
          <a:bodyPr/>
          <a:lstStyle/>
          <a:p>
            <a:endParaRPr lang="en-US" sz="4000" dirty="0"/>
          </a:p>
        </p:txBody>
      </p:sp>
    </p:spTree>
    <p:extLst>
      <p:ext uri="{BB962C8B-B14F-4D97-AF65-F5344CB8AC3E}">
        <p14:creationId xmlns:p14="http://schemas.microsoft.com/office/powerpoint/2010/main" val="171242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E3CD3-0635-0751-D9E9-5B99D71EC7BF}"/>
              </a:ext>
            </a:extLst>
          </p:cNvPr>
          <p:cNvSpPr>
            <a:spLocks noGrp="1"/>
          </p:cNvSpPr>
          <p:nvPr>
            <p:ph type="title"/>
          </p:nvPr>
        </p:nvSpPr>
        <p:spPr/>
        <p:txBody>
          <a:bodyPr/>
          <a:lstStyle/>
          <a:p>
            <a:r>
              <a:rPr lang="en-US" sz="4400" dirty="0"/>
              <a:t>Rom 6:13 and do not go on presenting the members of </a:t>
            </a:r>
            <a:br>
              <a:rPr lang="en-US" sz="4400" dirty="0"/>
            </a:br>
            <a:r>
              <a:rPr lang="en-US" sz="4400" dirty="0"/>
              <a:t>your body to sin as instruments </a:t>
            </a:r>
            <a:br>
              <a:rPr lang="en-US" sz="4400" dirty="0"/>
            </a:br>
            <a:r>
              <a:rPr lang="en-US" sz="4400" dirty="0"/>
              <a:t>of unrighteousness; but present yourselves to God as those </a:t>
            </a:r>
            <a:br>
              <a:rPr lang="en-US" sz="4400" dirty="0"/>
            </a:br>
            <a:r>
              <a:rPr lang="en-US" sz="4400" dirty="0"/>
              <a:t>alive from the dead, and </a:t>
            </a:r>
            <a:br>
              <a:rPr lang="en-US" sz="4400" dirty="0"/>
            </a:br>
            <a:r>
              <a:rPr lang="en-US" sz="4400" dirty="0"/>
              <a:t>your members as instruments of righteousness to God. </a:t>
            </a:r>
          </a:p>
        </p:txBody>
      </p:sp>
    </p:spTree>
    <p:extLst>
      <p:ext uri="{BB962C8B-B14F-4D97-AF65-F5344CB8AC3E}">
        <p14:creationId xmlns:p14="http://schemas.microsoft.com/office/powerpoint/2010/main" val="38015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E9397-7145-805A-1C4E-BF9A0D4BAEB7}"/>
              </a:ext>
            </a:extLst>
          </p:cNvPr>
          <p:cNvSpPr>
            <a:spLocks noGrp="1"/>
          </p:cNvSpPr>
          <p:nvPr>
            <p:ph type="title"/>
          </p:nvPr>
        </p:nvSpPr>
        <p:spPr/>
        <p:txBody>
          <a:bodyPr/>
          <a:lstStyle/>
          <a:p>
            <a:r>
              <a:rPr lang="en-US" sz="4800" dirty="0"/>
              <a:t>Rom 6:14 For sin shall not be master over you, for you are not under law but under grace.</a:t>
            </a:r>
          </a:p>
        </p:txBody>
      </p:sp>
    </p:spTree>
    <p:extLst>
      <p:ext uri="{BB962C8B-B14F-4D97-AF65-F5344CB8AC3E}">
        <p14:creationId xmlns:p14="http://schemas.microsoft.com/office/powerpoint/2010/main" val="3571194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D4CB-C156-00EB-8976-B9B940994815}"/>
              </a:ext>
            </a:extLst>
          </p:cNvPr>
          <p:cNvSpPr>
            <a:spLocks noGrp="1"/>
          </p:cNvSpPr>
          <p:nvPr>
            <p:ph type="title"/>
          </p:nvPr>
        </p:nvSpPr>
        <p:spPr/>
        <p:txBody>
          <a:bodyPr/>
          <a:lstStyle/>
          <a:p>
            <a:r>
              <a:rPr lang="en-US" sz="4400" dirty="0"/>
              <a:t>1. OSN trend toward legalism by the arrogance complex leading to self-righteousness, Col 2:16-23.</a:t>
            </a:r>
          </a:p>
        </p:txBody>
      </p:sp>
    </p:spTree>
    <p:extLst>
      <p:ext uri="{BB962C8B-B14F-4D97-AF65-F5344CB8AC3E}">
        <p14:creationId xmlns:p14="http://schemas.microsoft.com/office/powerpoint/2010/main" val="167478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386D8-B890-74AA-8CAA-C2E015A0E99D}"/>
              </a:ext>
            </a:extLst>
          </p:cNvPr>
          <p:cNvSpPr>
            <a:spLocks noGrp="1"/>
          </p:cNvSpPr>
          <p:nvPr>
            <p:ph type="title"/>
          </p:nvPr>
        </p:nvSpPr>
        <p:spPr/>
        <p:txBody>
          <a:bodyPr/>
          <a:lstStyle/>
          <a:p>
            <a:r>
              <a:rPr lang="en-US" sz="4400" dirty="0"/>
              <a:t>Col 2:23 These are matters which have, to be sure, the appearance of wisdom in self-made religion and self-abasement and severe treatment of the body, but are of no value against fleshly indulgence. </a:t>
            </a:r>
          </a:p>
        </p:txBody>
      </p:sp>
    </p:spTree>
    <p:extLst>
      <p:ext uri="{BB962C8B-B14F-4D97-AF65-F5344CB8AC3E}">
        <p14:creationId xmlns:p14="http://schemas.microsoft.com/office/powerpoint/2010/main" val="74289438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56226</TotalTime>
  <Words>1802</Words>
  <Application>Microsoft Office PowerPoint</Application>
  <PresentationFormat>On-screen Show (4:3)</PresentationFormat>
  <Paragraphs>50</Paragraphs>
  <Slides>52</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52</vt:i4>
      </vt:variant>
    </vt:vector>
  </HeadingPairs>
  <TitlesOfParts>
    <vt:vector size="55" baseType="lpstr">
      <vt:lpstr>Arial</vt:lpstr>
      <vt:lpstr>Times New Roman</vt:lpstr>
      <vt:lpstr>Default Design</vt:lpstr>
      <vt:lpstr>Salt and Light Bible Ministries  ‘A Daily Cross with Thee’ # 23 – Positive Volition Toward Doctrine will allow us to overcome the OSN,  the beast within.   Pastor Jason Kauranen Sunday May 18, 2025</vt:lpstr>
      <vt:lpstr>1. Docetic Gnosticism – denied the actual humanity of Jesus Christ.   2. Cerinthian Gnosticism – made distinctions between the man Jesus and the Christ that was seen from baptism to death on the cross.   </vt:lpstr>
      <vt:lpstr>Docetic Gnostic had a trend  toward legalism,   Asceticism - (a) Strict self-denial as the means of attaining a higher spiritual state or divine approbation.   (b) a false system of works that attempts to overcome sinfulness through personal sacrifice and suffering. </vt:lpstr>
      <vt:lpstr>Cerinthian Gnostic – trend toward licentiousness, self-indulgences.  Antinomianism - when a believer distorts the grace policy of God  into an unbridled license to sin, pursues a hedonistic (self-pleasure or gratification) search for happiness, and is often indistinguishable from   his unbelieving counterpart.   </vt:lpstr>
      <vt:lpstr>Rom 6:12 Therefore do not let sin reign in your mortal body  so that you obey its lusts, </vt:lpstr>
      <vt:lpstr>Rom 6:13 and do not go on presenting the members of  your body to sin as instruments  of unrighteousness; but present yourselves to God as those  alive from the dead, and  your members as instruments of righteousness to God. </vt:lpstr>
      <vt:lpstr>Rom 6:14 For sin shall not be master over you, for you are not under law but under grace.</vt:lpstr>
      <vt:lpstr>1. OSN trend toward legalism by the arrogance complex leading to self-righteousness, Col 2:16-23.</vt:lpstr>
      <vt:lpstr>Col 2:23 These are matters which have, to be sure, the appearance of wisdom in self-made religion and self-abasement and severe treatment of the body, but are of no value against fleshly indulgence. </vt:lpstr>
      <vt:lpstr> Many false teachers insisting on abstaining from foods and practice rituals which are of a self (man)-made religion, a works program; which is of no use combating  the desire of the flesh (OSN),  they only feed it. </vt:lpstr>
      <vt:lpstr>2Co 11:3 But I am afraid that, as the serpent deceived Eve by his craftiness, your minds will be led astray from the simplicity and purity of devotion to Christ. </vt:lpstr>
      <vt:lpstr>2Co 11:4 For if one comes and preaches another Jesus whom we have not preached, or you receive a different spirit which you have not received, or a different gospel which you have not accepted, you bear this beautifully.</vt:lpstr>
      <vt:lpstr>2Co 11:13  For such men are  false apostles, deceitful workers, disguising themselves as apostles of Christ. </vt:lpstr>
      <vt:lpstr>2. OSN trend towards Antinomianism from the lust pattern, Mark 7:21-23. </vt:lpstr>
      <vt:lpstr> Mark 7:21 For from within,  out of the heart of men, proceed the evil thoughts, fornications, thefts, murders, adulteries,</vt:lpstr>
      <vt:lpstr>Mark 7:22 deeds of coveting and wickedness, as well as deceit, sensuality, envy, slander, pride and foolishness.   Mark 7:23 All these evil things proceed from within (OSN) and defile the man.”  </vt:lpstr>
      <vt:lpstr>Believers are to be lights to the world, constantly shinning,  as a reflection of God’s glory in the ‘new creature’ and  not measures of depravity  in darkness of the OSN. </vt:lpstr>
      <vt:lpstr>  “The source from which these rivers of pollution proceed is the natural heart of man (Sin Nature). Sin is not a splash of mud upon man’s exterior,  it is a filth generated within himself.” (C.Spurgeon)</vt:lpstr>
      <vt:lpstr>1Co 6:9 Or do you not know that  the unrighteous will not inherit the kingdom of God? Do not be deceived; neither fornicators, nor idolaters,  nor adulterers, nor effeminate,  nor homosexuals, </vt:lpstr>
      <vt:lpstr>1Co 6:10 nor thieves, nor the covetous, nor drunkards, nor revilers, nor swindlers, will inherit the kingdom of God. </vt:lpstr>
      <vt:lpstr>1Co 6:11 Such were some of you; but you were washed,  but you were sanctified,  but you were justified  in the name of the Lord Jesus Christ and in the Spirit of our God.  [Accomplished by all 3 member  of the Godhead] </vt:lpstr>
      <vt:lpstr>3. OSN has an area of strength in the performance of human good, designed to elevate your  status and ego, IT IS A LIE.  Tit 3:3-6, Rom 8:8. </vt:lpstr>
      <vt:lpstr> Isa 64:6 For all of us have become like one who is unclean, And all our righteous deeds are like a filthy garment; And all of us wither like a leaf, And our iniquities, like the wind, take us away.  </vt:lpstr>
      <vt:lpstr>Human good = a deed performed by either an unbeliever or  a carnal believer with the intention of benefiting mankind,  a merit of salvation, or to earn the favor of God  =  DEAD WORKS, Heb 6:1. </vt:lpstr>
      <vt:lpstr>Rom 7:18  For I know that  nothing good dwells in me, that is, in my flesh; for the willing is present in me, but the doing of the good is not. </vt:lpstr>
      <vt:lpstr> Rom 8:6 For the mind set on the flesh is death, but the mind set on the Spirit is life and peace, </vt:lpstr>
      <vt:lpstr>Rom 8:7 because the mind set  on the flesh is hostile toward God; for it does not subject itself  to the law of God,  for it is not even able to do so, </vt:lpstr>
      <vt:lpstr>Rom 8:8 and those who are in the flesh (controlled by the OSN) cannot please God. </vt:lpstr>
      <vt:lpstr>Heb 6:1 Therefore leaving the elementary teaching about the Christ, let us press on to maturity,  not laying again a foundation of repentance from dead works and of faith toward God, </vt:lpstr>
      <vt:lpstr>Tit 3:5 He saved us, not on the basis of deeds which we have  done in righteousness,  but according to His mercy,  by the washing of regeneration and renewing by the Holy Spirit,</vt:lpstr>
      <vt:lpstr>4. OSN with the personal sin  in areas of weakness,  Gal 5:19-21, Heb 12:1.</vt:lpstr>
      <vt:lpstr>Heb 12:1 Therefore, since we have so great a cloud of witnesses surrounding us, let us also lay aside every encumbrance and  the sin which so easily entangles us, and let us run with endurance the race that is set before us,</vt:lpstr>
      <vt:lpstr>Gal 5:19 Now the deeds of the flesh are evident, which are: immorality, impurity, sensuality,   Gal 5:20 idolatry, sorcery, enmities, strife, jealousy, outbursts of anger, disputes, dissensions, factions,  </vt:lpstr>
      <vt:lpstr>Gal 5:21 envying, drunkenness, carousing, and things like these,  of which I forewarn you,  just as I have forewarned you,  that those who practice such things will not inherit the  kingdom of God. </vt:lpstr>
      <vt:lpstr>1Pe 2:24 and He Himself bore our sins in His body on the cross, so that we might die to sin and live to righteousness; for by His wounds you were healed. </vt:lpstr>
      <vt:lpstr>1Pe 2:25 For you were continually straying like sheep, but now you have returned to the Shepherd and Guardian of your souls.</vt:lpstr>
      <vt:lpstr>1Jo 1:1 What was from the beginning, what we have heard, what we have seen with our eyes, what we have looked at and touched with our hands, concerning the Word of Life -</vt:lpstr>
      <vt:lpstr>1Jo 1:2 and the life was manifested, and we have seen and testify and proclaim to you the eternal life,  which was with the Father and  was manifested to us -- </vt:lpstr>
      <vt:lpstr>1Jo 1:3 what we have seen and heard we proclaim to you also,  so that you too may have fellowship with us; and indeed, our fellowship is with the Father, and with His Son Jesus Christ. </vt:lpstr>
      <vt:lpstr>1Jo 1:4 These things we write,  so that our joy may be made complete. </vt:lpstr>
      <vt:lpstr>1Jo 1:5 This is the message we have heard from Him and announce to you,  that God is Light, and in Him there is no darkness at all. </vt:lpstr>
      <vt:lpstr>1Jo 1:6 If we say that we have fellowship with Him and  yet walk in the darkness, we lie and do not practice the truth; </vt:lpstr>
      <vt:lpstr>1Jo 1:7 but if we walk in the Light as He Himself is in the Light,  we have fellowship with one another, and the blood of Jesus His Son cleanses us from all sin. </vt:lpstr>
      <vt:lpstr>1Jo 1:8 If we say that we have  no sin, we are deceiving ourselves and the truth is not in us. </vt:lpstr>
      <vt:lpstr>1Jo 1:9 If we confess our sins,  He is faithful and righteous to forgive us our sins and to cleanse us from all unrighteousness.   [ The Rebound Principle ]</vt:lpstr>
      <vt:lpstr>1Jo 1:10 If we say that we have  not sinned, we make Him a liar and His word is not in us. </vt:lpstr>
      <vt:lpstr>1Jo 1:6 If we say that we have fellowship with Him and yet walk in the darkness, we lie and do not practice the truth; </vt:lpstr>
      <vt:lpstr>Mat 6:23 But if your eye is bad, your whole body will be  full of darkness.  If then the light that is in you  is darkness, how great is  the darkness! </vt:lpstr>
      <vt:lpstr> Luke 11:35 Then watch out that the light in you is not darkness.   John 3:19 This is the judgment, that the Light has come into the world, and men loved the darkness rather than the Light, for their deeds were evil.</vt:lpstr>
      <vt:lpstr>PowerPoint Presentation</vt:lpstr>
      <vt:lpstr>Salt &amp; Light Bible Ministries Help, Letters, &amp; Donations  visit us: SLBM.org *paypal write to us: SLBM@gmail.org watch us on utube mail: Salt and Light Bible Ministries c/o Pastor Jason Kauranen 2 Dianne Drive East Wareham, Mass 02538</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Pastor Jason Kauranen</cp:lastModifiedBy>
  <cp:revision>141</cp:revision>
  <cp:lastPrinted>1601-01-01T00:00:00Z</cp:lastPrinted>
  <dcterms:created xsi:type="dcterms:W3CDTF">2016-07-31T13:32:40Z</dcterms:created>
  <dcterms:modified xsi:type="dcterms:W3CDTF">2025-05-18T00:53:04Z</dcterms:modified>
</cp:coreProperties>
</file>