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7"/>
  </p:notesMasterIdLst>
  <p:sldIdLst>
    <p:sldId id="307" r:id="rId2"/>
    <p:sldId id="550" r:id="rId3"/>
    <p:sldId id="573" r:id="rId4"/>
    <p:sldId id="574" r:id="rId5"/>
    <p:sldId id="577" r:id="rId6"/>
    <p:sldId id="575" r:id="rId7"/>
    <p:sldId id="576" r:id="rId8"/>
    <p:sldId id="578" r:id="rId9"/>
    <p:sldId id="579" r:id="rId10"/>
    <p:sldId id="580" r:id="rId11"/>
    <p:sldId id="581" r:id="rId12"/>
    <p:sldId id="582" r:id="rId13"/>
    <p:sldId id="583" r:id="rId14"/>
    <p:sldId id="584" r:id="rId15"/>
    <p:sldId id="585" r:id="rId16"/>
    <p:sldId id="586" r:id="rId17"/>
    <p:sldId id="587" r:id="rId18"/>
    <p:sldId id="588" r:id="rId19"/>
    <p:sldId id="589" r:id="rId20"/>
    <p:sldId id="590" r:id="rId21"/>
    <p:sldId id="591" r:id="rId22"/>
    <p:sldId id="592" r:id="rId23"/>
    <p:sldId id="593" r:id="rId24"/>
    <p:sldId id="594" r:id="rId25"/>
    <p:sldId id="595" r:id="rId26"/>
    <p:sldId id="497" r:id="rId27"/>
    <p:sldId id="596" r:id="rId28"/>
    <p:sldId id="597" r:id="rId29"/>
    <p:sldId id="598" r:id="rId30"/>
    <p:sldId id="600" r:id="rId31"/>
    <p:sldId id="601" r:id="rId32"/>
    <p:sldId id="599" r:id="rId33"/>
    <p:sldId id="538" r:id="rId34"/>
    <p:sldId id="572" r:id="rId35"/>
    <p:sldId id="541" r:id="rId36"/>
  </p:sldIdLst>
  <p:sldSz cx="9144000" cy="6858000" type="screen4x3"/>
  <p:notesSz cx="7315200" cy="9601200"/>
  <p:defaultTextStyle>
    <a:defPPr>
      <a:defRPr lang="en-GB"/>
    </a:defPPr>
    <a:lvl1pPr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1pPr>
    <a:lvl2pPr marL="742950" indent="-28575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2pPr>
    <a:lvl3pPr marL="11430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3pPr>
    <a:lvl4pPr marL="16002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4pPr>
    <a:lvl5pPr marL="20574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5pPr>
    <a:lvl6pPr marL="2286000" algn="l" defTabSz="914400" rtl="0" eaLnBrk="1" latinLnBrk="0" hangingPunct="1">
      <a:defRPr sz="4400" b="1" kern="1200">
        <a:solidFill>
          <a:srgbClr val="FFFFFF"/>
        </a:solidFill>
        <a:latin typeface="Arial" panose="020B0604020202020204" pitchFamily="34" charset="0"/>
        <a:ea typeface="+mn-ea"/>
        <a:cs typeface="+mn-cs"/>
      </a:defRPr>
    </a:lvl6pPr>
    <a:lvl7pPr marL="2743200" algn="l" defTabSz="914400" rtl="0" eaLnBrk="1" latinLnBrk="0" hangingPunct="1">
      <a:defRPr sz="4400" b="1" kern="1200">
        <a:solidFill>
          <a:srgbClr val="FFFFFF"/>
        </a:solidFill>
        <a:latin typeface="Arial" panose="020B0604020202020204" pitchFamily="34" charset="0"/>
        <a:ea typeface="+mn-ea"/>
        <a:cs typeface="+mn-cs"/>
      </a:defRPr>
    </a:lvl7pPr>
    <a:lvl8pPr marL="3200400" algn="l" defTabSz="914400" rtl="0" eaLnBrk="1" latinLnBrk="0" hangingPunct="1">
      <a:defRPr sz="4400" b="1" kern="1200">
        <a:solidFill>
          <a:srgbClr val="FFFFFF"/>
        </a:solidFill>
        <a:latin typeface="Arial" panose="020B0604020202020204" pitchFamily="34" charset="0"/>
        <a:ea typeface="+mn-ea"/>
        <a:cs typeface="+mn-cs"/>
      </a:defRPr>
    </a:lvl8pPr>
    <a:lvl9pPr marL="3657600" algn="l" defTabSz="914400" rtl="0" eaLnBrk="1" latinLnBrk="0" hangingPunct="1">
      <a:defRPr sz="4400" b="1" kern="1200">
        <a:solidFill>
          <a:srgbClr val="FFFFFF"/>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008" autoAdjust="0"/>
    <p:restoredTop sz="86414"/>
  </p:normalViewPr>
  <p:slideViewPr>
    <p:cSldViewPr>
      <p:cViewPr varScale="1">
        <p:scale>
          <a:sx n="73" d="100"/>
          <a:sy n="73" d="100"/>
        </p:scale>
        <p:origin x="82" y="202"/>
      </p:cViewPr>
      <p:guideLst>
        <p:guide orient="horz" pos="2160"/>
        <p:guide pos="2880"/>
      </p:guideLst>
    </p:cSldViewPr>
  </p:slideViewPr>
  <p:outlineViewPr>
    <p:cViewPr varScale="1">
      <p:scale>
        <a:sx n="20" d="100"/>
        <a:sy n="20" d="1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DF70A800-D743-4B65-9743-43293E6CFFD2}"/>
    <pc:docChg chg="undo custSel addSld delSld modSld sldOrd">
      <pc:chgData name="Pastor Jason Kauranen" userId="e0c3930084765aaa" providerId="LiveId" clId="{DF70A800-D743-4B65-9743-43293E6CFFD2}" dt="2025-06-15T02:06:58.405" v="824" actId="20577"/>
      <pc:docMkLst>
        <pc:docMk/>
      </pc:docMkLst>
      <pc:sldChg chg="modSp mod">
        <pc:chgData name="Pastor Jason Kauranen" userId="e0c3930084765aaa" providerId="LiveId" clId="{DF70A800-D743-4B65-9743-43293E6CFFD2}" dt="2025-06-14T23:39:05.414" v="10" actId="20577"/>
        <pc:sldMkLst>
          <pc:docMk/>
          <pc:sldMk cId="3827829371" sldId="307"/>
        </pc:sldMkLst>
        <pc:spChg chg="mod">
          <ac:chgData name="Pastor Jason Kauranen" userId="e0c3930084765aaa" providerId="LiveId" clId="{DF70A800-D743-4B65-9743-43293E6CFFD2}" dt="2025-06-14T23:39:05.414" v="10" actId="20577"/>
          <ac:spMkLst>
            <pc:docMk/>
            <pc:sldMk cId="3827829371" sldId="307"/>
            <ac:spMk id="2" creationId="{4D60DAD2-C106-4269-E9BC-01FC495E1322}"/>
          </ac:spMkLst>
        </pc:spChg>
      </pc:sldChg>
      <pc:sldChg chg="ord">
        <pc:chgData name="Pastor Jason Kauranen" userId="e0c3930084765aaa" providerId="LiveId" clId="{DF70A800-D743-4B65-9743-43293E6CFFD2}" dt="2025-06-15T01:43:42.543" v="463"/>
        <pc:sldMkLst>
          <pc:docMk/>
          <pc:sldMk cId="3340278386" sldId="497"/>
        </pc:sldMkLst>
      </pc:sldChg>
      <pc:sldChg chg="del">
        <pc:chgData name="Pastor Jason Kauranen" userId="e0c3930084765aaa" providerId="LiveId" clId="{DF70A800-D743-4B65-9743-43293E6CFFD2}" dt="2025-06-14T23:41:26.877" v="44" actId="47"/>
        <pc:sldMkLst>
          <pc:docMk/>
          <pc:sldMk cId="8555669" sldId="504"/>
        </pc:sldMkLst>
      </pc:sldChg>
      <pc:sldChg chg="del">
        <pc:chgData name="Pastor Jason Kauranen" userId="e0c3930084765aaa" providerId="LiveId" clId="{DF70A800-D743-4B65-9743-43293E6CFFD2}" dt="2025-06-14T23:39:44.485" v="19" actId="47"/>
        <pc:sldMkLst>
          <pc:docMk/>
          <pc:sldMk cId="3571194922" sldId="506"/>
        </pc:sldMkLst>
      </pc:sldChg>
      <pc:sldChg chg="del">
        <pc:chgData name="Pastor Jason Kauranen" userId="e0c3930084765aaa" providerId="LiveId" clId="{DF70A800-D743-4B65-9743-43293E6CFFD2}" dt="2025-06-14T23:39:46.586" v="20" actId="47"/>
        <pc:sldMkLst>
          <pc:docMk/>
          <pc:sldMk cId="1674788390" sldId="507"/>
        </pc:sldMkLst>
      </pc:sldChg>
      <pc:sldChg chg="del">
        <pc:chgData name="Pastor Jason Kauranen" userId="e0c3930084765aaa" providerId="LiveId" clId="{DF70A800-D743-4B65-9743-43293E6CFFD2}" dt="2025-06-14T23:41:17.265" v="42" actId="47"/>
        <pc:sldMkLst>
          <pc:docMk/>
          <pc:sldMk cId="948377831" sldId="511"/>
        </pc:sldMkLst>
      </pc:sldChg>
      <pc:sldChg chg="del">
        <pc:chgData name="Pastor Jason Kauranen" userId="e0c3930084765aaa" providerId="LiveId" clId="{DF70A800-D743-4B65-9743-43293E6CFFD2}" dt="2025-06-14T23:39:43.072" v="18" actId="47"/>
        <pc:sldMkLst>
          <pc:docMk/>
          <pc:sldMk cId="380156768" sldId="512"/>
        </pc:sldMkLst>
      </pc:sldChg>
      <pc:sldChg chg="del">
        <pc:chgData name="Pastor Jason Kauranen" userId="e0c3930084765aaa" providerId="LiveId" clId="{DF70A800-D743-4B65-9743-43293E6CFFD2}" dt="2025-06-14T23:41:19.656" v="43" actId="47"/>
        <pc:sldMkLst>
          <pc:docMk/>
          <pc:sldMk cId="2932400873" sldId="513"/>
        </pc:sldMkLst>
      </pc:sldChg>
      <pc:sldChg chg="del">
        <pc:chgData name="Pastor Jason Kauranen" userId="e0c3930084765aaa" providerId="LiveId" clId="{DF70A800-D743-4B65-9743-43293E6CFFD2}" dt="2025-06-14T23:41:15.061" v="41" actId="47"/>
        <pc:sldMkLst>
          <pc:docMk/>
          <pc:sldMk cId="429998406" sldId="519"/>
        </pc:sldMkLst>
      </pc:sldChg>
      <pc:sldChg chg="del">
        <pc:chgData name="Pastor Jason Kauranen" userId="e0c3930084765aaa" providerId="LiveId" clId="{DF70A800-D743-4B65-9743-43293E6CFFD2}" dt="2025-06-14T23:39:49.190" v="22" actId="47"/>
        <pc:sldMkLst>
          <pc:docMk/>
          <pc:sldMk cId="2187435763" sldId="521"/>
        </pc:sldMkLst>
      </pc:sldChg>
      <pc:sldChg chg="del">
        <pc:chgData name="Pastor Jason Kauranen" userId="e0c3930084765aaa" providerId="LiveId" clId="{DF70A800-D743-4B65-9743-43293E6CFFD2}" dt="2025-06-14T23:39:40.568" v="17" actId="47"/>
        <pc:sldMkLst>
          <pc:docMk/>
          <pc:sldMk cId="14492441" sldId="522"/>
        </pc:sldMkLst>
      </pc:sldChg>
      <pc:sldChg chg="del">
        <pc:chgData name="Pastor Jason Kauranen" userId="e0c3930084765aaa" providerId="LiveId" clId="{DF70A800-D743-4B65-9743-43293E6CFFD2}" dt="2025-06-14T23:39:47.901" v="21" actId="47"/>
        <pc:sldMkLst>
          <pc:docMk/>
          <pc:sldMk cId="742894381" sldId="524"/>
        </pc:sldMkLst>
      </pc:sldChg>
      <pc:sldChg chg="del">
        <pc:chgData name="Pastor Jason Kauranen" userId="e0c3930084765aaa" providerId="LiveId" clId="{DF70A800-D743-4B65-9743-43293E6CFFD2}" dt="2025-06-14T23:41:13.088" v="40" actId="47"/>
        <pc:sldMkLst>
          <pc:docMk/>
          <pc:sldMk cId="3096816776" sldId="525"/>
        </pc:sldMkLst>
      </pc:sldChg>
      <pc:sldChg chg="del">
        <pc:chgData name="Pastor Jason Kauranen" userId="e0c3930084765aaa" providerId="LiveId" clId="{DF70A800-D743-4B65-9743-43293E6CFFD2}" dt="2025-06-14T23:41:10.238" v="39" actId="47"/>
        <pc:sldMkLst>
          <pc:docMk/>
          <pc:sldMk cId="2724097506" sldId="526"/>
        </pc:sldMkLst>
      </pc:sldChg>
      <pc:sldChg chg="del">
        <pc:chgData name="Pastor Jason Kauranen" userId="e0c3930084765aaa" providerId="LiveId" clId="{DF70A800-D743-4B65-9743-43293E6CFFD2}" dt="2025-06-14T23:41:05.076" v="38" actId="47"/>
        <pc:sldMkLst>
          <pc:docMk/>
          <pc:sldMk cId="1120966295" sldId="531"/>
        </pc:sldMkLst>
      </pc:sldChg>
      <pc:sldChg chg="del">
        <pc:chgData name="Pastor Jason Kauranen" userId="e0c3930084765aaa" providerId="LiveId" clId="{DF70A800-D743-4B65-9743-43293E6CFFD2}" dt="2025-06-14T23:41:01.636" v="37" actId="47"/>
        <pc:sldMkLst>
          <pc:docMk/>
          <pc:sldMk cId="460223639" sldId="533"/>
        </pc:sldMkLst>
      </pc:sldChg>
      <pc:sldChg chg="del">
        <pc:chgData name="Pastor Jason Kauranen" userId="e0c3930084765aaa" providerId="LiveId" clId="{DF70A800-D743-4B65-9743-43293E6CFFD2}" dt="2025-06-14T23:39:55.391" v="23" actId="47"/>
        <pc:sldMkLst>
          <pc:docMk/>
          <pc:sldMk cId="3511891774" sldId="539"/>
        </pc:sldMkLst>
      </pc:sldChg>
      <pc:sldChg chg="del">
        <pc:chgData name="Pastor Jason Kauranen" userId="e0c3930084765aaa" providerId="LiveId" clId="{DF70A800-D743-4B65-9743-43293E6CFFD2}" dt="2025-06-14T23:40:57.747" v="35" actId="47"/>
        <pc:sldMkLst>
          <pc:docMk/>
          <pc:sldMk cId="466848402" sldId="542"/>
        </pc:sldMkLst>
      </pc:sldChg>
      <pc:sldChg chg="del">
        <pc:chgData name="Pastor Jason Kauranen" userId="e0c3930084765aaa" providerId="LiveId" clId="{DF70A800-D743-4B65-9743-43293E6CFFD2}" dt="2025-06-14T23:40:55.769" v="34" actId="47"/>
        <pc:sldMkLst>
          <pc:docMk/>
          <pc:sldMk cId="725737152" sldId="543"/>
        </pc:sldMkLst>
      </pc:sldChg>
      <pc:sldChg chg="del">
        <pc:chgData name="Pastor Jason Kauranen" userId="e0c3930084765aaa" providerId="LiveId" clId="{DF70A800-D743-4B65-9743-43293E6CFFD2}" dt="2025-06-14T23:40:59.367" v="36" actId="47"/>
        <pc:sldMkLst>
          <pc:docMk/>
          <pc:sldMk cId="4255878791" sldId="545"/>
        </pc:sldMkLst>
      </pc:sldChg>
      <pc:sldChg chg="del ord">
        <pc:chgData name="Pastor Jason Kauranen" userId="e0c3930084765aaa" providerId="LiveId" clId="{DF70A800-D743-4B65-9743-43293E6CFFD2}" dt="2025-06-14T23:40:53.619" v="33" actId="47"/>
        <pc:sldMkLst>
          <pc:docMk/>
          <pc:sldMk cId="3692166261" sldId="548"/>
        </pc:sldMkLst>
      </pc:sldChg>
      <pc:sldChg chg="modSp mod ord">
        <pc:chgData name="Pastor Jason Kauranen" userId="e0c3930084765aaa" providerId="LiveId" clId="{DF70A800-D743-4B65-9743-43293E6CFFD2}" dt="2025-06-14T23:41:46.195" v="46"/>
        <pc:sldMkLst>
          <pc:docMk/>
          <pc:sldMk cId="2406253680" sldId="550"/>
        </pc:sldMkLst>
        <pc:spChg chg="mod">
          <ac:chgData name="Pastor Jason Kauranen" userId="e0c3930084765aaa" providerId="LiveId" clId="{DF70A800-D743-4B65-9743-43293E6CFFD2}" dt="2025-06-14T23:40:43.704" v="29" actId="20577"/>
          <ac:spMkLst>
            <pc:docMk/>
            <pc:sldMk cId="2406253680" sldId="550"/>
            <ac:spMk id="2" creationId="{D39CE8F4-290C-22F4-410F-8E24BD52B4CA}"/>
          </ac:spMkLst>
        </pc:spChg>
      </pc:sldChg>
      <pc:sldChg chg="del">
        <pc:chgData name="Pastor Jason Kauranen" userId="e0c3930084765aaa" providerId="LiveId" clId="{DF70A800-D743-4B65-9743-43293E6CFFD2}" dt="2025-06-14T23:39:24.695" v="11" actId="47"/>
        <pc:sldMkLst>
          <pc:docMk/>
          <pc:sldMk cId="1041114579" sldId="555"/>
        </pc:sldMkLst>
      </pc:sldChg>
      <pc:sldChg chg="del">
        <pc:chgData name="Pastor Jason Kauranen" userId="e0c3930084765aaa" providerId="LiveId" clId="{DF70A800-D743-4B65-9743-43293E6CFFD2}" dt="2025-06-14T23:39:26.303" v="12" actId="47"/>
        <pc:sldMkLst>
          <pc:docMk/>
          <pc:sldMk cId="2800284098" sldId="556"/>
        </pc:sldMkLst>
      </pc:sldChg>
      <pc:sldChg chg="del">
        <pc:chgData name="Pastor Jason Kauranen" userId="e0c3930084765aaa" providerId="LiveId" clId="{DF70A800-D743-4B65-9743-43293E6CFFD2}" dt="2025-06-14T23:39:27.650" v="13" actId="47"/>
        <pc:sldMkLst>
          <pc:docMk/>
          <pc:sldMk cId="1699785261" sldId="557"/>
        </pc:sldMkLst>
      </pc:sldChg>
      <pc:sldChg chg="del">
        <pc:chgData name="Pastor Jason Kauranen" userId="e0c3930084765aaa" providerId="LiveId" clId="{DF70A800-D743-4B65-9743-43293E6CFFD2}" dt="2025-06-14T23:39:28.869" v="14" actId="47"/>
        <pc:sldMkLst>
          <pc:docMk/>
          <pc:sldMk cId="3483002983" sldId="558"/>
        </pc:sldMkLst>
      </pc:sldChg>
      <pc:sldChg chg="del">
        <pc:chgData name="Pastor Jason Kauranen" userId="e0c3930084765aaa" providerId="LiveId" clId="{DF70A800-D743-4B65-9743-43293E6CFFD2}" dt="2025-06-14T23:39:30.624" v="15" actId="47"/>
        <pc:sldMkLst>
          <pc:docMk/>
          <pc:sldMk cId="182471793" sldId="559"/>
        </pc:sldMkLst>
      </pc:sldChg>
      <pc:sldChg chg="del">
        <pc:chgData name="Pastor Jason Kauranen" userId="e0c3930084765aaa" providerId="LiveId" clId="{DF70A800-D743-4B65-9743-43293E6CFFD2}" dt="2025-06-14T23:39:31.902" v="16" actId="47"/>
        <pc:sldMkLst>
          <pc:docMk/>
          <pc:sldMk cId="651526275" sldId="560"/>
        </pc:sldMkLst>
      </pc:sldChg>
      <pc:sldChg chg="del">
        <pc:chgData name="Pastor Jason Kauranen" userId="e0c3930084765aaa" providerId="LiveId" clId="{DF70A800-D743-4B65-9743-43293E6CFFD2}" dt="2025-06-14T23:40:49.651" v="30" actId="47"/>
        <pc:sldMkLst>
          <pc:docMk/>
          <pc:sldMk cId="2772806144" sldId="561"/>
        </pc:sldMkLst>
      </pc:sldChg>
      <pc:sldChg chg="del">
        <pc:chgData name="Pastor Jason Kauranen" userId="e0c3930084765aaa" providerId="LiveId" clId="{DF70A800-D743-4B65-9743-43293E6CFFD2}" dt="2025-06-14T23:40:06.869" v="25" actId="47"/>
        <pc:sldMkLst>
          <pc:docMk/>
          <pc:sldMk cId="743533030" sldId="562"/>
        </pc:sldMkLst>
      </pc:sldChg>
      <pc:sldChg chg="del">
        <pc:chgData name="Pastor Jason Kauranen" userId="e0c3930084765aaa" providerId="LiveId" clId="{DF70A800-D743-4B65-9743-43293E6CFFD2}" dt="2025-06-14T23:40:01.064" v="24" actId="47"/>
        <pc:sldMkLst>
          <pc:docMk/>
          <pc:sldMk cId="2059915836" sldId="569"/>
        </pc:sldMkLst>
      </pc:sldChg>
      <pc:sldChg chg="modSp new mod">
        <pc:chgData name="Pastor Jason Kauranen" userId="e0c3930084765aaa" providerId="LiveId" clId="{DF70A800-D743-4B65-9743-43293E6CFFD2}" dt="2025-06-14T23:57:00.987" v="224" actId="20577"/>
        <pc:sldMkLst>
          <pc:docMk/>
          <pc:sldMk cId="3035410600" sldId="573"/>
        </pc:sldMkLst>
        <pc:spChg chg="mod">
          <ac:chgData name="Pastor Jason Kauranen" userId="e0c3930084765aaa" providerId="LiveId" clId="{DF70A800-D743-4B65-9743-43293E6CFFD2}" dt="2025-06-14T23:57:00.987" v="224" actId="20577"/>
          <ac:spMkLst>
            <pc:docMk/>
            <pc:sldMk cId="3035410600" sldId="573"/>
            <ac:spMk id="2" creationId="{40F61F88-41D5-420F-E08B-64273926FBD3}"/>
          </ac:spMkLst>
        </pc:spChg>
      </pc:sldChg>
      <pc:sldChg chg="modSp new mod">
        <pc:chgData name="Pastor Jason Kauranen" userId="e0c3930084765aaa" providerId="LiveId" clId="{DF70A800-D743-4B65-9743-43293E6CFFD2}" dt="2025-06-14T23:50:57.775" v="202" actId="255"/>
        <pc:sldMkLst>
          <pc:docMk/>
          <pc:sldMk cId="348764395" sldId="574"/>
        </pc:sldMkLst>
        <pc:spChg chg="mod">
          <ac:chgData name="Pastor Jason Kauranen" userId="e0c3930084765aaa" providerId="LiveId" clId="{DF70A800-D743-4B65-9743-43293E6CFFD2}" dt="2025-06-14T23:50:57.775" v="202" actId="255"/>
          <ac:spMkLst>
            <pc:docMk/>
            <pc:sldMk cId="348764395" sldId="574"/>
            <ac:spMk id="2" creationId="{62209937-5D74-8199-97D5-5FCFB3301CC5}"/>
          </ac:spMkLst>
        </pc:spChg>
      </pc:sldChg>
      <pc:sldChg chg="modSp new mod">
        <pc:chgData name="Pastor Jason Kauranen" userId="e0c3930084765aaa" providerId="LiveId" clId="{DF70A800-D743-4B65-9743-43293E6CFFD2}" dt="2025-06-14T23:57:57.339" v="229" actId="20577"/>
        <pc:sldMkLst>
          <pc:docMk/>
          <pc:sldMk cId="1937184774" sldId="575"/>
        </pc:sldMkLst>
        <pc:spChg chg="mod">
          <ac:chgData name="Pastor Jason Kauranen" userId="e0c3930084765aaa" providerId="LiveId" clId="{DF70A800-D743-4B65-9743-43293E6CFFD2}" dt="2025-06-14T23:57:57.339" v="229" actId="20577"/>
          <ac:spMkLst>
            <pc:docMk/>
            <pc:sldMk cId="1937184774" sldId="575"/>
            <ac:spMk id="2" creationId="{01BEF3CB-5221-8475-D9DB-3ED01B87BDF5}"/>
          </ac:spMkLst>
        </pc:spChg>
      </pc:sldChg>
      <pc:sldChg chg="modSp new mod">
        <pc:chgData name="Pastor Jason Kauranen" userId="e0c3930084765aaa" providerId="LiveId" clId="{DF70A800-D743-4B65-9743-43293E6CFFD2}" dt="2025-06-15T00:04:42.843" v="246" actId="20577"/>
        <pc:sldMkLst>
          <pc:docMk/>
          <pc:sldMk cId="991965425" sldId="576"/>
        </pc:sldMkLst>
        <pc:spChg chg="mod">
          <ac:chgData name="Pastor Jason Kauranen" userId="e0c3930084765aaa" providerId="LiveId" clId="{DF70A800-D743-4B65-9743-43293E6CFFD2}" dt="2025-06-15T00:04:42.843" v="246" actId="20577"/>
          <ac:spMkLst>
            <pc:docMk/>
            <pc:sldMk cId="991965425" sldId="576"/>
            <ac:spMk id="2" creationId="{9E0F38D8-38C0-B5E7-490D-EEFA243E5D12}"/>
          </ac:spMkLst>
        </pc:spChg>
      </pc:sldChg>
      <pc:sldChg chg="modSp new mod ord">
        <pc:chgData name="Pastor Jason Kauranen" userId="e0c3930084765aaa" providerId="LiveId" clId="{DF70A800-D743-4B65-9743-43293E6CFFD2}" dt="2025-06-14T23:55:57.518" v="221"/>
        <pc:sldMkLst>
          <pc:docMk/>
          <pc:sldMk cId="1831662660" sldId="577"/>
        </pc:sldMkLst>
        <pc:spChg chg="mod">
          <ac:chgData name="Pastor Jason Kauranen" userId="e0c3930084765aaa" providerId="LiveId" clId="{DF70A800-D743-4B65-9743-43293E6CFFD2}" dt="2025-06-14T23:55:42.812" v="219" actId="20577"/>
          <ac:spMkLst>
            <pc:docMk/>
            <pc:sldMk cId="1831662660" sldId="577"/>
            <ac:spMk id="2" creationId="{B09E16EE-FEDC-36CE-E6AF-C1B154C92023}"/>
          </ac:spMkLst>
        </pc:spChg>
      </pc:sldChg>
      <pc:sldChg chg="modSp new mod">
        <pc:chgData name="Pastor Jason Kauranen" userId="e0c3930084765aaa" providerId="LiveId" clId="{DF70A800-D743-4B65-9743-43293E6CFFD2}" dt="2025-06-15T00:11:57.802" v="253" actId="20577"/>
        <pc:sldMkLst>
          <pc:docMk/>
          <pc:sldMk cId="68846286" sldId="578"/>
        </pc:sldMkLst>
        <pc:spChg chg="mod">
          <ac:chgData name="Pastor Jason Kauranen" userId="e0c3930084765aaa" providerId="LiveId" clId="{DF70A800-D743-4B65-9743-43293E6CFFD2}" dt="2025-06-15T00:11:57.802" v="253" actId="20577"/>
          <ac:spMkLst>
            <pc:docMk/>
            <pc:sldMk cId="68846286" sldId="578"/>
            <ac:spMk id="2" creationId="{C5EE7CEE-5687-7945-5816-B2C5E01D8774}"/>
          </ac:spMkLst>
        </pc:spChg>
      </pc:sldChg>
      <pc:sldChg chg="modSp new mod">
        <pc:chgData name="Pastor Jason Kauranen" userId="e0c3930084765aaa" providerId="LiveId" clId="{DF70A800-D743-4B65-9743-43293E6CFFD2}" dt="2025-06-15T00:13:51.209" v="255"/>
        <pc:sldMkLst>
          <pc:docMk/>
          <pc:sldMk cId="3923459865" sldId="579"/>
        </pc:sldMkLst>
        <pc:spChg chg="mod">
          <ac:chgData name="Pastor Jason Kauranen" userId="e0c3930084765aaa" providerId="LiveId" clId="{DF70A800-D743-4B65-9743-43293E6CFFD2}" dt="2025-06-15T00:13:51.209" v="255"/>
          <ac:spMkLst>
            <pc:docMk/>
            <pc:sldMk cId="3923459865" sldId="579"/>
            <ac:spMk id="2" creationId="{010AF2EB-6381-9460-6CE3-24A2196D3680}"/>
          </ac:spMkLst>
        </pc:spChg>
      </pc:sldChg>
      <pc:sldChg chg="modSp new mod">
        <pc:chgData name="Pastor Jason Kauranen" userId="e0c3930084765aaa" providerId="LiveId" clId="{DF70A800-D743-4B65-9743-43293E6CFFD2}" dt="2025-06-15T00:22:34.445" v="263" actId="20577"/>
        <pc:sldMkLst>
          <pc:docMk/>
          <pc:sldMk cId="1720471987" sldId="580"/>
        </pc:sldMkLst>
        <pc:spChg chg="mod">
          <ac:chgData name="Pastor Jason Kauranen" userId="e0c3930084765aaa" providerId="LiveId" clId="{DF70A800-D743-4B65-9743-43293E6CFFD2}" dt="2025-06-15T00:22:34.445" v="263" actId="20577"/>
          <ac:spMkLst>
            <pc:docMk/>
            <pc:sldMk cId="1720471987" sldId="580"/>
            <ac:spMk id="2" creationId="{8F9B85E8-EABC-8CD0-0630-9BE789362705}"/>
          </ac:spMkLst>
        </pc:spChg>
      </pc:sldChg>
      <pc:sldChg chg="modSp new mod">
        <pc:chgData name="Pastor Jason Kauranen" userId="e0c3930084765aaa" providerId="LiveId" clId="{DF70A800-D743-4B65-9743-43293E6CFFD2}" dt="2025-06-15T00:29:09.063" v="293" actId="20577"/>
        <pc:sldMkLst>
          <pc:docMk/>
          <pc:sldMk cId="2039920363" sldId="581"/>
        </pc:sldMkLst>
        <pc:spChg chg="mod">
          <ac:chgData name="Pastor Jason Kauranen" userId="e0c3930084765aaa" providerId="LiveId" clId="{DF70A800-D743-4B65-9743-43293E6CFFD2}" dt="2025-06-15T00:29:09.063" v="293" actId="20577"/>
          <ac:spMkLst>
            <pc:docMk/>
            <pc:sldMk cId="2039920363" sldId="581"/>
            <ac:spMk id="2" creationId="{32FB384E-92F8-A86A-759A-573C30C04BCE}"/>
          </ac:spMkLst>
        </pc:spChg>
      </pc:sldChg>
      <pc:sldChg chg="modSp new mod">
        <pc:chgData name="Pastor Jason Kauranen" userId="e0c3930084765aaa" providerId="LiveId" clId="{DF70A800-D743-4B65-9743-43293E6CFFD2}" dt="2025-06-15T00:32:28.028" v="303" actId="20577"/>
        <pc:sldMkLst>
          <pc:docMk/>
          <pc:sldMk cId="2419366275" sldId="582"/>
        </pc:sldMkLst>
        <pc:spChg chg="mod">
          <ac:chgData name="Pastor Jason Kauranen" userId="e0c3930084765aaa" providerId="LiveId" clId="{DF70A800-D743-4B65-9743-43293E6CFFD2}" dt="2025-06-15T00:32:28.028" v="303" actId="20577"/>
          <ac:spMkLst>
            <pc:docMk/>
            <pc:sldMk cId="2419366275" sldId="582"/>
            <ac:spMk id="2" creationId="{3DE63F67-9204-099E-0F10-1C4610EE015A}"/>
          </ac:spMkLst>
        </pc:spChg>
      </pc:sldChg>
      <pc:sldChg chg="modSp new mod">
        <pc:chgData name="Pastor Jason Kauranen" userId="e0c3930084765aaa" providerId="LiveId" clId="{DF70A800-D743-4B65-9743-43293E6CFFD2}" dt="2025-06-15T00:40:36.214" v="312" actId="20577"/>
        <pc:sldMkLst>
          <pc:docMk/>
          <pc:sldMk cId="2641472672" sldId="583"/>
        </pc:sldMkLst>
        <pc:spChg chg="mod">
          <ac:chgData name="Pastor Jason Kauranen" userId="e0c3930084765aaa" providerId="LiveId" clId="{DF70A800-D743-4B65-9743-43293E6CFFD2}" dt="2025-06-15T00:40:36.214" v="312" actId="20577"/>
          <ac:spMkLst>
            <pc:docMk/>
            <pc:sldMk cId="2641472672" sldId="583"/>
            <ac:spMk id="2" creationId="{C1D0A83B-4FF9-B67F-4ECA-A39A96E9C1D6}"/>
          </ac:spMkLst>
        </pc:spChg>
      </pc:sldChg>
      <pc:sldChg chg="modSp new mod">
        <pc:chgData name="Pastor Jason Kauranen" userId="e0c3930084765aaa" providerId="LiveId" clId="{DF70A800-D743-4B65-9743-43293E6CFFD2}" dt="2025-06-15T00:41:11.981" v="318" actId="255"/>
        <pc:sldMkLst>
          <pc:docMk/>
          <pc:sldMk cId="2040523005" sldId="584"/>
        </pc:sldMkLst>
        <pc:spChg chg="mod">
          <ac:chgData name="Pastor Jason Kauranen" userId="e0c3930084765aaa" providerId="LiveId" clId="{DF70A800-D743-4B65-9743-43293E6CFFD2}" dt="2025-06-15T00:41:11.981" v="318" actId="255"/>
          <ac:spMkLst>
            <pc:docMk/>
            <pc:sldMk cId="2040523005" sldId="584"/>
            <ac:spMk id="2" creationId="{4C920EA0-569B-829C-0346-BF7EC3BC352A}"/>
          </ac:spMkLst>
        </pc:spChg>
      </pc:sldChg>
      <pc:sldChg chg="modSp new mod">
        <pc:chgData name="Pastor Jason Kauranen" userId="e0c3930084765aaa" providerId="LiveId" clId="{DF70A800-D743-4B65-9743-43293E6CFFD2}" dt="2025-06-15T00:42:07.447" v="321" actId="115"/>
        <pc:sldMkLst>
          <pc:docMk/>
          <pc:sldMk cId="1273354741" sldId="585"/>
        </pc:sldMkLst>
        <pc:spChg chg="mod">
          <ac:chgData name="Pastor Jason Kauranen" userId="e0c3930084765aaa" providerId="LiveId" clId="{DF70A800-D743-4B65-9743-43293E6CFFD2}" dt="2025-06-15T00:42:07.447" v="321" actId="115"/>
          <ac:spMkLst>
            <pc:docMk/>
            <pc:sldMk cId="1273354741" sldId="585"/>
            <ac:spMk id="2" creationId="{D0B81A0D-45F6-3C12-FA9B-8DC6711655E1}"/>
          </ac:spMkLst>
        </pc:spChg>
      </pc:sldChg>
      <pc:sldChg chg="addSp delSp modSp new mod">
        <pc:chgData name="Pastor Jason Kauranen" userId="e0c3930084765aaa" providerId="LiveId" clId="{DF70A800-D743-4B65-9743-43293E6CFFD2}" dt="2025-06-15T00:53:34.501" v="348" actId="20577"/>
        <pc:sldMkLst>
          <pc:docMk/>
          <pc:sldMk cId="674350286" sldId="586"/>
        </pc:sldMkLst>
        <pc:spChg chg="mod">
          <ac:chgData name="Pastor Jason Kauranen" userId="e0c3930084765aaa" providerId="LiveId" clId="{DF70A800-D743-4B65-9743-43293E6CFFD2}" dt="2025-06-15T00:53:34.501" v="348" actId="20577"/>
          <ac:spMkLst>
            <pc:docMk/>
            <pc:sldMk cId="674350286" sldId="586"/>
            <ac:spMk id="2" creationId="{FAA913B7-8B2B-A194-D866-87209ED50D02}"/>
          </ac:spMkLst>
        </pc:spChg>
        <pc:spChg chg="add del">
          <ac:chgData name="Pastor Jason Kauranen" userId="e0c3930084765aaa" providerId="LiveId" clId="{DF70A800-D743-4B65-9743-43293E6CFFD2}" dt="2025-06-15T00:52:47.758" v="334" actId="22"/>
          <ac:spMkLst>
            <pc:docMk/>
            <pc:sldMk cId="674350286" sldId="586"/>
            <ac:spMk id="4" creationId="{D5C74D50-1971-2715-BED6-AA675B92E3D4}"/>
          </ac:spMkLst>
        </pc:spChg>
      </pc:sldChg>
      <pc:sldChg chg="modSp new mod">
        <pc:chgData name="Pastor Jason Kauranen" userId="e0c3930084765aaa" providerId="LiveId" clId="{DF70A800-D743-4B65-9743-43293E6CFFD2}" dt="2025-06-15T00:57:29.856" v="352" actId="20577"/>
        <pc:sldMkLst>
          <pc:docMk/>
          <pc:sldMk cId="861185790" sldId="587"/>
        </pc:sldMkLst>
        <pc:spChg chg="mod">
          <ac:chgData name="Pastor Jason Kauranen" userId="e0c3930084765aaa" providerId="LiveId" clId="{DF70A800-D743-4B65-9743-43293E6CFFD2}" dt="2025-06-15T00:57:29.856" v="352" actId="20577"/>
          <ac:spMkLst>
            <pc:docMk/>
            <pc:sldMk cId="861185790" sldId="587"/>
            <ac:spMk id="2" creationId="{DD8ACA0B-AE4A-DC80-AD10-A511E00EC390}"/>
          </ac:spMkLst>
        </pc:spChg>
      </pc:sldChg>
      <pc:sldChg chg="modSp new mod">
        <pc:chgData name="Pastor Jason Kauranen" userId="e0c3930084765aaa" providerId="LiveId" clId="{DF70A800-D743-4B65-9743-43293E6CFFD2}" dt="2025-06-15T01:03:39.196" v="357" actId="20577"/>
        <pc:sldMkLst>
          <pc:docMk/>
          <pc:sldMk cId="716358577" sldId="588"/>
        </pc:sldMkLst>
        <pc:spChg chg="mod">
          <ac:chgData name="Pastor Jason Kauranen" userId="e0c3930084765aaa" providerId="LiveId" clId="{DF70A800-D743-4B65-9743-43293E6CFFD2}" dt="2025-06-15T01:03:39.196" v="357" actId="20577"/>
          <ac:spMkLst>
            <pc:docMk/>
            <pc:sldMk cId="716358577" sldId="588"/>
            <ac:spMk id="2" creationId="{A000F655-AC61-BD5C-43E6-E5DC7972A3CE}"/>
          </ac:spMkLst>
        </pc:spChg>
      </pc:sldChg>
      <pc:sldChg chg="modSp new mod">
        <pc:chgData name="Pastor Jason Kauranen" userId="e0c3930084765aaa" providerId="LiveId" clId="{DF70A800-D743-4B65-9743-43293E6CFFD2}" dt="2025-06-15T01:05:08.999" v="365" actId="20577"/>
        <pc:sldMkLst>
          <pc:docMk/>
          <pc:sldMk cId="2883317722" sldId="589"/>
        </pc:sldMkLst>
        <pc:spChg chg="mod">
          <ac:chgData name="Pastor Jason Kauranen" userId="e0c3930084765aaa" providerId="LiveId" clId="{DF70A800-D743-4B65-9743-43293E6CFFD2}" dt="2025-06-15T01:05:08.999" v="365" actId="20577"/>
          <ac:spMkLst>
            <pc:docMk/>
            <pc:sldMk cId="2883317722" sldId="589"/>
            <ac:spMk id="2" creationId="{B9B2A22F-4852-EC46-3951-8558248275CC}"/>
          </ac:spMkLst>
        </pc:spChg>
      </pc:sldChg>
      <pc:sldChg chg="modSp new mod">
        <pc:chgData name="Pastor Jason Kauranen" userId="e0c3930084765aaa" providerId="LiveId" clId="{DF70A800-D743-4B65-9743-43293E6CFFD2}" dt="2025-06-15T01:06:46.918" v="372" actId="255"/>
        <pc:sldMkLst>
          <pc:docMk/>
          <pc:sldMk cId="3543252753" sldId="590"/>
        </pc:sldMkLst>
        <pc:spChg chg="mod">
          <ac:chgData name="Pastor Jason Kauranen" userId="e0c3930084765aaa" providerId="LiveId" clId="{DF70A800-D743-4B65-9743-43293E6CFFD2}" dt="2025-06-15T01:06:46.918" v="372" actId="255"/>
          <ac:spMkLst>
            <pc:docMk/>
            <pc:sldMk cId="3543252753" sldId="590"/>
            <ac:spMk id="2" creationId="{856A0481-EFE0-F41F-9F2F-9BDC8B4E2FCF}"/>
          </ac:spMkLst>
        </pc:spChg>
      </pc:sldChg>
      <pc:sldChg chg="modSp new mod">
        <pc:chgData name="Pastor Jason Kauranen" userId="e0c3930084765aaa" providerId="LiveId" clId="{DF70A800-D743-4B65-9743-43293E6CFFD2}" dt="2025-06-15T01:36:24.255" v="391" actId="255"/>
        <pc:sldMkLst>
          <pc:docMk/>
          <pc:sldMk cId="1054063925" sldId="591"/>
        </pc:sldMkLst>
        <pc:spChg chg="mod">
          <ac:chgData name="Pastor Jason Kauranen" userId="e0c3930084765aaa" providerId="LiveId" clId="{DF70A800-D743-4B65-9743-43293E6CFFD2}" dt="2025-06-15T01:36:24.255" v="391" actId="255"/>
          <ac:spMkLst>
            <pc:docMk/>
            <pc:sldMk cId="1054063925" sldId="591"/>
            <ac:spMk id="2" creationId="{C1BD6DEB-D27E-BE70-57C8-78A85A00D7FA}"/>
          </ac:spMkLst>
        </pc:spChg>
      </pc:sldChg>
      <pc:sldChg chg="modSp new mod">
        <pc:chgData name="Pastor Jason Kauranen" userId="e0c3930084765aaa" providerId="LiveId" clId="{DF70A800-D743-4B65-9743-43293E6CFFD2}" dt="2025-06-15T01:35:47.590" v="386" actId="255"/>
        <pc:sldMkLst>
          <pc:docMk/>
          <pc:sldMk cId="2916115899" sldId="592"/>
        </pc:sldMkLst>
        <pc:spChg chg="mod">
          <ac:chgData name="Pastor Jason Kauranen" userId="e0c3930084765aaa" providerId="LiveId" clId="{DF70A800-D743-4B65-9743-43293E6CFFD2}" dt="2025-06-15T01:35:47.590" v="386" actId="255"/>
          <ac:spMkLst>
            <pc:docMk/>
            <pc:sldMk cId="2916115899" sldId="592"/>
            <ac:spMk id="2" creationId="{F987A8A5-4699-DC31-704B-2927E1DA632B}"/>
          </ac:spMkLst>
        </pc:spChg>
      </pc:sldChg>
      <pc:sldChg chg="modSp new mod">
        <pc:chgData name="Pastor Jason Kauranen" userId="e0c3930084765aaa" providerId="LiveId" clId="{DF70A800-D743-4B65-9743-43293E6CFFD2}" dt="2025-06-15T01:38:22.646" v="414" actId="114"/>
        <pc:sldMkLst>
          <pc:docMk/>
          <pc:sldMk cId="1640692386" sldId="593"/>
        </pc:sldMkLst>
        <pc:spChg chg="mod">
          <ac:chgData name="Pastor Jason Kauranen" userId="e0c3930084765aaa" providerId="LiveId" clId="{DF70A800-D743-4B65-9743-43293E6CFFD2}" dt="2025-06-15T01:38:22.646" v="414" actId="114"/>
          <ac:spMkLst>
            <pc:docMk/>
            <pc:sldMk cId="1640692386" sldId="593"/>
            <ac:spMk id="2" creationId="{181FCB23-A81A-8D12-E50D-94FFC1F8980C}"/>
          </ac:spMkLst>
        </pc:spChg>
      </pc:sldChg>
      <pc:sldChg chg="modSp new mod">
        <pc:chgData name="Pastor Jason Kauranen" userId="e0c3930084765aaa" providerId="LiveId" clId="{DF70A800-D743-4B65-9743-43293E6CFFD2}" dt="2025-06-15T01:41:18.778" v="444" actId="20577"/>
        <pc:sldMkLst>
          <pc:docMk/>
          <pc:sldMk cId="2680685886" sldId="594"/>
        </pc:sldMkLst>
        <pc:spChg chg="mod">
          <ac:chgData name="Pastor Jason Kauranen" userId="e0c3930084765aaa" providerId="LiveId" clId="{DF70A800-D743-4B65-9743-43293E6CFFD2}" dt="2025-06-15T01:41:18.778" v="444" actId="20577"/>
          <ac:spMkLst>
            <pc:docMk/>
            <pc:sldMk cId="2680685886" sldId="594"/>
            <ac:spMk id="2" creationId="{573E9AFE-B6F6-775A-27FA-890082F1633E}"/>
          </ac:spMkLst>
        </pc:spChg>
      </pc:sldChg>
      <pc:sldChg chg="modSp new mod">
        <pc:chgData name="Pastor Jason Kauranen" userId="e0c3930084765aaa" providerId="LiveId" clId="{DF70A800-D743-4B65-9743-43293E6CFFD2}" dt="2025-06-15T01:42:53.795" v="461" actId="114"/>
        <pc:sldMkLst>
          <pc:docMk/>
          <pc:sldMk cId="345380021" sldId="595"/>
        </pc:sldMkLst>
        <pc:spChg chg="mod">
          <ac:chgData name="Pastor Jason Kauranen" userId="e0c3930084765aaa" providerId="LiveId" clId="{DF70A800-D743-4B65-9743-43293E6CFFD2}" dt="2025-06-15T01:42:53.795" v="461" actId="114"/>
          <ac:spMkLst>
            <pc:docMk/>
            <pc:sldMk cId="345380021" sldId="595"/>
            <ac:spMk id="2" creationId="{0A63D42E-0D1C-7964-4143-2A71D0765B9E}"/>
          </ac:spMkLst>
        </pc:spChg>
      </pc:sldChg>
      <pc:sldChg chg="modSp new mod">
        <pc:chgData name="Pastor Jason Kauranen" userId="e0c3930084765aaa" providerId="LiveId" clId="{DF70A800-D743-4B65-9743-43293E6CFFD2}" dt="2025-06-15T01:45:44.849" v="494" actId="20577"/>
        <pc:sldMkLst>
          <pc:docMk/>
          <pc:sldMk cId="1468020844" sldId="596"/>
        </pc:sldMkLst>
        <pc:spChg chg="mod">
          <ac:chgData name="Pastor Jason Kauranen" userId="e0c3930084765aaa" providerId="LiveId" clId="{DF70A800-D743-4B65-9743-43293E6CFFD2}" dt="2025-06-15T01:45:44.849" v="494" actId="20577"/>
          <ac:spMkLst>
            <pc:docMk/>
            <pc:sldMk cId="1468020844" sldId="596"/>
            <ac:spMk id="2" creationId="{2B90A979-BB4D-2F2D-8274-47C919DC470B}"/>
          </ac:spMkLst>
        </pc:spChg>
      </pc:sldChg>
      <pc:sldChg chg="modSp new mod">
        <pc:chgData name="Pastor Jason Kauranen" userId="e0c3930084765aaa" providerId="LiveId" clId="{DF70A800-D743-4B65-9743-43293E6CFFD2}" dt="2025-06-15T01:59:09.885" v="784" actId="20577"/>
        <pc:sldMkLst>
          <pc:docMk/>
          <pc:sldMk cId="4270862739" sldId="597"/>
        </pc:sldMkLst>
        <pc:spChg chg="mod">
          <ac:chgData name="Pastor Jason Kauranen" userId="e0c3930084765aaa" providerId="LiveId" clId="{DF70A800-D743-4B65-9743-43293E6CFFD2}" dt="2025-06-15T01:59:09.885" v="784" actId="20577"/>
          <ac:spMkLst>
            <pc:docMk/>
            <pc:sldMk cId="4270862739" sldId="597"/>
            <ac:spMk id="2" creationId="{2B58BE3A-8525-81AB-7252-DEBF013625B3}"/>
          </ac:spMkLst>
        </pc:spChg>
      </pc:sldChg>
      <pc:sldChg chg="modSp new mod">
        <pc:chgData name="Pastor Jason Kauranen" userId="e0c3930084765aaa" providerId="LiveId" clId="{DF70A800-D743-4B65-9743-43293E6CFFD2}" dt="2025-06-15T02:02:07.177" v="791" actId="115"/>
        <pc:sldMkLst>
          <pc:docMk/>
          <pc:sldMk cId="351464400" sldId="598"/>
        </pc:sldMkLst>
        <pc:spChg chg="mod">
          <ac:chgData name="Pastor Jason Kauranen" userId="e0c3930084765aaa" providerId="LiveId" clId="{DF70A800-D743-4B65-9743-43293E6CFFD2}" dt="2025-06-15T02:02:07.177" v="791" actId="115"/>
          <ac:spMkLst>
            <pc:docMk/>
            <pc:sldMk cId="351464400" sldId="598"/>
            <ac:spMk id="2" creationId="{55D5F6F5-89BC-9791-F1BB-104F0166C44F}"/>
          </ac:spMkLst>
        </pc:spChg>
      </pc:sldChg>
      <pc:sldChg chg="modSp new mod">
        <pc:chgData name="Pastor Jason Kauranen" userId="e0c3930084765aaa" providerId="LiveId" clId="{DF70A800-D743-4B65-9743-43293E6CFFD2}" dt="2025-06-15T02:06:58.405" v="824" actId="20577"/>
        <pc:sldMkLst>
          <pc:docMk/>
          <pc:sldMk cId="1165168879" sldId="599"/>
        </pc:sldMkLst>
        <pc:spChg chg="mod">
          <ac:chgData name="Pastor Jason Kauranen" userId="e0c3930084765aaa" providerId="LiveId" clId="{DF70A800-D743-4B65-9743-43293E6CFFD2}" dt="2025-06-15T02:06:58.405" v="824" actId="20577"/>
          <ac:spMkLst>
            <pc:docMk/>
            <pc:sldMk cId="1165168879" sldId="599"/>
            <ac:spMk id="2" creationId="{CFED09FB-8C1D-77AA-7F50-A1B96E0070DF}"/>
          </ac:spMkLst>
        </pc:spChg>
      </pc:sldChg>
      <pc:sldChg chg="modSp new mod">
        <pc:chgData name="Pastor Jason Kauranen" userId="e0c3930084765aaa" providerId="LiveId" clId="{DF70A800-D743-4B65-9743-43293E6CFFD2}" dt="2025-06-15T02:03:54.249" v="797" actId="115"/>
        <pc:sldMkLst>
          <pc:docMk/>
          <pc:sldMk cId="3770906790" sldId="600"/>
        </pc:sldMkLst>
        <pc:spChg chg="mod">
          <ac:chgData name="Pastor Jason Kauranen" userId="e0c3930084765aaa" providerId="LiveId" clId="{DF70A800-D743-4B65-9743-43293E6CFFD2}" dt="2025-06-15T02:03:54.249" v="797" actId="115"/>
          <ac:spMkLst>
            <pc:docMk/>
            <pc:sldMk cId="3770906790" sldId="600"/>
            <ac:spMk id="2" creationId="{6FB20EE6-D12A-B634-2B4A-62D0BC2ED3BD}"/>
          </ac:spMkLst>
        </pc:spChg>
      </pc:sldChg>
      <pc:sldChg chg="modSp new mod">
        <pc:chgData name="Pastor Jason Kauranen" userId="e0c3930084765aaa" providerId="LiveId" clId="{DF70A800-D743-4B65-9743-43293E6CFFD2}" dt="2025-06-15T02:04:33.613" v="799"/>
        <pc:sldMkLst>
          <pc:docMk/>
          <pc:sldMk cId="4023478733" sldId="601"/>
        </pc:sldMkLst>
        <pc:spChg chg="mod">
          <ac:chgData name="Pastor Jason Kauranen" userId="e0c3930084765aaa" providerId="LiveId" clId="{DF70A800-D743-4B65-9743-43293E6CFFD2}" dt="2025-06-15T02:04:33.613" v="799"/>
          <ac:spMkLst>
            <pc:docMk/>
            <pc:sldMk cId="4023478733" sldId="601"/>
            <ac:spMk id="2" creationId="{03DF6C36-26DA-9C38-8E82-56D4CCF55AF5}"/>
          </ac:spMkLst>
        </pc:spChg>
      </pc:sldChg>
    </pc:docChg>
  </pc:docChgLst>
  <pc:docChgLst>
    <pc:chgData name="Pastor Jason Kauranen" userId="e0c3930084765aaa" providerId="LiveId" clId="{1534D974-2C68-4EC7-B8A6-4B0ECA2FABDE}"/>
    <pc:docChg chg="undo custSel addSld delSld modSld sldOrd">
      <pc:chgData name="Pastor Jason Kauranen" userId="e0c3930084765aaa" providerId="LiveId" clId="{1534D974-2C68-4EC7-B8A6-4B0ECA2FABDE}" dt="2025-05-18T11:57:06.110" v="434" actId="20577"/>
      <pc:docMkLst>
        <pc:docMk/>
      </pc:docMkLst>
      <pc:sldChg chg="modSp mod">
        <pc:chgData name="Pastor Jason Kauranen" userId="e0c3930084765aaa" providerId="LiveId" clId="{1534D974-2C68-4EC7-B8A6-4B0ECA2FABDE}" dt="2025-05-18T11:57:06.110" v="434" actId="20577"/>
        <pc:sldMkLst>
          <pc:docMk/>
          <pc:sldMk cId="3827829371" sldId="307"/>
        </pc:sldMkLst>
        <pc:spChg chg="mod">
          <ac:chgData name="Pastor Jason Kauranen" userId="e0c3930084765aaa" providerId="LiveId" clId="{1534D974-2C68-4EC7-B8A6-4B0ECA2FABDE}" dt="2025-05-18T11:57:06.110" v="434" actId="20577"/>
          <ac:spMkLst>
            <pc:docMk/>
            <pc:sldMk cId="3827829371" sldId="307"/>
            <ac:spMk id="2" creationId="{4D60DAD2-C106-4269-E9BC-01FC495E1322}"/>
          </ac:spMkLst>
        </pc:spChg>
      </pc:sldChg>
      <pc:sldChg chg="modSp del mod">
        <pc:chgData name="Pastor Jason Kauranen" userId="e0c3930084765aaa" providerId="LiveId" clId="{1534D974-2C68-4EC7-B8A6-4B0ECA2FABDE}" dt="2025-05-17T23:17:53.904" v="25" actId="47"/>
        <pc:sldMkLst>
          <pc:docMk/>
          <pc:sldMk cId="3850813708" sldId="467"/>
        </pc:sldMkLst>
      </pc:sldChg>
      <pc:sldChg chg="modSp mod ord">
        <pc:chgData name="Pastor Jason Kauranen" userId="e0c3930084765aaa" providerId="LiveId" clId="{1534D974-2C68-4EC7-B8A6-4B0ECA2FABDE}" dt="2025-05-17T23:15:31.188" v="8" actId="20577"/>
        <pc:sldMkLst>
          <pc:docMk/>
          <pc:sldMk cId="3340278386" sldId="497"/>
        </pc:sldMkLst>
        <pc:spChg chg="mod">
          <ac:chgData name="Pastor Jason Kauranen" userId="e0c3930084765aaa" providerId="LiveId" clId="{1534D974-2C68-4EC7-B8A6-4B0ECA2FABDE}" dt="2025-05-17T23:15:31.188" v="8" actId="20577"/>
          <ac:spMkLst>
            <pc:docMk/>
            <pc:sldMk cId="3340278386" sldId="497"/>
            <ac:spMk id="2" creationId="{C1527194-8F39-C377-4D41-C8DAB04BFE42}"/>
          </ac:spMkLst>
        </pc:spChg>
      </pc:sldChg>
      <pc:sldChg chg="modSp mod">
        <pc:chgData name="Pastor Jason Kauranen" userId="e0c3930084765aaa" providerId="LiveId" clId="{1534D974-2C68-4EC7-B8A6-4B0ECA2FABDE}" dt="2025-05-17T23:21:42.206" v="28"/>
        <pc:sldMkLst>
          <pc:docMk/>
          <pc:sldMk cId="1674788390" sldId="507"/>
        </pc:sldMkLst>
      </pc:sldChg>
      <pc:sldChg chg="modSp mod">
        <pc:chgData name="Pastor Jason Kauranen" userId="e0c3930084765aaa" providerId="LiveId" clId="{1534D974-2C68-4EC7-B8A6-4B0ECA2FABDE}" dt="2025-05-17T23:28:05.332" v="96" actId="20577"/>
        <pc:sldMkLst>
          <pc:docMk/>
          <pc:sldMk cId="3967158861" sldId="510"/>
        </pc:sldMkLst>
      </pc:sldChg>
      <pc:sldChg chg="modSp mod">
        <pc:chgData name="Pastor Jason Kauranen" userId="e0c3930084765aaa" providerId="LiveId" clId="{1534D974-2C68-4EC7-B8A6-4B0ECA2FABDE}" dt="2025-05-17T23:34:51.372" v="103" actId="20577"/>
        <pc:sldMkLst>
          <pc:docMk/>
          <pc:sldMk cId="948377831" sldId="511"/>
        </pc:sldMkLst>
      </pc:sldChg>
      <pc:sldChg chg="modSp mod">
        <pc:chgData name="Pastor Jason Kauranen" userId="e0c3930084765aaa" providerId="LiveId" clId="{1534D974-2C68-4EC7-B8A6-4B0ECA2FABDE}" dt="2025-05-17T23:34:03.819" v="98"/>
        <pc:sldMkLst>
          <pc:docMk/>
          <pc:sldMk cId="2932400873" sldId="513"/>
        </pc:sldMkLst>
      </pc:sldChg>
      <pc:sldChg chg="modSp mod">
        <pc:chgData name="Pastor Jason Kauranen" userId="e0c3930084765aaa" providerId="LiveId" clId="{1534D974-2C68-4EC7-B8A6-4B0ECA2FABDE}" dt="2025-05-17T23:36:27.178" v="109" actId="20577"/>
        <pc:sldMkLst>
          <pc:docMk/>
          <pc:sldMk cId="1632099037" sldId="516"/>
        </pc:sldMkLst>
      </pc:sldChg>
      <pc:sldChg chg="modSp mod">
        <pc:chgData name="Pastor Jason Kauranen" userId="e0c3930084765aaa" providerId="LiveId" clId="{1534D974-2C68-4EC7-B8A6-4B0ECA2FABDE}" dt="2025-05-17T23:35:20.915" v="104"/>
        <pc:sldMkLst>
          <pc:docMk/>
          <pc:sldMk cId="429998406" sldId="519"/>
        </pc:sldMkLst>
      </pc:sldChg>
      <pc:sldChg chg="modSp mod">
        <pc:chgData name="Pastor Jason Kauranen" userId="e0c3930084765aaa" providerId="LiveId" clId="{1534D974-2C68-4EC7-B8A6-4B0ECA2FABDE}" dt="2025-05-17T23:34:09.091" v="99" actId="20577"/>
        <pc:sldMkLst>
          <pc:docMk/>
          <pc:sldMk cId="2187435763" sldId="521"/>
        </pc:sldMkLst>
      </pc:sldChg>
      <pc:sldChg chg="modSp mod">
        <pc:chgData name="Pastor Jason Kauranen" userId="e0c3930084765aaa" providerId="LiveId" clId="{1534D974-2C68-4EC7-B8A6-4B0ECA2FABDE}" dt="2025-05-17T23:17:21.068" v="22" actId="20577"/>
        <pc:sldMkLst>
          <pc:docMk/>
          <pc:sldMk cId="14492441" sldId="522"/>
        </pc:sldMkLst>
      </pc:sldChg>
      <pc:sldChg chg="modSp mod ord">
        <pc:chgData name="Pastor Jason Kauranen" userId="e0c3930084765aaa" providerId="LiveId" clId="{1534D974-2C68-4EC7-B8A6-4B0ECA2FABDE}" dt="2025-05-17T23:24:37.457" v="38"/>
        <pc:sldMkLst>
          <pc:docMk/>
          <pc:sldMk cId="742894381" sldId="524"/>
        </pc:sldMkLst>
      </pc:sldChg>
      <pc:sldChg chg="modSp mod">
        <pc:chgData name="Pastor Jason Kauranen" userId="e0c3930084765aaa" providerId="LiveId" clId="{1534D974-2C68-4EC7-B8A6-4B0ECA2FABDE}" dt="2025-05-17T23:37:22.229" v="118" actId="20577"/>
        <pc:sldMkLst>
          <pc:docMk/>
          <pc:sldMk cId="3096816776" sldId="525"/>
        </pc:sldMkLst>
      </pc:sldChg>
      <pc:sldChg chg="modSp mod">
        <pc:chgData name="Pastor Jason Kauranen" userId="e0c3930084765aaa" providerId="LiveId" clId="{1534D974-2C68-4EC7-B8A6-4B0ECA2FABDE}" dt="2025-05-17T23:40:08.575" v="137" actId="115"/>
        <pc:sldMkLst>
          <pc:docMk/>
          <pc:sldMk cId="2724097506" sldId="526"/>
        </pc:sldMkLst>
      </pc:sldChg>
      <pc:sldChg chg="modSp mod">
        <pc:chgData name="Pastor Jason Kauranen" userId="e0c3930084765aaa" providerId="LiveId" clId="{1534D974-2C68-4EC7-B8A6-4B0ECA2FABDE}" dt="2025-05-17T23:42:57.895" v="169" actId="20577"/>
        <pc:sldMkLst>
          <pc:docMk/>
          <pc:sldMk cId="2322641209" sldId="527"/>
        </pc:sldMkLst>
      </pc:sldChg>
      <pc:sldChg chg="modSp del mod">
        <pc:chgData name="Pastor Jason Kauranen" userId="e0c3930084765aaa" providerId="LiveId" clId="{1534D974-2C68-4EC7-B8A6-4B0ECA2FABDE}" dt="2025-05-17T23:46:15.447" v="170" actId="47"/>
        <pc:sldMkLst>
          <pc:docMk/>
          <pc:sldMk cId="2389424308" sldId="528"/>
        </pc:sldMkLst>
      </pc:sldChg>
      <pc:sldChg chg="modSp del mod">
        <pc:chgData name="Pastor Jason Kauranen" userId="e0c3930084765aaa" providerId="LiveId" clId="{1534D974-2C68-4EC7-B8A6-4B0ECA2FABDE}" dt="2025-05-17T23:47:53.122" v="186" actId="47"/>
        <pc:sldMkLst>
          <pc:docMk/>
          <pc:sldMk cId="3331952129" sldId="530"/>
        </pc:sldMkLst>
      </pc:sldChg>
      <pc:sldChg chg="modSp mod ord">
        <pc:chgData name="Pastor Jason Kauranen" userId="e0c3930084765aaa" providerId="LiveId" clId="{1534D974-2C68-4EC7-B8A6-4B0ECA2FABDE}" dt="2025-05-17T23:47:46.066" v="185"/>
        <pc:sldMkLst>
          <pc:docMk/>
          <pc:sldMk cId="1120966295" sldId="531"/>
        </pc:sldMkLst>
      </pc:sldChg>
      <pc:sldChg chg="modSp mod">
        <pc:chgData name="Pastor Jason Kauranen" userId="e0c3930084765aaa" providerId="LiveId" clId="{1534D974-2C68-4EC7-B8A6-4B0ECA2FABDE}" dt="2025-05-17T23:48:11.866" v="188"/>
        <pc:sldMkLst>
          <pc:docMk/>
          <pc:sldMk cId="460223639" sldId="533"/>
        </pc:sldMkLst>
      </pc:sldChg>
      <pc:sldChg chg="modSp del mod">
        <pc:chgData name="Pastor Jason Kauranen" userId="e0c3930084765aaa" providerId="LiveId" clId="{1534D974-2C68-4EC7-B8A6-4B0ECA2FABDE}" dt="2025-05-17T23:17:55.565" v="26" actId="47"/>
        <pc:sldMkLst>
          <pc:docMk/>
          <pc:sldMk cId="4012010275" sldId="536"/>
        </pc:sldMkLst>
      </pc:sldChg>
      <pc:sldChg chg="modSp mod ord">
        <pc:chgData name="Pastor Jason Kauranen" userId="e0c3930084765aaa" providerId="LiveId" clId="{1534D974-2C68-4EC7-B8A6-4B0ECA2FABDE}" dt="2025-05-18T10:49:07.268" v="433" actId="20577"/>
        <pc:sldMkLst>
          <pc:docMk/>
          <pc:sldMk cId="2052473728" sldId="538"/>
        </pc:sldMkLst>
        <pc:spChg chg="mod">
          <ac:chgData name="Pastor Jason Kauranen" userId="e0c3930084765aaa" providerId="LiveId" clId="{1534D974-2C68-4EC7-B8A6-4B0ECA2FABDE}" dt="2025-05-18T10:49:07.268" v="433" actId="20577"/>
          <ac:spMkLst>
            <pc:docMk/>
            <pc:sldMk cId="2052473728" sldId="538"/>
            <ac:spMk id="2" creationId="{E5AE09E0-FD93-EBCA-7B93-02DD5E9DBDEC}"/>
          </ac:spMkLst>
        </pc:spChg>
      </pc:sldChg>
      <pc:sldChg chg="modSp mod">
        <pc:chgData name="Pastor Jason Kauranen" userId="e0c3930084765aaa" providerId="LiveId" clId="{1534D974-2C68-4EC7-B8A6-4B0ECA2FABDE}" dt="2025-05-18T00:01:48.418" v="295" actId="20577"/>
        <pc:sldMkLst>
          <pc:docMk/>
          <pc:sldMk cId="3511891774" sldId="539"/>
        </pc:sldMkLst>
      </pc:sldChg>
      <pc:sldChg chg="modSp mod">
        <pc:chgData name="Pastor Jason Kauranen" userId="e0c3930084765aaa" providerId="LiveId" clId="{1534D974-2C68-4EC7-B8A6-4B0ECA2FABDE}" dt="2025-05-18T00:04:49.849" v="302" actId="20577"/>
        <pc:sldMkLst>
          <pc:docMk/>
          <pc:sldMk cId="466848402" sldId="542"/>
        </pc:sldMkLst>
      </pc:sldChg>
      <pc:sldChg chg="modSp mod">
        <pc:chgData name="Pastor Jason Kauranen" userId="e0c3930084765aaa" providerId="LiveId" clId="{1534D974-2C68-4EC7-B8A6-4B0ECA2FABDE}" dt="2025-05-18T00:05:50.439" v="304" actId="20577"/>
        <pc:sldMkLst>
          <pc:docMk/>
          <pc:sldMk cId="725737152" sldId="543"/>
        </pc:sldMkLst>
      </pc:sldChg>
      <pc:sldChg chg="modSp del mod">
        <pc:chgData name="Pastor Jason Kauranen" userId="e0c3930084765aaa" providerId="LiveId" clId="{1534D974-2C68-4EC7-B8A6-4B0ECA2FABDE}" dt="2025-05-17T23:47:55.291" v="187" actId="47"/>
        <pc:sldMkLst>
          <pc:docMk/>
          <pc:sldMk cId="584828266" sldId="544"/>
        </pc:sldMkLst>
      </pc:sldChg>
      <pc:sldChg chg="modSp mod">
        <pc:chgData name="Pastor Jason Kauranen" userId="e0c3930084765aaa" providerId="LiveId" clId="{1534D974-2C68-4EC7-B8A6-4B0ECA2FABDE}" dt="2025-05-17T23:51:23.991" v="284" actId="20577"/>
        <pc:sldMkLst>
          <pc:docMk/>
          <pc:sldMk cId="4255878791" sldId="545"/>
        </pc:sldMkLst>
      </pc:sldChg>
      <pc:sldChg chg="modSp mod">
        <pc:chgData name="Pastor Jason Kauranen" userId="e0c3930084765aaa" providerId="LiveId" clId="{1534D974-2C68-4EC7-B8A6-4B0ECA2FABDE}" dt="2025-05-18T00:02:18.934" v="297" actId="20577"/>
        <pc:sldMkLst>
          <pc:docMk/>
          <pc:sldMk cId="4283910454" sldId="546"/>
        </pc:sldMkLst>
      </pc:sldChg>
      <pc:sldChg chg="modSp mod">
        <pc:chgData name="Pastor Jason Kauranen" userId="e0c3930084765aaa" providerId="LiveId" clId="{1534D974-2C68-4EC7-B8A6-4B0ECA2FABDE}" dt="2025-05-18T00:14:56.138" v="318" actId="20577"/>
        <pc:sldMkLst>
          <pc:docMk/>
          <pc:sldMk cId="2270370628" sldId="547"/>
        </pc:sldMkLst>
      </pc:sldChg>
      <pc:sldChg chg="modSp mod">
        <pc:chgData name="Pastor Jason Kauranen" userId="e0c3930084765aaa" providerId="LiveId" clId="{1534D974-2C68-4EC7-B8A6-4B0ECA2FABDE}" dt="2025-05-18T00:14:09.284" v="312" actId="20577"/>
        <pc:sldMkLst>
          <pc:docMk/>
          <pc:sldMk cId="3692166261" sldId="548"/>
        </pc:sldMkLst>
      </pc:sldChg>
      <pc:sldChg chg="modSp del mod">
        <pc:chgData name="Pastor Jason Kauranen" userId="e0c3930084765aaa" providerId="LiveId" clId="{1534D974-2C68-4EC7-B8A6-4B0ECA2FABDE}" dt="2025-05-18T00:14:39.593" v="315" actId="47"/>
        <pc:sldMkLst>
          <pc:docMk/>
          <pc:sldMk cId="748670826" sldId="549"/>
        </pc:sldMkLst>
      </pc:sldChg>
      <pc:sldChg chg="modSp mod">
        <pc:chgData name="Pastor Jason Kauranen" userId="e0c3930084765aaa" providerId="LiveId" clId="{1534D974-2C68-4EC7-B8A6-4B0ECA2FABDE}" dt="2025-05-18T00:16:56.289" v="322" actId="20577"/>
        <pc:sldMkLst>
          <pc:docMk/>
          <pc:sldMk cId="2406253680" sldId="550"/>
        </pc:sldMkLst>
        <pc:spChg chg="mod">
          <ac:chgData name="Pastor Jason Kauranen" userId="e0c3930084765aaa" providerId="LiveId" clId="{1534D974-2C68-4EC7-B8A6-4B0ECA2FABDE}" dt="2025-05-18T00:16:56.289" v="322" actId="20577"/>
          <ac:spMkLst>
            <pc:docMk/>
            <pc:sldMk cId="2406253680" sldId="550"/>
            <ac:spMk id="2" creationId="{D39CE8F4-290C-22F4-410F-8E24BD52B4CA}"/>
          </ac:spMkLst>
        </pc:spChg>
      </pc:sldChg>
      <pc:sldChg chg="modSp new mod">
        <pc:chgData name="Pastor Jason Kauranen" userId="e0c3930084765aaa" providerId="LiveId" clId="{1534D974-2C68-4EC7-B8A6-4B0ECA2FABDE}" dt="2025-05-18T00:14:47.733" v="317"/>
        <pc:sldMkLst>
          <pc:docMk/>
          <pc:sldMk cId="2772806144" sldId="561"/>
        </pc:sldMkLst>
      </pc:sldChg>
      <pc:sldChg chg="modSp new mod">
        <pc:chgData name="Pastor Jason Kauranen" userId="e0c3930084765aaa" providerId="LiveId" clId="{1534D974-2C68-4EC7-B8A6-4B0ECA2FABDE}" dt="2025-05-18T00:19:04.911" v="331" actId="20577"/>
        <pc:sldMkLst>
          <pc:docMk/>
          <pc:sldMk cId="743533030" sldId="562"/>
        </pc:sldMkLst>
      </pc:sldChg>
      <pc:sldChg chg="modSp new mod">
        <pc:chgData name="Pastor Jason Kauranen" userId="e0c3930084765aaa" providerId="LiveId" clId="{1534D974-2C68-4EC7-B8A6-4B0ECA2FABDE}" dt="2025-05-18T00:20:23.761" v="343" actId="20577"/>
        <pc:sldMkLst>
          <pc:docMk/>
          <pc:sldMk cId="3570121530" sldId="563"/>
        </pc:sldMkLst>
      </pc:sldChg>
      <pc:sldChg chg="modSp new mod">
        <pc:chgData name="Pastor Jason Kauranen" userId="e0c3930084765aaa" providerId="LiveId" clId="{1534D974-2C68-4EC7-B8A6-4B0ECA2FABDE}" dt="2025-05-18T00:21:15.876" v="348" actId="115"/>
        <pc:sldMkLst>
          <pc:docMk/>
          <pc:sldMk cId="3722036358" sldId="564"/>
        </pc:sldMkLst>
      </pc:sldChg>
      <pc:sldChg chg="modSp new mod">
        <pc:chgData name="Pastor Jason Kauranen" userId="e0c3930084765aaa" providerId="LiveId" clId="{1534D974-2C68-4EC7-B8A6-4B0ECA2FABDE}" dt="2025-05-18T00:30:46.192" v="352" actId="20577"/>
        <pc:sldMkLst>
          <pc:docMk/>
          <pc:sldMk cId="1211952899" sldId="565"/>
        </pc:sldMkLst>
      </pc:sldChg>
      <pc:sldChg chg="modSp new mod">
        <pc:chgData name="Pastor Jason Kauranen" userId="e0c3930084765aaa" providerId="LiveId" clId="{1534D974-2C68-4EC7-B8A6-4B0ECA2FABDE}" dt="2025-05-18T00:33:17.100" v="362" actId="115"/>
        <pc:sldMkLst>
          <pc:docMk/>
          <pc:sldMk cId="244531356" sldId="566"/>
        </pc:sldMkLst>
      </pc:sldChg>
      <pc:sldChg chg="modSp new mod">
        <pc:chgData name="Pastor Jason Kauranen" userId="e0c3930084765aaa" providerId="LiveId" clId="{1534D974-2C68-4EC7-B8A6-4B0ECA2FABDE}" dt="2025-05-18T00:41:08.348" v="366"/>
        <pc:sldMkLst>
          <pc:docMk/>
          <pc:sldMk cId="260508229" sldId="567"/>
        </pc:sldMkLst>
      </pc:sldChg>
      <pc:sldChg chg="modSp new mod">
        <pc:chgData name="Pastor Jason Kauranen" userId="e0c3930084765aaa" providerId="LiveId" clId="{1534D974-2C68-4EC7-B8A6-4B0ECA2FABDE}" dt="2025-05-18T00:41:56.228" v="368" actId="255"/>
        <pc:sldMkLst>
          <pc:docMk/>
          <pc:sldMk cId="3880992388" sldId="568"/>
        </pc:sldMkLst>
      </pc:sldChg>
      <pc:sldChg chg="modSp new mod">
        <pc:chgData name="Pastor Jason Kauranen" userId="e0c3930084765aaa" providerId="LiveId" clId="{1534D974-2C68-4EC7-B8A6-4B0ECA2FABDE}" dt="2025-05-18T00:50:55.896" v="371"/>
        <pc:sldMkLst>
          <pc:docMk/>
          <pc:sldMk cId="2059915836" sldId="569"/>
        </pc:sldMkLst>
      </pc:sldChg>
      <pc:sldChg chg="modSp new mod">
        <pc:chgData name="Pastor Jason Kauranen" userId="e0c3930084765aaa" providerId="LiveId" clId="{1534D974-2C68-4EC7-B8A6-4B0ECA2FABDE}" dt="2025-05-18T00:52:16.150" v="381" actId="20577"/>
        <pc:sldMkLst>
          <pc:docMk/>
          <pc:sldMk cId="4133934311" sldId="570"/>
        </pc:sldMkLst>
      </pc:sldChg>
      <pc:sldChg chg="modSp new mod">
        <pc:chgData name="Pastor Jason Kauranen" userId="e0c3930084765aaa" providerId="LiveId" clId="{1534D974-2C68-4EC7-B8A6-4B0ECA2FABDE}" dt="2025-05-18T00:53:02.540" v="387" actId="20577"/>
        <pc:sldMkLst>
          <pc:docMk/>
          <pc:sldMk cId="3293385578" sldId="571"/>
        </pc:sldMkLst>
      </pc:sldChg>
      <pc:sldChg chg="new">
        <pc:chgData name="Pastor Jason Kauranen" userId="e0c3930084765aaa" providerId="LiveId" clId="{1534D974-2C68-4EC7-B8A6-4B0ECA2FABDE}" dt="2025-05-18T00:51:25.985" v="374" actId="680"/>
        <pc:sldMkLst>
          <pc:docMk/>
          <pc:sldMk cId="2707236730" sldId="572"/>
        </pc:sldMkLst>
      </pc:sldChg>
    </pc:docChg>
  </pc:docChgLst>
  <pc:docChgLst>
    <pc:chgData name="Pastor Jason Kauranen" userId="e0c3930084765aaa" providerId="LiveId" clId="{AF100029-03CB-4939-AFE8-1C6550B55C87}"/>
    <pc:docChg chg="custSel delSld modSld sldOrd">
      <pc:chgData name="Pastor Jason Kauranen" userId="e0c3930084765aaa" providerId="LiveId" clId="{AF100029-03CB-4939-AFE8-1C6550B55C87}" dt="2025-06-08T11:12:27.489" v="618" actId="47"/>
      <pc:docMkLst>
        <pc:docMk/>
      </pc:docMkLst>
      <pc:sldChg chg="modSp mod">
        <pc:chgData name="Pastor Jason Kauranen" userId="e0c3930084765aaa" providerId="LiveId" clId="{AF100029-03CB-4939-AFE8-1C6550B55C87}" dt="2025-06-08T02:05:45.434" v="606" actId="20577"/>
        <pc:sldMkLst>
          <pc:docMk/>
          <pc:sldMk cId="3827829371" sldId="307"/>
        </pc:sldMkLst>
        <pc:spChg chg="mod">
          <ac:chgData name="Pastor Jason Kauranen" userId="e0c3930084765aaa" providerId="LiveId" clId="{AF100029-03CB-4939-AFE8-1C6550B55C87}" dt="2025-06-08T02:05:45.434" v="606" actId="20577"/>
          <ac:spMkLst>
            <pc:docMk/>
            <pc:sldMk cId="3827829371" sldId="307"/>
            <ac:spMk id="2" creationId="{4D60DAD2-C106-4269-E9BC-01FC495E1322}"/>
          </ac:spMkLst>
        </pc:spChg>
      </pc:sldChg>
      <pc:sldChg chg="modSp mod">
        <pc:chgData name="Pastor Jason Kauranen" userId="e0c3930084765aaa" providerId="LiveId" clId="{AF100029-03CB-4939-AFE8-1C6550B55C87}" dt="2025-06-08T00:49:24.945" v="384" actId="20577"/>
        <pc:sldMkLst>
          <pc:docMk/>
          <pc:sldMk cId="3340278386" sldId="497"/>
        </pc:sldMkLst>
        <pc:spChg chg="mod">
          <ac:chgData name="Pastor Jason Kauranen" userId="e0c3930084765aaa" providerId="LiveId" clId="{AF100029-03CB-4939-AFE8-1C6550B55C87}" dt="2025-06-08T00:49:24.945" v="384" actId="20577"/>
          <ac:spMkLst>
            <pc:docMk/>
            <pc:sldMk cId="3340278386" sldId="497"/>
            <ac:spMk id="2" creationId="{C1527194-8F39-C377-4D41-C8DAB04BFE42}"/>
          </ac:spMkLst>
        </pc:spChg>
      </pc:sldChg>
      <pc:sldChg chg="modSp mod">
        <pc:chgData name="Pastor Jason Kauranen" userId="e0c3930084765aaa" providerId="LiveId" clId="{AF100029-03CB-4939-AFE8-1C6550B55C87}" dt="2025-06-08T01:01:26.334" v="386"/>
        <pc:sldMkLst>
          <pc:docMk/>
          <pc:sldMk cId="8555669" sldId="504"/>
        </pc:sldMkLst>
      </pc:sldChg>
      <pc:sldChg chg="modSp mod">
        <pc:chgData name="Pastor Jason Kauranen" userId="e0c3930084765aaa" providerId="LiveId" clId="{AF100029-03CB-4939-AFE8-1C6550B55C87}" dt="2025-06-08T01:02:56.767" v="394" actId="20577"/>
        <pc:sldMkLst>
          <pc:docMk/>
          <pc:sldMk cId="3571194922" sldId="506"/>
        </pc:sldMkLst>
      </pc:sldChg>
      <pc:sldChg chg="modSp mod">
        <pc:chgData name="Pastor Jason Kauranen" userId="e0c3930084765aaa" providerId="LiveId" clId="{AF100029-03CB-4939-AFE8-1C6550B55C87}" dt="2025-06-08T01:09:20.876" v="398" actId="115"/>
        <pc:sldMkLst>
          <pc:docMk/>
          <pc:sldMk cId="1674788390" sldId="507"/>
        </pc:sldMkLst>
      </pc:sldChg>
      <pc:sldChg chg="modSp del mod">
        <pc:chgData name="Pastor Jason Kauranen" userId="e0c3930084765aaa" providerId="LiveId" clId="{AF100029-03CB-4939-AFE8-1C6550B55C87}" dt="2025-06-08T01:10:42.363" v="404" actId="47"/>
        <pc:sldMkLst>
          <pc:docMk/>
          <pc:sldMk cId="3967158861" sldId="510"/>
        </pc:sldMkLst>
      </pc:sldChg>
      <pc:sldChg chg="modSp mod">
        <pc:chgData name="Pastor Jason Kauranen" userId="e0c3930084765aaa" providerId="LiveId" clId="{AF100029-03CB-4939-AFE8-1C6550B55C87}" dt="2025-06-08T01:14:21.879" v="424" actId="115"/>
        <pc:sldMkLst>
          <pc:docMk/>
          <pc:sldMk cId="948377831" sldId="511"/>
        </pc:sldMkLst>
      </pc:sldChg>
      <pc:sldChg chg="modSp mod">
        <pc:chgData name="Pastor Jason Kauranen" userId="e0c3930084765aaa" providerId="LiveId" clId="{AF100029-03CB-4939-AFE8-1C6550B55C87}" dt="2025-06-08T01:02:29.725" v="392" actId="20577"/>
        <pc:sldMkLst>
          <pc:docMk/>
          <pc:sldMk cId="380156768" sldId="512"/>
        </pc:sldMkLst>
      </pc:sldChg>
      <pc:sldChg chg="modSp mod">
        <pc:chgData name="Pastor Jason Kauranen" userId="e0c3930084765aaa" providerId="LiveId" clId="{AF100029-03CB-4939-AFE8-1C6550B55C87}" dt="2025-06-08T01:12:27.707" v="412" actId="115"/>
        <pc:sldMkLst>
          <pc:docMk/>
          <pc:sldMk cId="2932400873" sldId="513"/>
        </pc:sldMkLst>
      </pc:sldChg>
      <pc:sldChg chg="modSp del mod">
        <pc:chgData name="Pastor Jason Kauranen" userId="e0c3930084765aaa" providerId="LiveId" clId="{AF100029-03CB-4939-AFE8-1C6550B55C87}" dt="2025-06-08T01:15:30.963" v="427" actId="47"/>
        <pc:sldMkLst>
          <pc:docMk/>
          <pc:sldMk cId="1632099037" sldId="516"/>
        </pc:sldMkLst>
      </pc:sldChg>
      <pc:sldChg chg="modSp mod">
        <pc:chgData name="Pastor Jason Kauranen" userId="e0c3930084765aaa" providerId="LiveId" clId="{AF100029-03CB-4939-AFE8-1C6550B55C87}" dt="2025-06-08T01:14:58.814" v="426" actId="115"/>
        <pc:sldMkLst>
          <pc:docMk/>
          <pc:sldMk cId="429998406" sldId="519"/>
        </pc:sldMkLst>
      </pc:sldChg>
      <pc:sldChg chg="modSp mod">
        <pc:chgData name="Pastor Jason Kauranen" userId="e0c3930084765aaa" providerId="LiveId" clId="{AF100029-03CB-4939-AFE8-1C6550B55C87}" dt="2025-06-08T01:11:01.732" v="407" actId="115"/>
        <pc:sldMkLst>
          <pc:docMk/>
          <pc:sldMk cId="2187435763" sldId="521"/>
        </pc:sldMkLst>
      </pc:sldChg>
      <pc:sldChg chg="modSp mod">
        <pc:chgData name="Pastor Jason Kauranen" userId="e0c3930084765aaa" providerId="LiveId" clId="{AF100029-03CB-4939-AFE8-1C6550B55C87}" dt="2025-06-08T01:01:06.373" v="385"/>
        <pc:sldMkLst>
          <pc:docMk/>
          <pc:sldMk cId="14492441" sldId="522"/>
        </pc:sldMkLst>
      </pc:sldChg>
      <pc:sldChg chg="modSp mod">
        <pc:chgData name="Pastor Jason Kauranen" userId="e0c3930084765aaa" providerId="LiveId" clId="{AF100029-03CB-4939-AFE8-1C6550B55C87}" dt="2025-06-08T01:10:09.547" v="403" actId="20577"/>
        <pc:sldMkLst>
          <pc:docMk/>
          <pc:sldMk cId="742894381" sldId="524"/>
        </pc:sldMkLst>
      </pc:sldChg>
      <pc:sldChg chg="modSp mod">
        <pc:chgData name="Pastor Jason Kauranen" userId="e0c3930084765aaa" providerId="LiveId" clId="{AF100029-03CB-4939-AFE8-1C6550B55C87}" dt="2025-06-08T01:18:18.142" v="454" actId="20577"/>
        <pc:sldMkLst>
          <pc:docMk/>
          <pc:sldMk cId="3096816776" sldId="525"/>
        </pc:sldMkLst>
      </pc:sldChg>
      <pc:sldChg chg="modSp mod">
        <pc:chgData name="Pastor Jason Kauranen" userId="e0c3930084765aaa" providerId="LiveId" clId="{AF100029-03CB-4939-AFE8-1C6550B55C87}" dt="2025-06-08T01:19:58.360" v="493" actId="20577"/>
        <pc:sldMkLst>
          <pc:docMk/>
          <pc:sldMk cId="2724097506" sldId="526"/>
        </pc:sldMkLst>
      </pc:sldChg>
      <pc:sldChg chg="modSp del mod">
        <pc:chgData name="Pastor Jason Kauranen" userId="e0c3930084765aaa" providerId="LiveId" clId="{AF100029-03CB-4939-AFE8-1C6550B55C87}" dt="2025-06-08T01:22:39.818" v="497" actId="47"/>
        <pc:sldMkLst>
          <pc:docMk/>
          <pc:sldMk cId="2322641209" sldId="527"/>
        </pc:sldMkLst>
      </pc:sldChg>
      <pc:sldChg chg="modSp mod">
        <pc:chgData name="Pastor Jason Kauranen" userId="e0c3930084765aaa" providerId="LiveId" clId="{AF100029-03CB-4939-AFE8-1C6550B55C87}" dt="2025-06-08T01:22:22.601" v="496" actId="115"/>
        <pc:sldMkLst>
          <pc:docMk/>
          <pc:sldMk cId="1120966295" sldId="531"/>
        </pc:sldMkLst>
      </pc:sldChg>
      <pc:sldChg chg="modSp mod">
        <pc:chgData name="Pastor Jason Kauranen" userId="e0c3930084765aaa" providerId="LiveId" clId="{AF100029-03CB-4939-AFE8-1C6550B55C87}" dt="2025-06-08T01:25:09.493" v="520" actId="20577"/>
        <pc:sldMkLst>
          <pc:docMk/>
          <pc:sldMk cId="460223639" sldId="533"/>
        </pc:sldMkLst>
      </pc:sldChg>
      <pc:sldChg chg="modSp mod">
        <pc:chgData name="Pastor Jason Kauranen" userId="e0c3930084765aaa" providerId="LiveId" clId="{AF100029-03CB-4939-AFE8-1C6550B55C87}" dt="2025-06-08T00:32:19.049" v="138" actId="6549"/>
        <pc:sldMkLst>
          <pc:docMk/>
          <pc:sldMk cId="3511891774" sldId="539"/>
        </pc:sldMkLst>
      </pc:sldChg>
      <pc:sldChg chg="modSp del mod">
        <pc:chgData name="Pastor Jason Kauranen" userId="e0c3930084765aaa" providerId="LiveId" clId="{AF100029-03CB-4939-AFE8-1C6550B55C87}" dt="2025-06-08T00:38:02.433" v="171" actId="47"/>
        <pc:sldMkLst>
          <pc:docMk/>
          <pc:sldMk cId="3834806863" sldId="540"/>
        </pc:sldMkLst>
      </pc:sldChg>
      <pc:sldChg chg="modSp mod">
        <pc:chgData name="Pastor Jason Kauranen" userId="e0c3930084765aaa" providerId="LiveId" clId="{AF100029-03CB-4939-AFE8-1C6550B55C87}" dt="2025-06-08T01:32:27.914" v="527" actId="115"/>
        <pc:sldMkLst>
          <pc:docMk/>
          <pc:sldMk cId="466848402" sldId="542"/>
        </pc:sldMkLst>
      </pc:sldChg>
      <pc:sldChg chg="modSp mod">
        <pc:chgData name="Pastor Jason Kauranen" userId="e0c3930084765aaa" providerId="LiveId" clId="{AF100029-03CB-4939-AFE8-1C6550B55C87}" dt="2025-06-08T01:34:03.751" v="528"/>
        <pc:sldMkLst>
          <pc:docMk/>
          <pc:sldMk cId="725737152" sldId="543"/>
        </pc:sldMkLst>
      </pc:sldChg>
      <pc:sldChg chg="modSp mod">
        <pc:chgData name="Pastor Jason Kauranen" userId="e0c3930084765aaa" providerId="LiveId" clId="{AF100029-03CB-4939-AFE8-1C6550B55C87}" dt="2025-06-08T01:26:08.151" v="524" actId="20577"/>
        <pc:sldMkLst>
          <pc:docMk/>
          <pc:sldMk cId="4255878791" sldId="545"/>
        </pc:sldMkLst>
      </pc:sldChg>
      <pc:sldChg chg="modSp del mod">
        <pc:chgData name="Pastor Jason Kauranen" userId="e0c3930084765aaa" providerId="LiveId" clId="{AF100029-03CB-4939-AFE8-1C6550B55C87}" dt="2025-06-08T01:32:16.252" v="525" actId="47"/>
        <pc:sldMkLst>
          <pc:docMk/>
          <pc:sldMk cId="4283910454" sldId="546"/>
        </pc:sldMkLst>
      </pc:sldChg>
      <pc:sldChg chg="modSp del mod">
        <pc:chgData name="Pastor Jason Kauranen" userId="e0c3930084765aaa" providerId="LiveId" clId="{AF100029-03CB-4939-AFE8-1C6550B55C87}" dt="2025-06-08T01:34:15.382" v="529" actId="47"/>
        <pc:sldMkLst>
          <pc:docMk/>
          <pc:sldMk cId="2270370628" sldId="547"/>
        </pc:sldMkLst>
      </pc:sldChg>
      <pc:sldChg chg="modSp mod">
        <pc:chgData name="Pastor Jason Kauranen" userId="e0c3930084765aaa" providerId="LiveId" clId="{AF100029-03CB-4939-AFE8-1C6550B55C87}" dt="2025-06-08T01:34:18.885" v="530"/>
        <pc:sldMkLst>
          <pc:docMk/>
          <pc:sldMk cId="3692166261" sldId="548"/>
        </pc:sldMkLst>
      </pc:sldChg>
      <pc:sldChg chg="modSp mod">
        <pc:chgData name="Pastor Jason Kauranen" userId="e0c3930084765aaa" providerId="LiveId" clId="{AF100029-03CB-4939-AFE8-1C6550B55C87}" dt="2025-06-08T01:42:07.074" v="536" actId="115"/>
        <pc:sldMkLst>
          <pc:docMk/>
          <pc:sldMk cId="2406253680" sldId="550"/>
        </pc:sldMkLst>
        <pc:spChg chg="mod">
          <ac:chgData name="Pastor Jason Kauranen" userId="e0c3930084765aaa" providerId="LiveId" clId="{AF100029-03CB-4939-AFE8-1C6550B55C87}" dt="2025-06-08T01:42:07.074" v="536" actId="115"/>
          <ac:spMkLst>
            <pc:docMk/>
            <pc:sldMk cId="2406253680" sldId="550"/>
            <ac:spMk id="2" creationId="{D39CE8F4-290C-22F4-410F-8E24BD52B4CA}"/>
          </ac:spMkLst>
        </pc:spChg>
      </pc:sldChg>
      <pc:sldChg chg="modSp del mod">
        <pc:chgData name="Pastor Jason Kauranen" userId="e0c3930084765aaa" providerId="LiveId" clId="{AF100029-03CB-4939-AFE8-1C6550B55C87}" dt="2025-06-08T11:12:24.524" v="616" actId="47"/>
        <pc:sldMkLst>
          <pc:docMk/>
          <pc:sldMk cId="1338462842" sldId="551"/>
        </pc:sldMkLst>
      </pc:sldChg>
      <pc:sldChg chg="modSp del mod">
        <pc:chgData name="Pastor Jason Kauranen" userId="e0c3930084765aaa" providerId="LiveId" clId="{AF100029-03CB-4939-AFE8-1C6550B55C87}" dt="2025-06-08T11:12:25.913" v="617" actId="47"/>
        <pc:sldMkLst>
          <pc:docMk/>
          <pc:sldMk cId="700087002" sldId="552"/>
        </pc:sldMkLst>
      </pc:sldChg>
      <pc:sldChg chg="modSp del mod">
        <pc:chgData name="Pastor Jason Kauranen" userId="e0c3930084765aaa" providerId="LiveId" clId="{AF100029-03CB-4939-AFE8-1C6550B55C87}" dt="2025-06-08T11:12:27.489" v="618" actId="47"/>
        <pc:sldMkLst>
          <pc:docMk/>
          <pc:sldMk cId="2411003242" sldId="553"/>
        </pc:sldMkLst>
      </pc:sldChg>
      <pc:sldChg chg="modSp del mod">
        <pc:chgData name="Pastor Jason Kauranen" userId="e0c3930084765aaa" providerId="LiveId" clId="{AF100029-03CB-4939-AFE8-1C6550B55C87}" dt="2025-06-08T11:12:03.759" v="609" actId="47"/>
        <pc:sldMkLst>
          <pc:docMk/>
          <pc:sldMk cId="1858430528" sldId="554"/>
        </pc:sldMkLst>
      </pc:sldChg>
      <pc:sldChg chg="ord">
        <pc:chgData name="Pastor Jason Kauranen" userId="e0c3930084765aaa" providerId="LiveId" clId="{AF100029-03CB-4939-AFE8-1C6550B55C87}" dt="2025-06-08T00:34:06.914" v="158"/>
        <pc:sldMkLst>
          <pc:docMk/>
          <pc:sldMk cId="1041114579" sldId="555"/>
        </pc:sldMkLst>
      </pc:sldChg>
      <pc:sldChg chg="ord">
        <pc:chgData name="Pastor Jason Kauranen" userId="e0c3930084765aaa" providerId="LiveId" clId="{AF100029-03CB-4939-AFE8-1C6550B55C87}" dt="2025-06-08T00:34:22.781" v="160"/>
        <pc:sldMkLst>
          <pc:docMk/>
          <pc:sldMk cId="2800284098" sldId="556"/>
        </pc:sldMkLst>
      </pc:sldChg>
      <pc:sldChg chg="ord">
        <pc:chgData name="Pastor Jason Kauranen" userId="e0c3930084765aaa" providerId="LiveId" clId="{AF100029-03CB-4939-AFE8-1C6550B55C87}" dt="2025-06-08T00:34:41.769" v="162"/>
        <pc:sldMkLst>
          <pc:docMk/>
          <pc:sldMk cId="1699785261" sldId="557"/>
        </pc:sldMkLst>
      </pc:sldChg>
      <pc:sldChg chg="ord">
        <pc:chgData name="Pastor Jason Kauranen" userId="e0c3930084765aaa" providerId="LiveId" clId="{AF100029-03CB-4939-AFE8-1C6550B55C87}" dt="2025-06-08T00:34:57.971" v="166"/>
        <pc:sldMkLst>
          <pc:docMk/>
          <pc:sldMk cId="3483002983" sldId="558"/>
        </pc:sldMkLst>
      </pc:sldChg>
      <pc:sldChg chg="ord">
        <pc:chgData name="Pastor Jason Kauranen" userId="e0c3930084765aaa" providerId="LiveId" clId="{AF100029-03CB-4939-AFE8-1C6550B55C87}" dt="2025-06-08T00:35:11.750" v="168"/>
        <pc:sldMkLst>
          <pc:docMk/>
          <pc:sldMk cId="182471793" sldId="559"/>
        </pc:sldMkLst>
      </pc:sldChg>
      <pc:sldChg chg="ord">
        <pc:chgData name="Pastor Jason Kauranen" userId="e0c3930084765aaa" providerId="LiveId" clId="{AF100029-03CB-4939-AFE8-1C6550B55C87}" dt="2025-06-08T00:35:32.783" v="170"/>
        <pc:sldMkLst>
          <pc:docMk/>
          <pc:sldMk cId="651526275" sldId="560"/>
        </pc:sldMkLst>
      </pc:sldChg>
      <pc:sldChg chg="modSp mod">
        <pc:chgData name="Pastor Jason Kauranen" userId="e0c3930084765aaa" providerId="LiveId" clId="{AF100029-03CB-4939-AFE8-1C6550B55C87}" dt="2025-06-08T01:34:38" v="532" actId="115"/>
        <pc:sldMkLst>
          <pc:docMk/>
          <pc:sldMk cId="2772806144" sldId="561"/>
        </pc:sldMkLst>
      </pc:sldChg>
      <pc:sldChg chg="modSp mod">
        <pc:chgData name="Pastor Jason Kauranen" userId="e0c3930084765aaa" providerId="LiveId" clId="{AF100029-03CB-4939-AFE8-1C6550B55C87}" dt="2025-06-08T01:46:55.670" v="577" actId="20577"/>
        <pc:sldMkLst>
          <pc:docMk/>
          <pc:sldMk cId="743533030" sldId="562"/>
        </pc:sldMkLst>
      </pc:sldChg>
      <pc:sldChg chg="modSp del mod">
        <pc:chgData name="Pastor Jason Kauranen" userId="e0c3930084765aaa" providerId="LiveId" clId="{AF100029-03CB-4939-AFE8-1C6550B55C87}" dt="2025-06-08T11:12:14.417" v="610" actId="47"/>
        <pc:sldMkLst>
          <pc:docMk/>
          <pc:sldMk cId="3570121530" sldId="563"/>
        </pc:sldMkLst>
      </pc:sldChg>
      <pc:sldChg chg="modSp del mod">
        <pc:chgData name="Pastor Jason Kauranen" userId="e0c3930084765aaa" providerId="LiveId" clId="{AF100029-03CB-4939-AFE8-1C6550B55C87}" dt="2025-06-08T11:12:18.954" v="611" actId="47"/>
        <pc:sldMkLst>
          <pc:docMk/>
          <pc:sldMk cId="3722036358" sldId="564"/>
        </pc:sldMkLst>
      </pc:sldChg>
      <pc:sldChg chg="modSp del mod">
        <pc:chgData name="Pastor Jason Kauranen" userId="e0c3930084765aaa" providerId="LiveId" clId="{AF100029-03CB-4939-AFE8-1C6550B55C87}" dt="2025-06-08T11:12:20.586" v="612" actId="47"/>
        <pc:sldMkLst>
          <pc:docMk/>
          <pc:sldMk cId="1211952899" sldId="565"/>
        </pc:sldMkLst>
      </pc:sldChg>
      <pc:sldChg chg="modSp del mod">
        <pc:chgData name="Pastor Jason Kauranen" userId="e0c3930084765aaa" providerId="LiveId" clId="{AF100029-03CB-4939-AFE8-1C6550B55C87}" dt="2025-06-08T11:12:21.865" v="613" actId="47"/>
        <pc:sldMkLst>
          <pc:docMk/>
          <pc:sldMk cId="244531356" sldId="566"/>
        </pc:sldMkLst>
      </pc:sldChg>
      <pc:sldChg chg="modSp del mod">
        <pc:chgData name="Pastor Jason Kauranen" userId="e0c3930084765aaa" providerId="LiveId" clId="{AF100029-03CB-4939-AFE8-1C6550B55C87}" dt="2025-06-08T11:12:22.888" v="614" actId="47"/>
        <pc:sldMkLst>
          <pc:docMk/>
          <pc:sldMk cId="260508229" sldId="567"/>
        </pc:sldMkLst>
      </pc:sldChg>
      <pc:sldChg chg="modSp del mod">
        <pc:chgData name="Pastor Jason Kauranen" userId="e0c3930084765aaa" providerId="LiveId" clId="{AF100029-03CB-4939-AFE8-1C6550B55C87}" dt="2025-06-08T11:12:23.695" v="615" actId="47"/>
        <pc:sldMkLst>
          <pc:docMk/>
          <pc:sldMk cId="3880992388" sldId="568"/>
        </pc:sldMkLst>
      </pc:sldChg>
      <pc:sldChg chg="del">
        <pc:chgData name="Pastor Jason Kauranen" userId="e0c3930084765aaa" providerId="LiveId" clId="{AF100029-03CB-4939-AFE8-1C6550B55C87}" dt="2025-06-08T11:11:53.414" v="608" actId="47"/>
        <pc:sldMkLst>
          <pc:docMk/>
          <pc:sldMk cId="4133934311" sldId="570"/>
        </pc:sldMkLst>
      </pc:sldChg>
      <pc:sldChg chg="del">
        <pc:chgData name="Pastor Jason Kauranen" userId="e0c3930084765aaa" providerId="LiveId" clId="{AF100029-03CB-4939-AFE8-1C6550B55C87}" dt="2025-06-08T11:11:50.020" v="607" actId="47"/>
        <pc:sldMkLst>
          <pc:docMk/>
          <pc:sldMk cId="3293385578" sldId="5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a:extLst>
              <a:ext uri="{FF2B5EF4-FFF2-40B4-BE49-F238E27FC236}">
                <a16:creationId xmlns:a16="http://schemas.microsoft.com/office/drawing/2014/main" id="{F16BAC95-B84B-345F-6A1C-784E945A227A}"/>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0" name="Rectangle 2">
            <a:extLst>
              <a:ext uri="{FF2B5EF4-FFF2-40B4-BE49-F238E27FC236}">
                <a16:creationId xmlns:a16="http://schemas.microsoft.com/office/drawing/2014/main" id="{25161C66-55B7-285B-0F96-A2364DA63C9B}"/>
              </a:ext>
            </a:extLst>
          </p:cNvPr>
          <p:cNvSpPr>
            <a:spLocks noGrp="1" noRot="1" noChangeAspect="1" noChangeArrowheads="1"/>
          </p:cNvSpPr>
          <p:nvPr>
            <p:ph type="sldImg"/>
          </p:nvPr>
        </p:nvSpPr>
        <p:spPr bwMode="auto">
          <a:xfrm>
            <a:off x="-15036800" y="-12385675"/>
            <a:ext cx="17483138" cy="131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1" name="Rectangle 3">
            <a:extLst>
              <a:ext uri="{FF2B5EF4-FFF2-40B4-BE49-F238E27FC236}">
                <a16:creationId xmlns:a16="http://schemas.microsoft.com/office/drawing/2014/main" id="{9DA62E6D-D96E-D3F0-256C-B1C03E4F3968}"/>
              </a:ext>
            </a:extLst>
          </p:cNvPr>
          <p:cNvSpPr>
            <a:spLocks noGrp="1" noChangeArrowheads="1"/>
          </p:cNvSpPr>
          <p:nvPr>
            <p:ph type="body"/>
          </p:nvPr>
        </p:nvSpPr>
        <p:spPr bwMode="auto">
          <a:xfrm>
            <a:off x="731838" y="4560888"/>
            <a:ext cx="5848350" cy="431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6992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4573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6B4A-ABF4-1FF4-7722-13852AFD65A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532DA2-1872-8EBC-0803-B004929C150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2EF434-B698-17A8-4FD5-9AAFB554288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8DF8027-3528-AE26-4785-AD3C638BCB85}"/>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411E7A-876C-BFC7-DDE6-E9002A18BAC6}"/>
              </a:ext>
            </a:extLst>
          </p:cNvPr>
          <p:cNvSpPr>
            <a:spLocks noGrp="1"/>
          </p:cNvSpPr>
          <p:nvPr>
            <p:ph type="sldNum" idx="12"/>
          </p:nvPr>
        </p:nvSpPr>
        <p:spPr/>
        <p:txBody>
          <a:bodyPr/>
          <a:lstStyle>
            <a:lvl1pPr>
              <a:defRPr/>
            </a:lvl1pPr>
          </a:lstStyle>
          <a:p>
            <a:fld id="{CCBF6B65-ADE4-6547-A73D-B67BDC54817B}" type="slidenum">
              <a:rPr lang="en-US" altLang="en-US"/>
              <a:pPr/>
              <a:t>‹#›</a:t>
            </a:fld>
            <a:endParaRPr lang="en-US" altLang="en-US"/>
          </a:p>
        </p:txBody>
      </p:sp>
    </p:spTree>
    <p:extLst>
      <p:ext uri="{BB962C8B-B14F-4D97-AF65-F5344CB8AC3E}">
        <p14:creationId xmlns:p14="http://schemas.microsoft.com/office/powerpoint/2010/main" val="391614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238A3-5DBF-069D-66D0-F9CF88CBE8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3F31BB-2E0C-405D-116D-E6F0AC9A4F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49E2A-8861-20CE-F7A5-38414857FE1B}"/>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FAD8E3F-AE28-1299-0690-1AF5444CAB8B}"/>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D9AFCA2-4BAA-C88C-D282-5408AB55A76D}"/>
              </a:ext>
            </a:extLst>
          </p:cNvPr>
          <p:cNvSpPr>
            <a:spLocks noGrp="1"/>
          </p:cNvSpPr>
          <p:nvPr>
            <p:ph type="sldNum" idx="12"/>
          </p:nvPr>
        </p:nvSpPr>
        <p:spPr/>
        <p:txBody>
          <a:bodyPr/>
          <a:lstStyle>
            <a:lvl1pPr>
              <a:defRPr/>
            </a:lvl1pPr>
          </a:lstStyle>
          <a:p>
            <a:fld id="{144863B8-F223-344E-8A34-68FB5482EE2E}" type="slidenum">
              <a:rPr lang="en-US" altLang="en-US"/>
              <a:pPr/>
              <a:t>‹#›</a:t>
            </a:fld>
            <a:endParaRPr lang="en-US" altLang="en-US"/>
          </a:p>
        </p:txBody>
      </p:sp>
    </p:spTree>
    <p:extLst>
      <p:ext uri="{BB962C8B-B14F-4D97-AF65-F5344CB8AC3E}">
        <p14:creationId xmlns:p14="http://schemas.microsoft.com/office/powerpoint/2010/main" val="60296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730005-7367-37D0-9F3C-F1F44310BAE5}"/>
              </a:ext>
            </a:extLst>
          </p:cNvPr>
          <p:cNvSpPr>
            <a:spLocks noGrp="1"/>
          </p:cNvSpPr>
          <p:nvPr>
            <p:ph type="title" orient="vert"/>
          </p:nvPr>
        </p:nvSpPr>
        <p:spPr>
          <a:xfrm>
            <a:off x="6704013" y="365125"/>
            <a:ext cx="2132012" cy="57277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DECD4A-5AC3-63A9-D048-CE11D9DFAF53}"/>
              </a:ext>
            </a:extLst>
          </p:cNvPr>
          <p:cNvSpPr>
            <a:spLocks noGrp="1"/>
          </p:cNvSpPr>
          <p:nvPr>
            <p:ph type="body" orient="vert" idx="1"/>
          </p:nvPr>
        </p:nvSpPr>
        <p:spPr>
          <a:xfrm>
            <a:off x="304800" y="365125"/>
            <a:ext cx="6246813"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98F87-755E-3FA0-40B3-4D69EA6378A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6C98C38-E8CF-891C-08D0-04B87E588617}"/>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4EC4E62-D6D3-9B87-DBE0-AAD8A9B44E88}"/>
              </a:ext>
            </a:extLst>
          </p:cNvPr>
          <p:cNvSpPr>
            <a:spLocks noGrp="1"/>
          </p:cNvSpPr>
          <p:nvPr>
            <p:ph type="sldNum" idx="12"/>
          </p:nvPr>
        </p:nvSpPr>
        <p:spPr/>
        <p:txBody>
          <a:bodyPr/>
          <a:lstStyle>
            <a:lvl1pPr>
              <a:defRPr/>
            </a:lvl1pPr>
          </a:lstStyle>
          <a:p>
            <a:fld id="{3D93705E-906E-524E-9BE3-ECA370D17F59}" type="slidenum">
              <a:rPr lang="en-US" altLang="en-US"/>
              <a:pPr/>
              <a:t>‹#›</a:t>
            </a:fld>
            <a:endParaRPr lang="en-US" altLang="en-US"/>
          </a:p>
        </p:txBody>
      </p:sp>
    </p:spTree>
    <p:extLst>
      <p:ext uri="{BB962C8B-B14F-4D97-AF65-F5344CB8AC3E}">
        <p14:creationId xmlns:p14="http://schemas.microsoft.com/office/powerpoint/2010/main" val="470236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874F-8687-6E29-F105-9E6E873DA3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D9CE53-5578-EF70-A228-12F99EE9BF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09F47-73A2-43A2-7575-B01A32125109}"/>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724822E-323E-1451-ACA7-4E055A3BA2E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8DB4DDA-D724-7000-58C3-04A2D086BAF4}"/>
              </a:ext>
            </a:extLst>
          </p:cNvPr>
          <p:cNvSpPr>
            <a:spLocks noGrp="1"/>
          </p:cNvSpPr>
          <p:nvPr>
            <p:ph type="sldNum" idx="12"/>
          </p:nvPr>
        </p:nvSpPr>
        <p:spPr/>
        <p:txBody>
          <a:bodyPr/>
          <a:lstStyle>
            <a:lvl1pPr>
              <a:defRPr/>
            </a:lvl1pPr>
          </a:lstStyle>
          <a:p>
            <a:fld id="{ED0CD709-E833-BE40-9797-1F350800B7AD}" type="slidenum">
              <a:rPr lang="en-US" altLang="en-US"/>
              <a:pPr/>
              <a:t>‹#›</a:t>
            </a:fld>
            <a:endParaRPr lang="en-US" altLang="en-US"/>
          </a:p>
        </p:txBody>
      </p:sp>
    </p:spTree>
    <p:extLst>
      <p:ext uri="{BB962C8B-B14F-4D97-AF65-F5344CB8AC3E}">
        <p14:creationId xmlns:p14="http://schemas.microsoft.com/office/powerpoint/2010/main" val="10506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D0CF1-520C-E6D0-81E1-0368EF9073A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C8C068D-4B12-3D11-C32D-C3B781AC51C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4831D8D-37E5-7566-BD01-68BCB8C4FCBD}"/>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56C098C-1E9E-0CA3-5CC6-E5EBF1DD195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B086F3F-95B4-ADA2-E00B-6CB7B41F0A31}"/>
              </a:ext>
            </a:extLst>
          </p:cNvPr>
          <p:cNvSpPr>
            <a:spLocks noGrp="1"/>
          </p:cNvSpPr>
          <p:nvPr>
            <p:ph type="sldNum" idx="12"/>
          </p:nvPr>
        </p:nvSpPr>
        <p:spPr/>
        <p:txBody>
          <a:bodyPr/>
          <a:lstStyle>
            <a:lvl1pPr>
              <a:defRPr/>
            </a:lvl1pPr>
          </a:lstStyle>
          <a:p>
            <a:fld id="{CCC1DB52-75B2-1E46-A0CF-DA395A16FCA3}" type="slidenum">
              <a:rPr lang="en-US" altLang="en-US"/>
              <a:pPr/>
              <a:t>‹#›</a:t>
            </a:fld>
            <a:endParaRPr lang="en-US" altLang="en-US"/>
          </a:p>
        </p:txBody>
      </p:sp>
    </p:spTree>
    <p:extLst>
      <p:ext uri="{BB962C8B-B14F-4D97-AF65-F5344CB8AC3E}">
        <p14:creationId xmlns:p14="http://schemas.microsoft.com/office/powerpoint/2010/main" val="206582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CC21E-849D-0BC7-0663-4367416780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EF9568-B20D-4773-DB67-2A23B7C249FC}"/>
              </a:ext>
            </a:extLst>
          </p:cNvPr>
          <p:cNvSpPr>
            <a:spLocks noGrp="1"/>
          </p:cNvSpPr>
          <p:nvPr>
            <p:ph sz="half" idx="1"/>
          </p:nvPr>
        </p:nvSpPr>
        <p:spPr>
          <a:xfrm>
            <a:off x="685800" y="1981200"/>
            <a:ext cx="3808413"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77F107-4422-C95F-00E7-B84B356DB264}"/>
              </a:ext>
            </a:extLst>
          </p:cNvPr>
          <p:cNvSpPr>
            <a:spLocks noGrp="1"/>
          </p:cNvSpPr>
          <p:nvPr>
            <p:ph sz="half" idx="2"/>
          </p:nvPr>
        </p:nvSpPr>
        <p:spPr>
          <a:xfrm>
            <a:off x="4646613" y="1981200"/>
            <a:ext cx="3808412"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79E4B4-C4BE-910C-3E99-7BA15E3D4214}"/>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ACCD3C7-9D60-F608-1221-1FDBF5FDF2E8}"/>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9E0C7C-887A-8AA7-07A6-08F4AD85C9D1}"/>
              </a:ext>
            </a:extLst>
          </p:cNvPr>
          <p:cNvSpPr>
            <a:spLocks noGrp="1"/>
          </p:cNvSpPr>
          <p:nvPr>
            <p:ph type="sldNum" idx="12"/>
          </p:nvPr>
        </p:nvSpPr>
        <p:spPr/>
        <p:txBody>
          <a:bodyPr/>
          <a:lstStyle>
            <a:lvl1pPr>
              <a:defRPr/>
            </a:lvl1pPr>
          </a:lstStyle>
          <a:p>
            <a:fld id="{ADFE0D33-3400-0F4F-A39F-7D620A5A9A67}" type="slidenum">
              <a:rPr lang="en-US" altLang="en-US"/>
              <a:pPr/>
              <a:t>‹#›</a:t>
            </a:fld>
            <a:endParaRPr lang="en-US" altLang="en-US"/>
          </a:p>
        </p:txBody>
      </p:sp>
    </p:spTree>
    <p:extLst>
      <p:ext uri="{BB962C8B-B14F-4D97-AF65-F5344CB8AC3E}">
        <p14:creationId xmlns:p14="http://schemas.microsoft.com/office/powerpoint/2010/main" val="95423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A6A82-2621-F5AF-016F-F0F3AD2E6D1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F7A3D-4F44-77F2-A261-2CBBE0C02E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35B0E4-0121-5395-2C51-0B5B5236D7E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51487E-BD70-F958-C88F-038EC0EA6E9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C0E0D9-7451-79A3-06D3-33F9E0A3222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7DF020-9841-DEF1-D912-C03B516CDBFE}"/>
              </a:ext>
            </a:extLst>
          </p:cNvPr>
          <p:cNvSpPr>
            <a:spLocks noGrp="1"/>
          </p:cNvSpPr>
          <p:nvPr>
            <p:ph type="dt"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9E7200A-D3AB-806D-F1EF-001292F73AAA}"/>
              </a:ext>
            </a:extLst>
          </p:cNvPr>
          <p:cNvSpPr>
            <a:spLocks noGrp="1"/>
          </p:cNvSpPr>
          <p:nvPr>
            <p:ph type="ft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77E8E9E-BEF9-1E24-8FE9-F7A9C0EB0BA7}"/>
              </a:ext>
            </a:extLst>
          </p:cNvPr>
          <p:cNvSpPr>
            <a:spLocks noGrp="1"/>
          </p:cNvSpPr>
          <p:nvPr>
            <p:ph type="sldNum" idx="12"/>
          </p:nvPr>
        </p:nvSpPr>
        <p:spPr/>
        <p:txBody>
          <a:bodyPr/>
          <a:lstStyle>
            <a:lvl1pPr>
              <a:defRPr/>
            </a:lvl1pPr>
          </a:lstStyle>
          <a:p>
            <a:fld id="{C5480464-4176-E24C-B0B0-451B6D819C45}" type="slidenum">
              <a:rPr lang="en-US" altLang="en-US"/>
              <a:pPr/>
              <a:t>‹#›</a:t>
            </a:fld>
            <a:endParaRPr lang="en-US" altLang="en-US"/>
          </a:p>
        </p:txBody>
      </p:sp>
    </p:spTree>
    <p:extLst>
      <p:ext uri="{BB962C8B-B14F-4D97-AF65-F5344CB8AC3E}">
        <p14:creationId xmlns:p14="http://schemas.microsoft.com/office/powerpoint/2010/main" val="740551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2EE3-6667-BDF9-2007-0722BC93BC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9C14E9-FF26-4E8F-F7F9-CB0EFB7E1F9E}"/>
              </a:ext>
            </a:extLst>
          </p:cNvPr>
          <p:cNvSpPr>
            <a:spLocks noGrp="1"/>
          </p:cNvSpPr>
          <p:nvPr>
            <p:ph type="dt"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EB6DCC8-0324-64C3-54F0-C2A465C1B010}"/>
              </a:ext>
            </a:extLst>
          </p:cNvPr>
          <p:cNvSpPr>
            <a:spLocks noGrp="1"/>
          </p:cNvSpPr>
          <p:nvPr>
            <p:ph type="ft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A07ECA1-00F1-79D1-81C1-202529A816E0}"/>
              </a:ext>
            </a:extLst>
          </p:cNvPr>
          <p:cNvSpPr>
            <a:spLocks noGrp="1"/>
          </p:cNvSpPr>
          <p:nvPr>
            <p:ph type="sldNum" idx="12"/>
          </p:nvPr>
        </p:nvSpPr>
        <p:spPr/>
        <p:txBody>
          <a:bodyPr/>
          <a:lstStyle>
            <a:lvl1pPr>
              <a:defRPr/>
            </a:lvl1pPr>
          </a:lstStyle>
          <a:p>
            <a:fld id="{CB9F3B71-CBFF-BB42-9D8C-B824115CC744}" type="slidenum">
              <a:rPr lang="en-US" altLang="en-US"/>
              <a:pPr/>
              <a:t>‹#›</a:t>
            </a:fld>
            <a:endParaRPr lang="en-US" altLang="en-US"/>
          </a:p>
        </p:txBody>
      </p:sp>
    </p:spTree>
    <p:extLst>
      <p:ext uri="{BB962C8B-B14F-4D97-AF65-F5344CB8AC3E}">
        <p14:creationId xmlns:p14="http://schemas.microsoft.com/office/powerpoint/2010/main" val="4211762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0167DC-6B56-E105-DF6D-DC0DFBB3262B}"/>
              </a:ext>
            </a:extLst>
          </p:cNvPr>
          <p:cNvSpPr>
            <a:spLocks noGrp="1"/>
          </p:cNvSpPr>
          <p:nvPr>
            <p:ph type="dt"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DD02A9F-8E9D-1A27-D155-F8E0648C82D9}"/>
              </a:ext>
            </a:extLst>
          </p:cNvPr>
          <p:cNvSpPr>
            <a:spLocks noGrp="1"/>
          </p:cNvSpPr>
          <p:nvPr>
            <p:ph type="ft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753A534-C3C2-AEEB-7BD2-5D6BFE448010}"/>
              </a:ext>
            </a:extLst>
          </p:cNvPr>
          <p:cNvSpPr>
            <a:spLocks noGrp="1"/>
          </p:cNvSpPr>
          <p:nvPr>
            <p:ph type="sldNum" idx="12"/>
          </p:nvPr>
        </p:nvSpPr>
        <p:spPr/>
        <p:txBody>
          <a:bodyPr/>
          <a:lstStyle>
            <a:lvl1pPr>
              <a:defRPr/>
            </a:lvl1pPr>
          </a:lstStyle>
          <a:p>
            <a:fld id="{273AD524-39E2-7C4C-8E57-FCFB6E833CC3}" type="slidenum">
              <a:rPr lang="en-US" altLang="en-US"/>
              <a:pPr/>
              <a:t>‹#›</a:t>
            </a:fld>
            <a:endParaRPr lang="en-US" altLang="en-US"/>
          </a:p>
        </p:txBody>
      </p:sp>
    </p:spTree>
    <p:extLst>
      <p:ext uri="{BB962C8B-B14F-4D97-AF65-F5344CB8AC3E}">
        <p14:creationId xmlns:p14="http://schemas.microsoft.com/office/powerpoint/2010/main" val="99264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1C5A0-ACB2-CEA5-55D7-7DC946BC9B4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BBBEE9-3246-31F8-0D34-739A200C36C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38631C-242D-9D59-8AA8-D04D0C024FA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CEE2BE-313A-517E-F432-C6410364F19F}"/>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E92963A-E0A6-1F17-B0A1-EE0CC461A8B5}"/>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41898CA-E052-9A2C-E429-4476B54C7D13}"/>
              </a:ext>
            </a:extLst>
          </p:cNvPr>
          <p:cNvSpPr>
            <a:spLocks noGrp="1"/>
          </p:cNvSpPr>
          <p:nvPr>
            <p:ph type="sldNum" idx="12"/>
          </p:nvPr>
        </p:nvSpPr>
        <p:spPr/>
        <p:txBody>
          <a:bodyPr/>
          <a:lstStyle>
            <a:lvl1pPr>
              <a:defRPr/>
            </a:lvl1pPr>
          </a:lstStyle>
          <a:p>
            <a:fld id="{3212731C-9C25-6B4C-9B67-D0DA77D45207}" type="slidenum">
              <a:rPr lang="en-US" altLang="en-US"/>
              <a:pPr/>
              <a:t>‹#›</a:t>
            </a:fld>
            <a:endParaRPr lang="en-US" altLang="en-US"/>
          </a:p>
        </p:txBody>
      </p:sp>
    </p:spTree>
    <p:extLst>
      <p:ext uri="{BB962C8B-B14F-4D97-AF65-F5344CB8AC3E}">
        <p14:creationId xmlns:p14="http://schemas.microsoft.com/office/powerpoint/2010/main" val="3200502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400CB-8B19-4B12-4515-9B1BFA70437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942E53-F8A8-69F1-0512-9148B9A71DC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B9275F-34A3-80C6-ABA1-787213EAC6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3C144-011D-BAAF-7D78-3D4077699D4C}"/>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A6ACD27-F177-D196-1665-84DB07C03311}"/>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B0C3397-B7CB-BE87-916D-48752509E463}"/>
              </a:ext>
            </a:extLst>
          </p:cNvPr>
          <p:cNvSpPr>
            <a:spLocks noGrp="1"/>
          </p:cNvSpPr>
          <p:nvPr>
            <p:ph type="sldNum" idx="12"/>
          </p:nvPr>
        </p:nvSpPr>
        <p:spPr/>
        <p:txBody>
          <a:bodyPr/>
          <a:lstStyle>
            <a:lvl1pPr>
              <a:defRPr/>
            </a:lvl1pPr>
          </a:lstStyle>
          <a:p>
            <a:fld id="{3888353E-C78D-224E-80CA-AA4294540697}" type="slidenum">
              <a:rPr lang="en-US" altLang="en-US"/>
              <a:pPr/>
              <a:t>‹#›</a:t>
            </a:fld>
            <a:endParaRPr lang="en-US" altLang="en-US"/>
          </a:p>
        </p:txBody>
      </p:sp>
    </p:spTree>
    <p:extLst>
      <p:ext uri="{BB962C8B-B14F-4D97-AF65-F5344CB8AC3E}">
        <p14:creationId xmlns:p14="http://schemas.microsoft.com/office/powerpoint/2010/main" val="280397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99"/>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EB614B15-28D6-8D6B-50CF-F517E763422F}"/>
              </a:ext>
            </a:extLst>
          </p:cNvPr>
          <p:cNvSpPr>
            <a:spLocks noGrp="1" noChangeArrowheads="1"/>
          </p:cNvSpPr>
          <p:nvPr>
            <p:ph type="title"/>
          </p:nvPr>
        </p:nvSpPr>
        <p:spPr bwMode="auto">
          <a:xfrm>
            <a:off x="304800" y="365125"/>
            <a:ext cx="8531225" cy="113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title text format</a:t>
            </a:r>
          </a:p>
        </p:txBody>
      </p:sp>
      <p:sp>
        <p:nvSpPr>
          <p:cNvPr id="1026" name="Rectangle 2">
            <a:extLst>
              <a:ext uri="{FF2B5EF4-FFF2-40B4-BE49-F238E27FC236}">
                <a16:creationId xmlns:a16="http://schemas.microsoft.com/office/drawing/2014/main" id="{81ED6D5A-9382-1A85-BA2A-F8EE6D42CC02}"/>
              </a:ext>
            </a:extLst>
          </p:cNvPr>
          <p:cNvSpPr>
            <a:spLocks noGrp="1" noChangeArrowheads="1"/>
          </p:cNvSpPr>
          <p:nvPr>
            <p:ph type="body" idx="1"/>
          </p:nvPr>
        </p:nvSpPr>
        <p:spPr bwMode="auto">
          <a:xfrm>
            <a:off x="685800" y="1981200"/>
            <a:ext cx="7769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1027" name="Rectangle 3">
            <a:extLst>
              <a:ext uri="{FF2B5EF4-FFF2-40B4-BE49-F238E27FC236}">
                <a16:creationId xmlns:a16="http://schemas.microsoft.com/office/drawing/2014/main" id="{FF546DDA-52EE-56E3-5FF6-BA857B23C994}"/>
              </a:ext>
            </a:extLst>
          </p:cNvPr>
          <p:cNvSpPr>
            <a:spLocks noGrp="1" noChangeArrowheads="1"/>
          </p:cNvSpPr>
          <p:nvPr>
            <p:ph type="dt"/>
          </p:nvPr>
        </p:nvSpPr>
        <p:spPr bwMode="auto">
          <a:xfrm>
            <a:off x="6858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8" name="Rectangle 4">
            <a:extLst>
              <a:ext uri="{FF2B5EF4-FFF2-40B4-BE49-F238E27FC236}">
                <a16:creationId xmlns:a16="http://schemas.microsoft.com/office/drawing/2014/main" id="{FE192182-988D-7F57-E2C0-2015829D0604}"/>
              </a:ext>
            </a:extLst>
          </p:cNvPr>
          <p:cNvSpPr>
            <a:spLocks noGrp="1" noChangeArrowheads="1"/>
          </p:cNvSpPr>
          <p:nvPr>
            <p:ph type="ftr"/>
          </p:nvPr>
        </p:nvSpPr>
        <p:spPr bwMode="auto">
          <a:xfrm>
            <a:off x="3124200" y="6248400"/>
            <a:ext cx="28924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9" name="Rectangle 5">
            <a:extLst>
              <a:ext uri="{FF2B5EF4-FFF2-40B4-BE49-F238E27FC236}">
                <a16:creationId xmlns:a16="http://schemas.microsoft.com/office/drawing/2014/main" id="{47D11F08-FCF6-4DEB-EA33-64FDC1B2333D}"/>
              </a:ext>
            </a:extLst>
          </p:cNvPr>
          <p:cNvSpPr>
            <a:spLocks noGrp="1" noChangeArrowheads="1"/>
          </p:cNvSpPr>
          <p:nvPr>
            <p:ph type="sldNum"/>
          </p:nvPr>
        </p:nvSpPr>
        <p:spPr bwMode="auto">
          <a:xfrm>
            <a:off x="65532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fld id="{2C0F7610-1D12-5446-B4CE-8992F450F62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buClr>
          <a:srgbClr val="000000"/>
        </a:buClr>
        <a:buSzPct val="100000"/>
        <a:buFont typeface="Times New Roman" panose="02020603050405020304" pitchFamily="18" charset="0"/>
        <a:defRPr sz="5400" b="1" kern="1200">
          <a:solidFill>
            <a:srgbClr val="FFFFFF"/>
          </a:solidFill>
          <a:latin typeface="+mj-lt"/>
          <a:ea typeface="+mj-ea"/>
          <a:cs typeface="+mj-cs"/>
        </a:defRPr>
      </a:lvl1pPr>
      <a:lvl2pPr marL="742950" indent="-28575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2pPr>
      <a:lvl3pPr marL="1143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3pPr>
      <a:lvl4pPr marL="1600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4pPr>
      <a:lvl5pPr marL="20574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5pPr>
      <a:lvl6pPr marL="25146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6pPr>
      <a:lvl7pPr marL="29718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7pPr>
      <a:lvl8pPr marL="3429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8pPr>
      <a:lvl9pPr marL="3886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9pPr>
    </p:titleStyle>
    <p:bodyStyle>
      <a:lvl1pPr marL="342900" indent="-342900" algn="ctr" defTabSz="457200" rtl="0" fontAlgn="base">
        <a:spcBef>
          <a:spcPts val="1350"/>
        </a:spcBef>
        <a:spcAft>
          <a:spcPct val="0"/>
        </a:spcAft>
        <a:buClr>
          <a:srgbClr val="000000"/>
        </a:buClr>
        <a:buSzPct val="100000"/>
        <a:buFont typeface="Times New Roman" panose="02020603050405020304" pitchFamily="18" charset="0"/>
        <a:defRPr sz="5400" b="1" kern="1200">
          <a:solidFill>
            <a:srgbClr val="FFFFFF"/>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0DAD2-C106-4269-E9BC-01FC495E1322}"/>
              </a:ext>
            </a:extLst>
          </p:cNvPr>
          <p:cNvSpPr>
            <a:spLocks noGrp="1"/>
          </p:cNvSpPr>
          <p:nvPr>
            <p:ph type="title"/>
          </p:nvPr>
        </p:nvSpPr>
        <p:spPr/>
        <p:txBody>
          <a:bodyPr/>
          <a:lstStyle/>
          <a:p>
            <a:r>
              <a:rPr lang="en-US" sz="4800" dirty="0"/>
              <a:t>Salt and Light Bible Ministries</a:t>
            </a:r>
            <a:br>
              <a:rPr lang="en-US" sz="4800" dirty="0"/>
            </a:br>
            <a:br>
              <a:rPr lang="en-US" sz="4800" dirty="0"/>
            </a:br>
            <a:r>
              <a:rPr lang="en-US" sz="4400" dirty="0"/>
              <a:t>‘A Daily Cross with Thee’ # 025 –</a:t>
            </a:r>
            <a:br>
              <a:rPr lang="en-US" sz="4400" dirty="0"/>
            </a:br>
            <a:r>
              <a:rPr lang="en-US" sz="4400" dirty="0"/>
              <a:t>Self-deception, an illusion of being in God’s Plan.</a:t>
            </a:r>
            <a:br>
              <a:rPr lang="en-US" sz="4400" dirty="0"/>
            </a:br>
            <a:br>
              <a:rPr lang="en-US" sz="4400" dirty="0"/>
            </a:br>
            <a:r>
              <a:rPr lang="en-US" sz="4000" dirty="0"/>
              <a:t>Pastor Jason Kauranen</a:t>
            </a:r>
            <a:br>
              <a:rPr lang="en-US" sz="4000" dirty="0"/>
            </a:br>
            <a:r>
              <a:rPr lang="en-US" sz="4000" dirty="0"/>
              <a:t>Sunday June 15, 2025</a:t>
            </a:r>
          </a:p>
        </p:txBody>
      </p:sp>
    </p:spTree>
    <p:extLst>
      <p:ext uri="{BB962C8B-B14F-4D97-AF65-F5344CB8AC3E}">
        <p14:creationId xmlns:p14="http://schemas.microsoft.com/office/powerpoint/2010/main" val="382782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B85E8-EABC-8CD0-0630-9BE789362705}"/>
              </a:ext>
            </a:extLst>
          </p:cNvPr>
          <p:cNvSpPr>
            <a:spLocks noGrp="1"/>
          </p:cNvSpPr>
          <p:nvPr>
            <p:ph type="title"/>
          </p:nvPr>
        </p:nvSpPr>
        <p:spPr/>
        <p:txBody>
          <a:bodyPr/>
          <a:lstStyle/>
          <a:p>
            <a:r>
              <a:rPr lang="en-US" sz="4000" dirty="0"/>
              <a:t>‘That’ = </a:t>
            </a:r>
            <a:r>
              <a:rPr lang="en-US" sz="4000" dirty="0" err="1"/>
              <a:t>hoti</a:t>
            </a:r>
            <a:r>
              <a:rPr lang="en-US" sz="4000" dirty="0"/>
              <a:t> - (G3754 ho'-tee) demonstrative THAT; causatively BECAUSE.</a:t>
            </a:r>
            <a:br>
              <a:rPr lang="en-US" sz="4000" dirty="0"/>
            </a:br>
            <a:r>
              <a:rPr lang="en-US" sz="4000" dirty="0"/>
              <a:t> </a:t>
            </a:r>
            <a:br>
              <a:rPr lang="en-US" sz="4000" dirty="0"/>
            </a:br>
            <a:r>
              <a:rPr lang="en-US" sz="4000" dirty="0"/>
              <a:t>= as concerning that, as though, because (that), for (that), how (that), (in) that, though, why.</a:t>
            </a:r>
            <a:br>
              <a:rPr lang="en-US" sz="4000" dirty="0"/>
            </a:br>
            <a:endParaRPr lang="en-US" sz="4000" dirty="0"/>
          </a:p>
        </p:txBody>
      </p:sp>
    </p:spTree>
    <p:extLst>
      <p:ext uri="{BB962C8B-B14F-4D97-AF65-F5344CB8AC3E}">
        <p14:creationId xmlns:p14="http://schemas.microsoft.com/office/powerpoint/2010/main" val="1720471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B384E-92F8-A86A-759A-573C30C04BCE}"/>
              </a:ext>
            </a:extLst>
          </p:cNvPr>
          <p:cNvSpPr>
            <a:spLocks noGrp="1"/>
          </p:cNvSpPr>
          <p:nvPr>
            <p:ph type="title"/>
          </p:nvPr>
        </p:nvSpPr>
        <p:spPr/>
        <p:txBody>
          <a:bodyPr/>
          <a:lstStyle/>
          <a:p>
            <a:r>
              <a:rPr lang="en-US" sz="4000" dirty="0"/>
              <a:t>‘we have’ = </a:t>
            </a:r>
            <a:r>
              <a:rPr lang="en-US" sz="4000" dirty="0" err="1"/>
              <a:t>echomen</a:t>
            </a:r>
            <a:r>
              <a:rPr lang="en-US" sz="4000" dirty="0"/>
              <a:t>, echo – </a:t>
            </a:r>
            <a:br>
              <a:rPr lang="en-US" sz="4000" dirty="0"/>
            </a:br>
            <a:r>
              <a:rPr lang="en-US" sz="4000" dirty="0"/>
              <a:t>(G2192 </a:t>
            </a:r>
            <a:r>
              <a:rPr lang="en-US" sz="4000" dirty="0" err="1"/>
              <a:t>ekh</a:t>
            </a:r>
            <a:r>
              <a:rPr lang="en-US" sz="4000" dirty="0"/>
              <a:t>’-o)</a:t>
            </a:r>
            <a:br>
              <a:rPr lang="en-US" sz="4000" dirty="0"/>
            </a:br>
            <a:br>
              <a:rPr lang="en-US" sz="4000" dirty="0"/>
            </a:br>
            <a:r>
              <a:rPr lang="en-US" sz="4000" dirty="0"/>
              <a:t>= to hold (such as possession, ability, relation, or condition)</a:t>
            </a:r>
            <a:br>
              <a:rPr lang="en-US" sz="4000" dirty="0"/>
            </a:br>
            <a:r>
              <a:rPr lang="en-US" sz="4000" dirty="0"/>
              <a:t>= to have, own </a:t>
            </a:r>
            <a:br>
              <a:rPr lang="en-US" sz="4000" dirty="0"/>
            </a:br>
            <a:endParaRPr lang="en-US" sz="4000" dirty="0"/>
          </a:p>
        </p:txBody>
      </p:sp>
    </p:spTree>
    <p:extLst>
      <p:ext uri="{BB962C8B-B14F-4D97-AF65-F5344CB8AC3E}">
        <p14:creationId xmlns:p14="http://schemas.microsoft.com/office/powerpoint/2010/main" val="2039920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63F67-9204-099E-0F10-1C4610EE015A}"/>
              </a:ext>
            </a:extLst>
          </p:cNvPr>
          <p:cNvSpPr>
            <a:spLocks noGrp="1"/>
          </p:cNvSpPr>
          <p:nvPr>
            <p:ph type="title"/>
          </p:nvPr>
        </p:nvSpPr>
        <p:spPr/>
        <p:txBody>
          <a:bodyPr/>
          <a:lstStyle/>
          <a:p>
            <a:r>
              <a:rPr lang="en-US" sz="4000" dirty="0"/>
              <a:t>‘fellowship’ = </a:t>
            </a:r>
            <a:r>
              <a:rPr lang="en-US" sz="4000" dirty="0" err="1"/>
              <a:t>koinōnia</a:t>
            </a:r>
            <a:r>
              <a:rPr lang="en-US" sz="4000" dirty="0"/>
              <a:t> – </a:t>
            </a:r>
            <a:br>
              <a:rPr lang="en-US" sz="4000" dirty="0"/>
            </a:br>
            <a:r>
              <a:rPr lang="en-US" sz="4000" dirty="0"/>
              <a:t>(G2842 </a:t>
            </a:r>
            <a:r>
              <a:rPr lang="en-US" sz="4000" dirty="0" err="1"/>
              <a:t>koy</a:t>
            </a:r>
            <a:r>
              <a:rPr lang="en-US" sz="4000" dirty="0"/>
              <a:t>-</a:t>
            </a:r>
            <a:r>
              <a:rPr lang="en-US" sz="4000" dirty="0" err="1"/>
              <a:t>nohn</a:t>
            </a:r>
            <a:r>
              <a:rPr lang="en-US" sz="4000" dirty="0"/>
              <a:t>-ee'-ah) from G2844 </a:t>
            </a:r>
            <a:r>
              <a:rPr lang="en-US" sz="4000" dirty="0" err="1"/>
              <a:t>koinōnos</a:t>
            </a:r>
            <a:r>
              <a:rPr lang="en-US" sz="4000" dirty="0"/>
              <a:t> = a sharer, or associate.</a:t>
            </a:r>
            <a:br>
              <a:rPr lang="en-US" sz="4000" dirty="0"/>
            </a:br>
            <a:br>
              <a:rPr lang="en-US" sz="4000" dirty="0"/>
            </a:br>
            <a:r>
              <a:rPr lang="en-US" sz="4000" dirty="0"/>
              <a:t>= partnership, that is, (literally) participation, or (social) intercourse, or benefaction.</a:t>
            </a:r>
            <a:br>
              <a:rPr lang="en-US" sz="4000" dirty="0"/>
            </a:br>
            <a:r>
              <a:rPr lang="en-US" sz="4000" dirty="0"/>
              <a:t>= (to) communicate (-</a:t>
            </a:r>
            <a:r>
              <a:rPr lang="en-US" sz="4000" dirty="0" err="1"/>
              <a:t>ation</a:t>
            </a:r>
            <a:r>
              <a:rPr lang="en-US" sz="4000" dirty="0"/>
              <a:t>), communion, distribution, or fellowship. </a:t>
            </a:r>
            <a:br>
              <a:rPr lang="en-US" sz="4000" dirty="0"/>
            </a:br>
            <a:endParaRPr lang="en-US" sz="4000" dirty="0"/>
          </a:p>
        </p:txBody>
      </p:sp>
    </p:spTree>
    <p:extLst>
      <p:ext uri="{BB962C8B-B14F-4D97-AF65-F5344CB8AC3E}">
        <p14:creationId xmlns:p14="http://schemas.microsoft.com/office/powerpoint/2010/main" val="2419366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0A83B-4FF9-B67F-4ECA-A39A96E9C1D6}"/>
              </a:ext>
            </a:extLst>
          </p:cNvPr>
          <p:cNvSpPr>
            <a:spLocks noGrp="1"/>
          </p:cNvSpPr>
          <p:nvPr>
            <p:ph type="title"/>
          </p:nvPr>
        </p:nvSpPr>
        <p:spPr/>
        <p:txBody>
          <a:bodyPr/>
          <a:lstStyle/>
          <a:p>
            <a:r>
              <a:rPr lang="en-US" sz="4200" dirty="0"/>
              <a:t>Num 30:2 If a man makes a vow to the LORD, or takes an oath to bind himself with a binding obligation, </a:t>
            </a:r>
            <a:br>
              <a:rPr lang="en-US" sz="4200" dirty="0"/>
            </a:br>
            <a:r>
              <a:rPr lang="en-US" sz="4200" dirty="0"/>
              <a:t>he shall not violate his word; </a:t>
            </a:r>
            <a:br>
              <a:rPr lang="en-US" sz="4200" dirty="0"/>
            </a:br>
            <a:r>
              <a:rPr lang="en-US" sz="4200" dirty="0"/>
              <a:t>he shall do according to all that proceeds out of his mouth.</a:t>
            </a:r>
            <a:br>
              <a:rPr lang="en-US" sz="4400" dirty="0"/>
            </a:br>
            <a:br>
              <a:rPr lang="en-US" sz="4000" dirty="0"/>
            </a:br>
            <a:endParaRPr lang="en-US" sz="3600" dirty="0"/>
          </a:p>
        </p:txBody>
      </p:sp>
    </p:spTree>
    <p:extLst>
      <p:ext uri="{BB962C8B-B14F-4D97-AF65-F5344CB8AC3E}">
        <p14:creationId xmlns:p14="http://schemas.microsoft.com/office/powerpoint/2010/main" val="2641472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20EA0-569B-829C-0346-BF7EC3BC352A}"/>
              </a:ext>
            </a:extLst>
          </p:cNvPr>
          <p:cNvSpPr>
            <a:spLocks noGrp="1"/>
          </p:cNvSpPr>
          <p:nvPr>
            <p:ph type="title"/>
          </p:nvPr>
        </p:nvSpPr>
        <p:spPr/>
        <p:txBody>
          <a:bodyPr/>
          <a:lstStyle/>
          <a:p>
            <a:r>
              <a:rPr lang="en-US" sz="4000" dirty="0"/>
              <a:t> </a:t>
            </a:r>
            <a:r>
              <a:rPr lang="en-US" sz="4400" dirty="0" err="1"/>
              <a:t>Psa</a:t>
            </a:r>
            <a:r>
              <a:rPr lang="en-US" sz="4400" dirty="0"/>
              <a:t> 76:11a Make vows to the LORD your God and fulfill them; </a:t>
            </a:r>
            <a:br>
              <a:rPr lang="en-US" sz="4400" dirty="0"/>
            </a:br>
            <a:br>
              <a:rPr lang="en-US" sz="4400" dirty="0"/>
            </a:br>
            <a:br>
              <a:rPr lang="en-US" sz="4400" dirty="0"/>
            </a:br>
            <a:r>
              <a:rPr lang="en-US" sz="4400" dirty="0" err="1"/>
              <a:t>Ecc</a:t>
            </a:r>
            <a:r>
              <a:rPr lang="en-US" sz="4400" dirty="0"/>
              <a:t> 5:4 When you make a vow to God, do not be late in paying it; for He takes no delight in fools. Pay what you vow! </a:t>
            </a:r>
            <a:br>
              <a:rPr lang="en-US" sz="4400" dirty="0"/>
            </a:br>
            <a:endParaRPr lang="en-US" sz="4400" dirty="0"/>
          </a:p>
        </p:txBody>
      </p:sp>
    </p:spTree>
    <p:extLst>
      <p:ext uri="{BB962C8B-B14F-4D97-AF65-F5344CB8AC3E}">
        <p14:creationId xmlns:p14="http://schemas.microsoft.com/office/powerpoint/2010/main" val="2040523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81A0D-45F6-3C12-FA9B-8DC6711655E1}"/>
              </a:ext>
            </a:extLst>
          </p:cNvPr>
          <p:cNvSpPr>
            <a:spLocks noGrp="1"/>
          </p:cNvSpPr>
          <p:nvPr>
            <p:ph type="title"/>
          </p:nvPr>
        </p:nvSpPr>
        <p:spPr/>
        <p:txBody>
          <a:bodyPr/>
          <a:lstStyle/>
          <a:p>
            <a:r>
              <a:rPr lang="en-US" sz="4400" dirty="0"/>
              <a:t>Deu 23:21 “When you make a vow to the LORD your God, </a:t>
            </a:r>
            <a:r>
              <a:rPr lang="en-US" sz="4400" u="sng" dirty="0"/>
              <a:t>you shall not delay to pay it, for it would be sin in you</a:t>
            </a:r>
            <a:r>
              <a:rPr lang="en-US" sz="4400" dirty="0"/>
              <a:t>, and the LORD your God will surely require it of you.</a:t>
            </a:r>
          </a:p>
        </p:txBody>
      </p:sp>
    </p:spTree>
    <p:extLst>
      <p:ext uri="{BB962C8B-B14F-4D97-AF65-F5344CB8AC3E}">
        <p14:creationId xmlns:p14="http://schemas.microsoft.com/office/powerpoint/2010/main" val="1273354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913B7-8B2B-A194-D866-87209ED50D02}"/>
              </a:ext>
            </a:extLst>
          </p:cNvPr>
          <p:cNvSpPr>
            <a:spLocks noGrp="1"/>
          </p:cNvSpPr>
          <p:nvPr>
            <p:ph type="title"/>
          </p:nvPr>
        </p:nvSpPr>
        <p:spPr/>
        <p:txBody>
          <a:bodyPr/>
          <a:lstStyle/>
          <a:p>
            <a:r>
              <a:rPr lang="en-US" sz="4400" dirty="0"/>
              <a:t>This illusion is a very strong one, </a:t>
            </a:r>
            <a:br>
              <a:rPr lang="en-US" sz="4400" dirty="0"/>
            </a:br>
            <a:r>
              <a:rPr lang="en-US" sz="4400" dirty="0"/>
              <a:t>to the point where the believer </a:t>
            </a:r>
            <a:br>
              <a:rPr lang="en-US" sz="4400" dirty="0"/>
            </a:br>
            <a:r>
              <a:rPr lang="en-US" sz="4400" dirty="0"/>
              <a:t>will actually believe the lie and hallucinates to create a vivid picture of a likeness to God in their own mind. </a:t>
            </a:r>
          </a:p>
        </p:txBody>
      </p:sp>
    </p:spTree>
    <p:extLst>
      <p:ext uri="{BB962C8B-B14F-4D97-AF65-F5344CB8AC3E}">
        <p14:creationId xmlns:p14="http://schemas.microsoft.com/office/powerpoint/2010/main" val="674350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ACA0B-AE4A-DC80-AD10-A511E00EC390}"/>
              </a:ext>
            </a:extLst>
          </p:cNvPr>
          <p:cNvSpPr>
            <a:spLocks noGrp="1"/>
          </p:cNvSpPr>
          <p:nvPr>
            <p:ph type="title"/>
          </p:nvPr>
        </p:nvSpPr>
        <p:spPr/>
        <p:txBody>
          <a:bodyPr/>
          <a:lstStyle/>
          <a:p>
            <a:r>
              <a:rPr lang="en-US" sz="4000" dirty="0"/>
              <a:t>Col 2:6 Therefore as you have received Christ Jesus the Lord, so walk in Him,</a:t>
            </a:r>
            <a:br>
              <a:rPr lang="en-US" sz="4000" dirty="0"/>
            </a:br>
            <a:br>
              <a:rPr lang="en-US" sz="4000" dirty="0"/>
            </a:br>
            <a:br>
              <a:rPr lang="en-US" sz="4000" dirty="0"/>
            </a:br>
            <a:r>
              <a:rPr lang="en-US" sz="4000" dirty="0"/>
              <a:t>Deu 8:6 Therefore, you shall keep the commandments of the LORD your God, to walk in His ways and to fear(respect) Him. </a:t>
            </a:r>
            <a:br>
              <a:rPr lang="en-US" sz="4000" dirty="0"/>
            </a:br>
            <a:endParaRPr lang="en-US" sz="4000" dirty="0"/>
          </a:p>
        </p:txBody>
      </p:sp>
    </p:spTree>
    <p:extLst>
      <p:ext uri="{BB962C8B-B14F-4D97-AF65-F5344CB8AC3E}">
        <p14:creationId xmlns:p14="http://schemas.microsoft.com/office/powerpoint/2010/main" val="861185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0F655-AC61-BD5C-43E6-E5DC7972A3CE}"/>
              </a:ext>
            </a:extLst>
          </p:cNvPr>
          <p:cNvSpPr>
            <a:spLocks noGrp="1"/>
          </p:cNvSpPr>
          <p:nvPr>
            <p:ph type="title"/>
          </p:nvPr>
        </p:nvSpPr>
        <p:spPr/>
        <p:txBody>
          <a:bodyPr/>
          <a:lstStyle/>
          <a:p>
            <a:r>
              <a:rPr lang="en-US" sz="4400" dirty="0"/>
              <a:t>Eph 4:17 So this I say, and </a:t>
            </a:r>
            <a:br>
              <a:rPr lang="en-US" sz="4400" dirty="0"/>
            </a:br>
            <a:r>
              <a:rPr lang="en-US" sz="4400" dirty="0"/>
              <a:t>affirm together with the Lord, </a:t>
            </a:r>
            <a:br>
              <a:rPr lang="en-US" sz="4400" dirty="0"/>
            </a:br>
            <a:r>
              <a:rPr lang="en-US" sz="4400" dirty="0"/>
              <a:t>that you walk no longer just as the Gentiles also walk, in the futility </a:t>
            </a:r>
            <a:br>
              <a:rPr lang="en-US" sz="4400" dirty="0"/>
            </a:br>
            <a:r>
              <a:rPr lang="en-US" sz="4400" dirty="0"/>
              <a:t>of their mind, </a:t>
            </a:r>
          </a:p>
        </p:txBody>
      </p:sp>
    </p:spTree>
    <p:extLst>
      <p:ext uri="{BB962C8B-B14F-4D97-AF65-F5344CB8AC3E}">
        <p14:creationId xmlns:p14="http://schemas.microsoft.com/office/powerpoint/2010/main" val="716358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2A22F-4852-EC46-3951-8558248275CC}"/>
              </a:ext>
            </a:extLst>
          </p:cNvPr>
          <p:cNvSpPr>
            <a:spLocks noGrp="1"/>
          </p:cNvSpPr>
          <p:nvPr>
            <p:ph type="title"/>
          </p:nvPr>
        </p:nvSpPr>
        <p:spPr/>
        <p:txBody>
          <a:bodyPr/>
          <a:lstStyle/>
          <a:p>
            <a:r>
              <a:rPr lang="en-US" sz="4000" dirty="0"/>
              <a:t>Eph 4:18 being darkened in their understanding, excluded from </a:t>
            </a:r>
            <a:br>
              <a:rPr lang="en-US" sz="4000" dirty="0"/>
            </a:br>
            <a:r>
              <a:rPr lang="en-US" sz="4000" dirty="0"/>
              <a:t>the life of God because </a:t>
            </a:r>
            <a:br>
              <a:rPr lang="en-US" sz="4000" dirty="0"/>
            </a:br>
            <a:r>
              <a:rPr lang="en-US" sz="4000" dirty="0"/>
              <a:t>of the ignorance that is in them, </a:t>
            </a:r>
            <a:br>
              <a:rPr lang="en-US" sz="4000" dirty="0"/>
            </a:br>
            <a:r>
              <a:rPr lang="en-US" sz="4000" dirty="0"/>
              <a:t>because of the hardness of their heart; </a:t>
            </a:r>
          </a:p>
        </p:txBody>
      </p:sp>
    </p:spTree>
    <p:extLst>
      <p:ext uri="{BB962C8B-B14F-4D97-AF65-F5344CB8AC3E}">
        <p14:creationId xmlns:p14="http://schemas.microsoft.com/office/powerpoint/2010/main" val="2883317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E8F4-290C-22F4-410F-8E24BD52B4CA}"/>
              </a:ext>
            </a:extLst>
          </p:cNvPr>
          <p:cNvSpPr>
            <a:spLocks noGrp="1"/>
          </p:cNvSpPr>
          <p:nvPr>
            <p:ph type="title"/>
          </p:nvPr>
        </p:nvSpPr>
        <p:spPr/>
        <p:txBody>
          <a:bodyPr/>
          <a:lstStyle/>
          <a:p>
            <a:r>
              <a:rPr lang="en-US" sz="4000" dirty="0"/>
              <a:t>1Jo 1:6 </a:t>
            </a:r>
            <a:r>
              <a:rPr lang="en-US" sz="4000" u="sng" dirty="0"/>
              <a:t>If we say </a:t>
            </a:r>
            <a:r>
              <a:rPr lang="en-US" sz="4000" dirty="0"/>
              <a:t>that we have fellowship with Him and yet walk </a:t>
            </a:r>
            <a:br>
              <a:rPr lang="en-US" sz="4000" dirty="0"/>
            </a:br>
            <a:r>
              <a:rPr lang="en-US" sz="4000" dirty="0"/>
              <a:t>in the darkness, we lie </a:t>
            </a:r>
            <a:br>
              <a:rPr lang="en-US" sz="4000" dirty="0"/>
            </a:br>
            <a:r>
              <a:rPr lang="en-US" sz="4000" dirty="0"/>
              <a:t>and do not practice the truth; </a:t>
            </a:r>
          </a:p>
        </p:txBody>
      </p:sp>
    </p:spTree>
    <p:extLst>
      <p:ext uri="{BB962C8B-B14F-4D97-AF65-F5344CB8AC3E}">
        <p14:creationId xmlns:p14="http://schemas.microsoft.com/office/powerpoint/2010/main" val="2406253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A0481-EFE0-F41F-9F2F-9BDC8B4E2FCF}"/>
              </a:ext>
            </a:extLst>
          </p:cNvPr>
          <p:cNvSpPr>
            <a:spLocks noGrp="1"/>
          </p:cNvSpPr>
          <p:nvPr>
            <p:ph type="title"/>
          </p:nvPr>
        </p:nvSpPr>
        <p:spPr/>
        <p:txBody>
          <a:bodyPr/>
          <a:lstStyle/>
          <a:p>
            <a:r>
              <a:rPr lang="en-US" sz="4400" dirty="0"/>
              <a:t>Eph 4:25 Therefore, laying aside falsehood, SPEAK TRUTH EACH ONE of you WITH HIS NEIGHBOR, for we are members of one another. </a:t>
            </a:r>
          </a:p>
        </p:txBody>
      </p:sp>
    </p:spTree>
    <p:extLst>
      <p:ext uri="{BB962C8B-B14F-4D97-AF65-F5344CB8AC3E}">
        <p14:creationId xmlns:p14="http://schemas.microsoft.com/office/powerpoint/2010/main" val="3543252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D6DEB-D27E-BE70-57C8-78A85A00D7FA}"/>
              </a:ext>
            </a:extLst>
          </p:cNvPr>
          <p:cNvSpPr>
            <a:spLocks noGrp="1"/>
          </p:cNvSpPr>
          <p:nvPr>
            <p:ph type="title"/>
          </p:nvPr>
        </p:nvSpPr>
        <p:spPr/>
        <p:txBody>
          <a:bodyPr/>
          <a:lstStyle/>
          <a:p>
            <a:r>
              <a:rPr lang="en-US" sz="4400" dirty="0"/>
              <a:t>Pro 28:13 He who conceals </a:t>
            </a:r>
            <a:r>
              <a:rPr lang="en-US" sz="4400" i="1" dirty="0"/>
              <a:t>(covers) </a:t>
            </a:r>
            <a:r>
              <a:rPr lang="en-US" sz="4400" dirty="0"/>
              <a:t>his transgressions </a:t>
            </a:r>
            <a:r>
              <a:rPr lang="en-US" sz="4400" i="1" dirty="0"/>
              <a:t>(Sin) </a:t>
            </a:r>
            <a:r>
              <a:rPr lang="en-US" sz="4400" dirty="0"/>
              <a:t>will not prosper,</a:t>
            </a:r>
            <a:br>
              <a:rPr lang="en-US" sz="4400" dirty="0"/>
            </a:br>
            <a:r>
              <a:rPr lang="en-US" sz="4400" dirty="0"/>
              <a:t>But he who confesses and forsakes </a:t>
            </a:r>
            <a:r>
              <a:rPr lang="en-US" sz="4400" i="1" dirty="0"/>
              <a:t>(rebound and recover) </a:t>
            </a:r>
            <a:r>
              <a:rPr lang="en-US" sz="4400" dirty="0"/>
              <a:t>them will find compassion </a:t>
            </a:r>
            <a:r>
              <a:rPr lang="en-US" sz="4400" i="1" dirty="0"/>
              <a:t>(mercy).</a:t>
            </a:r>
            <a:br>
              <a:rPr lang="en-US" sz="4000" dirty="0"/>
            </a:br>
            <a:br>
              <a:rPr lang="en-US" sz="4000" dirty="0"/>
            </a:br>
            <a:endParaRPr lang="en-US" sz="4000" dirty="0"/>
          </a:p>
        </p:txBody>
      </p:sp>
    </p:spTree>
    <p:extLst>
      <p:ext uri="{BB962C8B-B14F-4D97-AF65-F5344CB8AC3E}">
        <p14:creationId xmlns:p14="http://schemas.microsoft.com/office/powerpoint/2010/main" val="10540639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7A8A5-4699-DC31-704B-2927E1DA632B}"/>
              </a:ext>
            </a:extLst>
          </p:cNvPr>
          <p:cNvSpPr>
            <a:spLocks noGrp="1"/>
          </p:cNvSpPr>
          <p:nvPr>
            <p:ph type="title"/>
          </p:nvPr>
        </p:nvSpPr>
        <p:spPr/>
        <p:txBody>
          <a:bodyPr/>
          <a:lstStyle/>
          <a:p>
            <a:r>
              <a:rPr lang="en-US" sz="4400" dirty="0"/>
              <a:t>Pro 28:14 How blessed </a:t>
            </a:r>
            <a:r>
              <a:rPr lang="en-US" sz="4400" i="1" dirty="0"/>
              <a:t>(happy and content)</a:t>
            </a:r>
            <a:r>
              <a:rPr lang="en-US" sz="4400" dirty="0"/>
              <a:t> is the man who fears </a:t>
            </a:r>
            <a:br>
              <a:rPr lang="en-US" sz="4400" dirty="0"/>
            </a:br>
            <a:r>
              <a:rPr lang="en-US" sz="4400" i="1" dirty="0"/>
              <a:t>(respects God) </a:t>
            </a:r>
            <a:r>
              <a:rPr lang="en-US" sz="4400" dirty="0"/>
              <a:t>always </a:t>
            </a:r>
            <a:r>
              <a:rPr lang="en-US" sz="4400" i="1" dirty="0"/>
              <a:t>(right thing done in right way),</a:t>
            </a:r>
            <a:br>
              <a:rPr lang="en-US" sz="4400" dirty="0"/>
            </a:br>
            <a:r>
              <a:rPr lang="en-US" sz="4400" dirty="0"/>
              <a:t>But he who hardens his heart </a:t>
            </a:r>
            <a:r>
              <a:rPr lang="en-US" sz="4400" i="1" dirty="0"/>
              <a:t>(arrogance complex) </a:t>
            </a:r>
            <a:r>
              <a:rPr lang="en-US" sz="4400" dirty="0"/>
              <a:t>will fall into calamity </a:t>
            </a:r>
            <a:r>
              <a:rPr lang="en-US" sz="4400" i="1" dirty="0"/>
              <a:t>(affliction and misery). </a:t>
            </a:r>
            <a:br>
              <a:rPr lang="en-US" sz="4000" dirty="0"/>
            </a:br>
            <a:endParaRPr lang="en-US" sz="4000" dirty="0"/>
          </a:p>
        </p:txBody>
      </p:sp>
    </p:spTree>
    <p:extLst>
      <p:ext uri="{BB962C8B-B14F-4D97-AF65-F5344CB8AC3E}">
        <p14:creationId xmlns:p14="http://schemas.microsoft.com/office/powerpoint/2010/main" val="2916115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FCB23-A81A-8D12-E50D-94FFC1F8980C}"/>
              </a:ext>
            </a:extLst>
          </p:cNvPr>
          <p:cNvSpPr>
            <a:spLocks noGrp="1"/>
          </p:cNvSpPr>
          <p:nvPr>
            <p:ph type="title"/>
          </p:nvPr>
        </p:nvSpPr>
        <p:spPr/>
        <p:txBody>
          <a:bodyPr/>
          <a:lstStyle/>
          <a:p>
            <a:r>
              <a:rPr lang="en-US" sz="4400" dirty="0"/>
              <a:t>‘should walk’= </a:t>
            </a:r>
            <a:r>
              <a:rPr lang="en-US" sz="4400" i="1" dirty="0" err="1"/>
              <a:t>peripatōmen</a:t>
            </a:r>
            <a:r>
              <a:rPr lang="en-US" sz="4400" dirty="0"/>
              <a:t> - (G4043 per-ee-pat-eh'-omen) From </a:t>
            </a:r>
            <a:r>
              <a:rPr lang="en-US" sz="4400" i="1" dirty="0"/>
              <a:t>peri</a:t>
            </a:r>
            <a:r>
              <a:rPr lang="en-US" sz="4400" dirty="0"/>
              <a:t> G4012 – all over, around and </a:t>
            </a:r>
            <a:r>
              <a:rPr lang="en-US" sz="4400" i="1" dirty="0" err="1"/>
              <a:t>pateo</a:t>
            </a:r>
            <a:r>
              <a:rPr lang="en-US" sz="4400" i="1" dirty="0"/>
              <a:t>̄ </a:t>
            </a:r>
            <a:r>
              <a:rPr lang="en-US" sz="4400" dirty="0"/>
              <a:t>- trample, tread down.</a:t>
            </a:r>
            <a:br>
              <a:rPr lang="en-US" sz="4400" dirty="0"/>
            </a:br>
            <a:br>
              <a:rPr lang="en-US" sz="4400" dirty="0"/>
            </a:br>
            <a:r>
              <a:rPr lang="en-US" sz="4400" dirty="0"/>
              <a:t>= tread all around, walk or stomp about. </a:t>
            </a:r>
            <a:br>
              <a:rPr lang="en-US" sz="4000" dirty="0"/>
            </a:br>
            <a:endParaRPr lang="en-US" sz="4000" dirty="0"/>
          </a:p>
        </p:txBody>
      </p:sp>
    </p:spTree>
    <p:extLst>
      <p:ext uri="{BB962C8B-B14F-4D97-AF65-F5344CB8AC3E}">
        <p14:creationId xmlns:p14="http://schemas.microsoft.com/office/powerpoint/2010/main" val="1640692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E9AFE-B6F6-775A-27FA-890082F1633E}"/>
              </a:ext>
            </a:extLst>
          </p:cNvPr>
          <p:cNvSpPr>
            <a:spLocks noGrp="1"/>
          </p:cNvSpPr>
          <p:nvPr>
            <p:ph type="title"/>
          </p:nvPr>
        </p:nvSpPr>
        <p:spPr/>
        <p:txBody>
          <a:bodyPr/>
          <a:lstStyle/>
          <a:p>
            <a:r>
              <a:rPr lang="en-US" sz="3600" dirty="0"/>
              <a:t>“in the darkness” – </a:t>
            </a:r>
            <a:r>
              <a:rPr lang="en-US" sz="3600" i="1" dirty="0" err="1"/>
              <a:t>en</a:t>
            </a:r>
            <a:r>
              <a:rPr lang="en-US" sz="3600" dirty="0"/>
              <a:t> (G1722) A primary preposition denoting (fixed) position (in place, time or state). ++</a:t>
            </a:r>
            <a:br>
              <a:rPr lang="en-US" sz="3600" dirty="0"/>
            </a:br>
            <a:r>
              <a:rPr lang="en-US" sz="3600" dirty="0"/>
              <a:t>  ‘the’ definite article - </a:t>
            </a:r>
            <a:r>
              <a:rPr lang="en-US" sz="3600" i="1" dirty="0" err="1"/>
              <a:t>tō</a:t>
            </a:r>
            <a:r>
              <a:rPr lang="en-US" sz="3600" i="1" dirty="0"/>
              <a:t> </a:t>
            </a:r>
            <a:r>
              <a:rPr lang="en-US" sz="3600" dirty="0"/>
              <a:t>(title of specific).</a:t>
            </a:r>
            <a:br>
              <a:rPr lang="en-US" sz="3600" dirty="0"/>
            </a:br>
            <a:br>
              <a:rPr lang="en-US" sz="3600" dirty="0"/>
            </a:br>
            <a:r>
              <a:rPr lang="en-US" sz="3600" dirty="0"/>
              <a:t> ‘darkness’ – </a:t>
            </a:r>
            <a:r>
              <a:rPr lang="en-US" sz="3600" i="1" dirty="0" err="1"/>
              <a:t>skotia</a:t>
            </a:r>
            <a:r>
              <a:rPr lang="en-US" sz="3600" dirty="0"/>
              <a:t> (G4655, 4639) [ it is a noun in the locative referring to a place] </a:t>
            </a:r>
            <a:br>
              <a:rPr lang="en-US" sz="3600" dirty="0"/>
            </a:br>
            <a:r>
              <a:rPr lang="en-US" sz="3600" dirty="0"/>
              <a:t>= Shade or shadow, obscurity, darkness of error.  </a:t>
            </a:r>
            <a:br>
              <a:rPr lang="en-US" sz="3600" dirty="0"/>
            </a:br>
            <a:r>
              <a:rPr lang="en-US" sz="3600" dirty="0"/>
              <a:t>The Kingdom of Darkness or </a:t>
            </a:r>
            <a:br>
              <a:rPr lang="en-US" sz="3600" dirty="0"/>
            </a:br>
            <a:r>
              <a:rPr lang="en-US" sz="3600" dirty="0"/>
              <a:t>the Cosmic System!</a:t>
            </a:r>
            <a:br>
              <a:rPr lang="en-US" sz="3600" dirty="0"/>
            </a:br>
            <a:endParaRPr lang="en-US" sz="3600" dirty="0"/>
          </a:p>
        </p:txBody>
      </p:sp>
    </p:spTree>
    <p:extLst>
      <p:ext uri="{BB962C8B-B14F-4D97-AF65-F5344CB8AC3E}">
        <p14:creationId xmlns:p14="http://schemas.microsoft.com/office/powerpoint/2010/main" val="2680685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3D42E-0D1C-7964-4143-2A71D0765B9E}"/>
              </a:ext>
            </a:extLst>
          </p:cNvPr>
          <p:cNvSpPr>
            <a:spLocks noGrp="1"/>
          </p:cNvSpPr>
          <p:nvPr>
            <p:ph type="title"/>
          </p:nvPr>
        </p:nvSpPr>
        <p:spPr/>
        <p:txBody>
          <a:bodyPr/>
          <a:lstStyle/>
          <a:p>
            <a:r>
              <a:rPr lang="en-US" sz="4400" dirty="0"/>
              <a:t>‘we lie’ = </a:t>
            </a:r>
            <a:r>
              <a:rPr lang="en-US" sz="4400" i="1" dirty="0" err="1"/>
              <a:t>pseudomai</a:t>
            </a:r>
            <a:r>
              <a:rPr lang="en-US" sz="4400" dirty="0"/>
              <a:t> – </a:t>
            </a:r>
            <a:br>
              <a:rPr lang="en-US" sz="4400" dirty="0"/>
            </a:br>
            <a:r>
              <a:rPr lang="en-US" sz="4400" dirty="0"/>
              <a:t>(G5574 </a:t>
            </a:r>
            <a:r>
              <a:rPr lang="en-US" sz="4400" dirty="0" err="1"/>
              <a:t>psyoo</a:t>
            </a:r>
            <a:r>
              <a:rPr lang="en-US" sz="4400" dirty="0"/>
              <a:t>'-</a:t>
            </a:r>
            <a:r>
              <a:rPr lang="en-US" sz="4400" dirty="0" err="1"/>
              <a:t>dom-ahee</a:t>
            </a:r>
            <a:r>
              <a:rPr lang="en-US" sz="4400" dirty="0"/>
              <a:t>)</a:t>
            </a:r>
            <a:br>
              <a:rPr lang="en-US" sz="4400" dirty="0"/>
            </a:br>
            <a:br>
              <a:rPr lang="en-US" sz="4400" dirty="0"/>
            </a:br>
            <a:r>
              <a:rPr lang="en-US" sz="4400" dirty="0"/>
              <a:t>= to utter an untruth or attempt to deceive by falsehood.</a:t>
            </a:r>
            <a:br>
              <a:rPr lang="en-US" sz="4400" dirty="0"/>
            </a:br>
            <a:br>
              <a:rPr lang="en-US" sz="4400" dirty="0"/>
            </a:br>
            <a:r>
              <a:rPr lang="en-US" sz="4400" dirty="0"/>
              <a:t>= falsely, lie; to impose a lie upon someone else. </a:t>
            </a:r>
            <a:br>
              <a:rPr lang="en-US" sz="4400" dirty="0"/>
            </a:br>
            <a:endParaRPr lang="en-US" sz="4400" dirty="0"/>
          </a:p>
        </p:txBody>
      </p:sp>
    </p:spTree>
    <p:extLst>
      <p:ext uri="{BB962C8B-B14F-4D97-AF65-F5344CB8AC3E}">
        <p14:creationId xmlns:p14="http://schemas.microsoft.com/office/powerpoint/2010/main" val="3453800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27194-8F39-C377-4D41-C8DAB04BFE42}"/>
              </a:ext>
            </a:extLst>
          </p:cNvPr>
          <p:cNvSpPr>
            <a:spLocks noGrp="1"/>
          </p:cNvSpPr>
          <p:nvPr>
            <p:ph type="title"/>
          </p:nvPr>
        </p:nvSpPr>
        <p:spPr/>
        <p:txBody>
          <a:bodyPr/>
          <a:lstStyle/>
          <a:p>
            <a:r>
              <a:rPr lang="en-US" sz="4000" dirty="0"/>
              <a:t>The deity of God is laid out in </a:t>
            </a:r>
            <a:br>
              <a:rPr lang="en-US" sz="4000" dirty="0"/>
            </a:br>
            <a:r>
              <a:rPr lang="en-US" sz="4000" dirty="0"/>
              <a:t>His essence and character. </a:t>
            </a:r>
            <a:br>
              <a:rPr lang="en-US" sz="4000" dirty="0"/>
            </a:br>
            <a:r>
              <a:rPr lang="en-US" sz="4000" dirty="0"/>
              <a:t>It cannot be manipulated or construed into something that fits your way of comfort (by emotional response). </a:t>
            </a:r>
            <a:br>
              <a:rPr lang="en-US" sz="4000" dirty="0"/>
            </a:br>
            <a:r>
              <a:rPr lang="en-US" sz="4000" dirty="0"/>
              <a:t>“I AM WHO I AM” – Exo 3:14a</a:t>
            </a:r>
            <a:br>
              <a:rPr lang="en-US" sz="4000" dirty="0"/>
            </a:br>
            <a:r>
              <a:rPr lang="en-US" sz="4000" dirty="0"/>
              <a:t>Immutable, Veracity, Omnipotent, Omniscience, Omnipresent, Love, Righteousness, Justice, Sovereignty, and Eternal Life.</a:t>
            </a:r>
            <a:br>
              <a:rPr lang="en-US" sz="4000" dirty="0"/>
            </a:br>
            <a:endParaRPr lang="en-US" sz="4000" dirty="0"/>
          </a:p>
        </p:txBody>
      </p:sp>
    </p:spTree>
    <p:extLst>
      <p:ext uri="{BB962C8B-B14F-4D97-AF65-F5344CB8AC3E}">
        <p14:creationId xmlns:p14="http://schemas.microsoft.com/office/powerpoint/2010/main" val="3340278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0A979-BB4D-2F2D-8274-47C919DC470B}"/>
              </a:ext>
            </a:extLst>
          </p:cNvPr>
          <p:cNvSpPr>
            <a:spLocks noGrp="1"/>
          </p:cNvSpPr>
          <p:nvPr>
            <p:ph type="title"/>
          </p:nvPr>
        </p:nvSpPr>
        <p:spPr/>
        <p:txBody>
          <a:bodyPr/>
          <a:lstStyle/>
          <a:p>
            <a:r>
              <a:rPr lang="en-US" sz="4000" i="1" dirty="0"/>
              <a:t>‘not’= </a:t>
            </a:r>
            <a:r>
              <a:rPr lang="en-US" sz="4000" i="1" dirty="0" err="1"/>
              <a:t>ou</a:t>
            </a:r>
            <a:r>
              <a:rPr lang="en-US" sz="4000" dirty="0"/>
              <a:t> – (G3756 </a:t>
            </a:r>
            <a:r>
              <a:rPr lang="en-US" sz="4000" dirty="0" err="1"/>
              <a:t>oo</a:t>
            </a:r>
            <a:r>
              <a:rPr lang="en-US" sz="4000" dirty="0"/>
              <a:t>) the absolutely negative adverb = no or not. </a:t>
            </a:r>
            <a:br>
              <a:rPr lang="en-US" sz="4000" dirty="0"/>
            </a:br>
            <a:br>
              <a:rPr lang="en-US" sz="4000" dirty="0"/>
            </a:br>
            <a:r>
              <a:rPr lang="en-US" sz="4000" dirty="0"/>
              <a:t>‘do’ </a:t>
            </a:r>
            <a:r>
              <a:rPr lang="en-US" sz="4000" i="1" dirty="0" err="1"/>
              <a:t>poieo</a:t>
            </a:r>
            <a:r>
              <a:rPr lang="en-US" sz="4000" i="1" dirty="0"/>
              <a:t>̄ </a:t>
            </a:r>
            <a:r>
              <a:rPr lang="en-US" sz="4000" dirty="0"/>
              <a:t>- (G4160 </a:t>
            </a:r>
            <a:r>
              <a:rPr lang="en-US" sz="4000" dirty="0" err="1"/>
              <a:t>poy</a:t>
            </a:r>
            <a:r>
              <a:rPr lang="en-US" sz="4000" dirty="0"/>
              <a:t>-eh'-o) </a:t>
            </a:r>
            <a:br>
              <a:rPr lang="en-US" sz="4000" dirty="0"/>
            </a:br>
            <a:r>
              <a:rPr lang="en-US" sz="4000" dirty="0"/>
              <a:t>= to make or do, abide, practice, perform, purpose, commit.</a:t>
            </a:r>
            <a:br>
              <a:rPr lang="en-US" sz="4000" dirty="0"/>
            </a:br>
            <a:br>
              <a:rPr lang="en-US" sz="4000" dirty="0"/>
            </a:br>
            <a:r>
              <a:rPr lang="en-US" sz="4000" dirty="0"/>
              <a:t> = to execute, manufacture, tarry, work, or yield. </a:t>
            </a:r>
            <a:br>
              <a:rPr lang="en-US" sz="4400" dirty="0"/>
            </a:br>
            <a:endParaRPr lang="en-US" sz="4400" dirty="0"/>
          </a:p>
        </p:txBody>
      </p:sp>
    </p:spTree>
    <p:extLst>
      <p:ext uri="{BB962C8B-B14F-4D97-AF65-F5344CB8AC3E}">
        <p14:creationId xmlns:p14="http://schemas.microsoft.com/office/powerpoint/2010/main" val="1468020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8BE3A-8525-81AB-7252-DEBF013625B3}"/>
              </a:ext>
            </a:extLst>
          </p:cNvPr>
          <p:cNvSpPr>
            <a:spLocks noGrp="1"/>
          </p:cNvSpPr>
          <p:nvPr>
            <p:ph type="title"/>
          </p:nvPr>
        </p:nvSpPr>
        <p:spPr/>
        <p:txBody>
          <a:bodyPr/>
          <a:lstStyle/>
          <a:p>
            <a:r>
              <a:rPr lang="en-US" sz="4000" dirty="0"/>
              <a:t>‘the truth’= </a:t>
            </a:r>
            <a:r>
              <a:rPr lang="en-US" sz="4000" i="1" dirty="0" err="1"/>
              <a:t>alētheia</a:t>
            </a:r>
            <a:r>
              <a:rPr lang="en-US" sz="4000" i="1" dirty="0"/>
              <a:t> </a:t>
            </a:r>
            <a:r>
              <a:rPr lang="en-US" sz="4000" dirty="0"/>
              <a:t>– </a:t>
            </a:r>
            <a:br>
              <a:rPr lang="en-US" sz="4000" dirty="0"/>
            </a:br>
            <a:r>
              <a:rPr lang="en-US" sz="4000" dirty="0"/>
              <a:t>(G225 al-ay'-</a:t>
            </a:r>
            <a:r>
              <a:rPr lang="en-US" sz="4000" dirty="0" err="1"/>
              <a:t>thi</a:t>
            </a:r>
            <a:r>
              <a:rPr lang="en-US" sz="4000" dirty="0"/>
              <a:t>-a) From G227  –</a:t>
            </a:r>
            <a:r>
              <a:rPr lang="en-US" sz="4000" i="1" dirty="0" err="1"/>
              <a:t>alēthēs</a:t>
            </a:r>
            <a:r>
              <a:rPr lang="en-US" sz="4000" i="1" dirty="0"/>
              <a:t> </a:t>
            </a:r>
            <a:r>
              <a:rPr lang="en-US" sz="4000" dirty="0"/>
              <a:t>= true, a fact or reality; the opposite of illusion,</a:t>
            </a:r>
            <a:br>
              <a:rPr lang="en-US" sz="4000" dirty="0"/>
            </a:br>
            <a:r>
              <a:rPr lang="en-US" sz="4000" dirty="0"/>
              <a:t> </a:t>
            </a:r>
            <a:br>
              <a:rPr lang="en-US" sz="4000" dirty="0"/>
            </a:br>
            <a:r>
              <a:rPr lang="en-US" sz="4000" dirty="0"/>
              <a:t>= truth, verity; as in not concealing.</a:t>
            </a:r>
            <a:br>
              <a:rPr lang="en-US" sz="4000" dirty="0"/>
            </a:br>
            <a:r>
              <a:rPr lang="en-US" sz="4000" dirty="0"/>
              <a:t> </a:t>
            </a:r>
            <a:br>
              <a:rPr lang="en-US" sz="4000" dirty="0"/>
            </a:br>
            <a:r>
              <a:rPr lang="en-US" sz="4000" dirty="0"/>
              <a:t>= undeniable reality when something is fully tested; something that cannot be hidden.</a:t>
            </a:r>
          </a:p>
        </p:txBody>
      </p:sp>
    </p:spTree>
    <p:extLst>
      <p:ext uri="{BB962C8B-B14F-4D97-AF65-F5344CB8AC3E}">
        <p14:creationId xmlns:p14="http://schemas.microsoft.com/office/powerpoint/2010/main" val="42708627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5F6F5-89BC-9791-F1BB-104F0166C44F}"/>
              </a:ext>
            </a:extLst>
          </p:cNvPr>
          <p:cNvSpPr>
            <a:spLocks noGrp="1"/>
          </p:cNvSpPr>
          <p:nvPr>
            <p:ph type="title"/>
          </p:nvPr>
        </p:nvSpPr>
        <p:spPr/>
        <p:txBody>
          <a:bodyPr/>
          <a:lstStyle/>
          <a:p>
            <a:r>
              <a:rPr lang="en-US" sz="3600" dirty="0"/>
              <a:t> Thayer’s English-Greek lexicon definition, </a:t>
            </a:r>
            <a:r>
              <a:rPr lang="en-US" sz="3600" dirty="0" err="1"/>
              <a:t>pg</a:t>
            </a:r>
            <a:r>
              <a:rPr lang="en-US" sz="3600" dirty="0"/>
              <a:t> 26 – </a:t>
            </a:r>
            <a:r>
              <a:rPr lang="en-US" sz="3600" i="1" dirty="0"/>
              <a:t>Alethia</a:t>
            </a:r>
            <a:r>
              <a:rPr lang="en-US" sz="3600" dirty="0"/>
              <a:t> = objectively;</a:t>
            </a:r>
            <a:br>
              <a:rPr lang="en-US" sz="3600" dirty="0"/>
            </a:br>
            <a:r>
              <a:rPr lang="en-US" sz="3600" dirty="0"/>
              <a:t> </a:t>
            </a:r>
            <a:br>
              <a:rPr lang="en-US" sz="3600" dirty="0"/>
            </a:br>
            <a:r>
              <a:rPr lang="en-US" sz="3600" dirty="0"/>
              <a:t>= the truth as taught in the Christian religion, respecting God and the execution of his purposes through Christ, and respecting the duties of man, opposing alike to the superstitions of the Gentiles and the inventions of the Jews, and the corrupt opinions and precepts of false teachers </a:t>
            </a:r>
            <a:r>
              <a:rPr lang="en-US" sz="3600" u="sng" dirty="0"/>
              <a:t>even among Christians</a:t>
            </a:r>
            <a:r>
              <a:rPr lang="en-US" sz="3600" dirty="0"/>
              <a:t>. </a:t>
            </a:r>
          </a:p>
        </p:txBody>
      </p:sp>
    </p:spTree>
    <p:extLst>
      <p:ext uri="{BB962C8B-B14F-4D97-AF65-F5344CB8AC3E}">
        <p14:creationId xmlns:p14="http://schemas.microsoft.com/office/powerpoint/2010/main" val="351464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61F88-41D5-420F-E08B-64273926FBD3}"/>
              </a:ext>
            </a:extLst>
          </p:cNvPr>
          <p:cNvSpPr>
            <a:spLocks noGrp="1"/>
          </p:cNvSpPr>
          <p:nvPr>
            <p:ph type="title"/>
          </p:nvPr>
        </p:nvSpPr>
        <p:spPr/>
        <p:txBody>
          <a:bodyPr/>
          <a:lstStyle/>
          <a:p>
            <a:r>
              <a:rPr lang="en-US" sz="4000" dirty="0"/>
              <a:t>‘If’ in the 3rd class, {conjunction} </a:t>
            </a:r>
            <a:br>
              <a:rPr lang="en-US" sz="4000" dirty="0"/>
            </a:br>
            <a:r>
              <a:rPr lang="en-US" sz="4000" i="1" dirty="0" err="1"/>
              <a:t>ean</a:t>
            </a:r>
            <a:r>
              <a:rPr lang="en-US" sz="4000" dirty="0"/>
              <a:t> (G1437 eh-an’) - a conditional particle </a:t>
            </a:r>
            <a:br>
              <a:rPr lang="en-US" sz="4000" dirty="0"/>
            </a:br>
            <a:r>
              <a:rPr lang="en-US" sz="4000" dirty="0"/>
              <a:t>= in case that, provided, whether. </a:t>
            </a:r>
            <a:br>
              <a:rPr lang="en-US" sz="4000" dirty="0"/>
            </a:br>
            <a:r>
              <a:rPr lang="en-US" sz="4000" dirty="0"/>
              <a:t>This is in the subjective mood, indicating a more probable future condition.</a:t>
            </a:r>
            <a:br>
              <a:rPr lang="en-US" sz="4000" dirty="0"/>
            </a:br>
            <a:r>
              <a:rPr lang="en-US" sz="4000" dirty="0"/>
              <a:t>* Closely related to G1487</a:t>
            </a:r>
            <a:br>
              <a:rPr lang="en-US" sz="4000" dirty="0"/>
            </a:br>
            <a:r>
              <a:rPr lang="en-US" sz="4000" dirty="0"/>
              <a:t> (</a:t>
            </a:r>
            <a:r>
              <a:rPr lang="en-US" sz="4000" i="1" dirty="0" err="1"/>
              <a:t>ei</a:t>
            </a:r>
            <a:r>
              <a:rPr lang="en-US" sz="4000" i="1" dirty="0"/>
              <a:t> </a:t>
            </a:r>
            <a:r>
              <a:rPr lang="en-US" sz="4000" dirty="0"/>
              <a:t>= forasmuch, although) and G302 (</a:t>
            </a:r>
            <a:r>
              <a:rPr lang="en-US" sz="4000" i="1" dirty="0" err="1"/>
              <a:t>en</a:t>
            </a:r>
            <a:r>
              <a:rPr lang="en-US" sz="4000" i="1" dirty="0"/>
              <a:t> </a:t>
            </a:r>
            <a:r>
              <a:rPr lang="en-US" sz="4000" dirty="0"/>
              <a:t>= whether, a wish of uncertainty).</a:t>
            </a:r>
            <a:br>
              <a:rPr lang="en-US" dirty="0"/>
            </a:br>
            <a:endParaRPr lang="en-US" dirty="0"/>
          </a:p>
        </p:txBody>
      </p:sp>
    </p:spTree>
    <p:extLst>
      <p:ext uri="{BB962C8B-B14F-4D97-AF65-F5344CB8AC3E}">
        <p14:creationId xmlns:p14="http://schemas.microsoft.com/office/powerpoint/2010/main" val="30354106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20EE6-D12A-B634-2B4A-62D0BC2ED3BD}"/>
              </a:ext>
            </a:extLst>
          </p:cNvPr>
          <p:cNvSpPr>
            <a:spLocks noGrp="1"/>
          </p:cNvSpPr>
          <p:nvPr>
            <p:ph type="title"/>
          </p:nvPr>
        </p:nvSpPr>
        <p:spPr/>
        <p:txBody>
          <a:bodyPr/>
          <a:lstStyle/>
          <a:p>
            <a:r>
              <a:rPr lang="en-US" sz="4400" dirty="0"/>
              <a:t>John 4:23 But an hour is coming, </a:t>
            </a:r>
            <a:r>
              <a:rPr lang="en-US" sz="4400" u="sng" dirty="0"/>
              <a:t>and now is</a:t>
            </a:r>
            <a:r>
              <a:rPr lang="en-US" sz="4400" dirty="0"/>
              <a:t>, when the true worshipers will worship the Father in spirit and truth; for such people the Father seeks to be His worshipers.</a:t>
            </a:r>
          </a:p>
        </p:txBody>
      </p:sp>
    </p:spTree>
    <p:extLst>
      <p:ext uri="{BB962C8B-B14F-4D97-AF65-F5344CB8AC3E}">
        <p14:creationId xmlns:p14="http://schemas.microsoft.com/office/powerpoint/2010/main" val="37709067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F6C36-26DA-9C38-8E82-56D4CCF55AF5}"/>
              </a:ext>
            </a:extLst>
          </p:cNvPr>
          <p:cNvSpPr>
            <a:spLocks noGrp="1"/>
          </p:cNvSpPr>
          <p:nvPr>
            <p:ph type="title"/>
          </p:nvPr>
        </p:nvSpPr>
        <p:spPr/>
        <p:txBody>
          <a:bodyPr/>
          <a:lstStyle/>
          <a:p>
            <a:r>
              <a:rPr lang="en-US" sz="4400" dirty="0"/>
              <a:t>John 4:24 God is spirit, and those who worship Him must worship in spirit and truth.” </a:t>
            </a:r>
          </a:p>
        </p:txBody>
      </p:sp>
    </p:spTree>
    <p:extLst>
      <p:ext uri="{BB962C8B-B14F-4D97-AF65-F5344CB8AC3E}">
        <p14:creationId xmlns:p14="http://schemas.microsoft.com/office/powerpoint/2010/main" val="40234787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D09FB-8C1D-77AA-7F50-A1B96E0070DF}"/>
              </a:ext>
            </a:extLst>
          </p:cNvPr>
          <p:cNvSpPr>
            <a:spLocks noGrp="1"/>
          </p:cNvSpPr>
          <p:nvPr>
            <p:ph type="title"/>
          </p:nvPr>
        </p:nvSpPr>
        <p:spPr/>
        <p:txBody>
          <a:bodyPr/>
          <a:lstStyle/>
          <a:p>
            <a:r>
              <a:rPr lang="en-US" sz="3600" dirty="0"/>
              <a:t>Thayer English-Greek Lexicon definition, </a:t>
            </a:r>
            <a:r>
              <a:rPr lang="en-US" sz="3600" dirty="0" err="1"/>
              <a:t>pg</a:t>
            </a:r>
            <a:r>
              <a:rPr lang="en-US" sz="3600" dirty="0"/>
              <a:t> 26 – </a:t>
            </a:r>
            <a:r>
              <a:rPr lang="en-US" sz="3600" i="1" dirty="0"/>
              <a:t>Alethia</a:t>
            </a:r>
            <a:r>
              <a:rPr lang="en-US" sz="3600" dirty="0"/>
              <a:t> = subjectively.</a:t>
            </a:r>
            <a:br>
              <a:rPr lang="en-US" sz="3600" dirty="0"/>
            </a:br>
            <a:br>
              <a:rPr lang="en-US" sz="3600" dirty="0"/>
            </a:br>
            <a:r>
              <a:rPr lang="en-US" sz="3600" dirty="0"/>
              <a:t>= truth as a personal excellence; </a:t>
            </a:r>
            <a:br>
              <a:rPr lang="en-US" sz="3600" dirty="0"/>
            </a:br>
            <a:r>
              <a:rPr lang="en-US" sz="3600" dirty="0"/>
              <a:t>that candor </a:t>
            </a:r>
            <a:r>
              <a:rPr lang="en-US" sz="3600"/>
              <a:t>(impartiality) </a:t>
            </a:r>
            <a:r>
              <a:rPr lang="en-US" sz="3600" dirty="0"/>
              <a:t>of mind, which is free from affection, pretense, simulation, falsehood, and deceit. </a:t>
            </a:r>
            <a:br>
              <a:rPr lang="en-US" sz="3600" dirty="0"/>
            </a:br>
            <a:endParaRPr lang="en-US" sz="3600" dirty="0"/>
          </a:p>
        </p:txBody>
      </p:sp>
    </p:spTree>
    <p:extLst>
      <p:ext uri="{BB962C8B-B14F-4D97-AF65-F5344CB8AC3E}">
        <p14:creationId xmlns:p14="http://schemas.microsoft.com/office/powerpoint/2010/main" val="11651688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E09E0-FD93-EBCA-7B93-02DD5E9DBDEC}"/>
              </a:ext>
            </a:extLst>
          </p:cNvPr>
          <p:cNvSpPr>
            <a:spLocks noGrp="1"/>
          </p:cNvSpPr>
          <p:nvPr>
            <p:ph type="title"/>
          </p:nvPr>
        </p:nvSpPr>
        <p:spPr/>
        <p:txBody>
          <a:bodyPr/>
          <a:lstStyle/>
          <a:p>
            <a:r>
              <a:rPr lang="en-US" sz="4800" dirty="0"/>
              <a:t>Salt &amp; Light Bible Ministries</a:t>
            </a:r>
            <a:br>
              <a:rPr lang="en-US" sz="4800" dirty="0"/>
            </a:br>
            <a:r>
              <a:rPr lang="en-US" sz="4400" dirty="0"/>
              <a:t>Help, Letters, &amp; Donations</a:t>
            </a:r>
            <a:br>
              <a:rPr lang="en-US" sz="4400" dirty="0"/>
            </a:br>
            <a:br>
              <a:rPr lang="en-US" sz="4400" dirty="0"/>
            </a:br>
            <a:r>
              <a:rPr lang="en-US" sz="4000" dirty="0"/>
              <a:t>visit us: </a:t>
            </a:r>
            <a:r>
              <a:rPr lang="en-US" sz="4400" dirty="0">
                <a:hlinkClick r:id="rId3"/>
              </a:rPr>
              <a:t>SLBM.org</a:t>
            </a:r>
            <a:r>
              <a:rPr lang="en-US" sz="4400" dirty="0"/>
              <a:t> *</a:t>
            </a:r>
            <a:r>
              <a:rPr lang="en-US" sz="3200" dirty="0" err="1"/>
              <a:t>paypal</a:t>
            </a:r>
            <a:br>
              <a:rPr lang="en-US" sz="4400" dirty="0"/>
            </a:br>
            <a:r>
              <a:rPr lang="en-US" sz="4400" dirty="0"/>
              <a:t>write to us: </a:t>
            </a:r>
            <a:r>
              <a:rPr lang="en-US" sz="4400" dirty="0">
                <a:hlinkClick r:id="rId3"/>
              </a:rPr>
              <a:t>SLBM@gmail.org</a:t>
            </a:r>
            <a:br>
              <a:rPr lang="en-US" sz="4400" dirty="0"/>
            </a:br>
            <a:r>
              <a:rPr lang="en-US" sz="3200" dirty="0"/>
              <a:t>watch on </a:t>
            </a:r>
            <a:r>
              <a:rPr lang="en-US" sz="3200" dirty="0" err="1"/>
              <a:t>utube</a:t>
            </a:r>
            <a:r>
              <a:rPr lang="en-US" sz="3200" dirty="0"/>
              <a:t> @ </a:t>
            </a:r>
            <a:r>
              <a:rPr lang="en-US" sz="3200" dirty="0" err="1"/>
              <a:t>SaltandLightBibleMinistries</a:t>
            </a:r>
            <a:br>
              <a:rPr lang="en-US" sz="4400" dirty="0"/>
            </a:br>
            <a:r>
              <a:rPr lang="en-US" sz="4400" dirty="0"/>
              <a:t>or </a:t>
            </a:r>
            <a:r>
              <a:rPr lang="en-US" sz="3600" dirty="0"/>
              <a:t>mail: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p>
        </p:txBody>
      </p:sp>
    </p:spTree>
    <p:extLst>
      <p:ext uri="{BB962C8B-B14F-4D97-AF65-F5344CB8AC3E}">
        <p14:creationId xmlns:p14="http://schemas.microsoft.com/office/powerpoint/2010/main" val="20524737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71ACC-E6C6-FEBA-003E-DF88C390E7A7}"/>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7072367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082E-4258-218C-8A90-3D41C6A931F1}"/>
              </a:ext>
            </a:extLst>
          </p:cNvPr>
          <p:cNvSpPr>
            <a:spLocks noGrp="1"/>
          </p:cNvSpPr>
          <p:nvPr>
            <p:ph type="title"/>
          </p:nvPr>
        </p:nvSpPr>
        <p:spPr/>
        <p:txBody>
          <a:bodyPr/>
          <a:lstStyle/>
          <a:p>
            <a:endParaRPr lang="en-US" sz="4000" dirty="0"/>
          </a:p>
        </p:txBody>
      </p:sp>
    </p:spTree>
    <p:extLst>
      <p:ext uri="{BB962C8B-B14F-4D97-AF65-F5344CB8AC3E}">
        <p14:creationId xmlns:p14="http://schemas.microsoft.com/office/powerpoint/2010/main" val="1712429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09937-5D74-8199-97D5-5FCFB3301CC5}"/>
              </a:ext>
            </a:extLst>
          </p:cNvPr>
          <p:cNvSpPr>
            <a:spLocks noGrp="1"/>
          </p:cNvSpPr>
          <p:nvPr>
            <p:ph type="title"/>
          </p:nvPr>
        </p:nvSpPr>
        <p:spPr/>
        <p:txBody>
          <a:bodyPr/>
          <a:lstStyle/>
          <a:p>
            <a:r>
              <a:rPr lang="en-US" sz="3600" dirty="0"/>
              <a:t>All condition clauses are made of 2 parts:</a:t>
            </a:r>
            <a:br>
              <a:rPr lang="en-US" sz="3600" dirty="0"/>
            </a:br>
            <a:br>
              <a:rPr lang="en-US" sz="3600" dirty="0"/>
            </a:br>
            <a:r>
              <a:rPr lang="en-US" sz="4000" dirty="0"/>
              <a:t>1.	Protasis = presents the supposition and becomes the basis for the premise.</a:t>
            </a:r>
            <a:br>
              <a:rPr lang="en-US" sz="4000" dirty="0"/>
            </a:br>
            <a:r>
              <a:rPr lang="en-US" sz="4000" dirty="0"/>
              <a:t> </a:t>
            </a:r>
            <a:r>
              <a:rPr lang="en-US" sz="2800" dirty="0"/>
              <a:t>(also used in ancient Greek drama to introduce character and the subject purposed)</a:t>
            </a:r>
            <a:br>
              <a:rPr lang="en-US" sz="2800" dirty="0"/>
            </a:br>
            <a:br>
              <a:rPr lang="en-US" sz="2800" dirty="0"/>
            </a:br>
            <a:r>
              <a:rPr lang="en-US" sz="4000" dirty="0"/>
              <a:t>2. Apodosis = is the conclusion based on the supposition stated. </a:t>
            </a:r>
            <a:br>
              <a:rPr lang="en-US" sz="4000" dirty="0"/>
            </a:br>
            <a:r>
              <a:rPr lang="en-US" sz="2800" dirty="0"/>
              <a:t>(expresses the consequence)</a:t>
            </a:r>
          </a:p>
        </p:txBody>
      </p:sp>
    </p:spTree>
    <p:extLst>
      <p:ext uri="{BB962C8B-B14F-4D97-AF65-F5344CB8AC3E}">
        <p14:creationId xmlns:p14="http://schemas.microsoft.com/office/powerpoint/2010/main" val="348764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E16EE-FEDC-36CE-E6AF-C1B154C92023}"/>
              </a:ext>
            </a:extLst>
          </p:cNvPr>
          <p:cNvSpPr>
            <a:spLocks noGrp="1"/>
          </p:cNvSpPr>
          <p:nvPr>
            <p:ph type="title"/>
          </p:nvPr>
        </p:nvSpPr>
        <p:spPr/>
        <p:txBody>
          <a:bodyPr/>
          <a:lstStyle/>
          <a:p>
            <a:r>
              <a:rPr lang="en-US" sz="4000" dirty="0"/>
              <a:t>‘say’ = </a:t>
            </a:r>
            <a:r>
              <a:rPr lang="en-US" sz="4000" dirty="0" err="1"/>
              <a:t>epo</a:t>
            </a:r>
            <a:r>
              <a:rPr lang="en-US" sz="4000" dirty="0"/>
              <a:t>̄ - (G2036 ep'-o) </a:t>
            </a:r>
            <a:br>
              <a:rPr lang="en-US" sz="4000" dirty="0"/>
            </a:br>
            <a:r>
              <a:rPr lang="en-US" sz="4000" dirty="0"/>
              <a:t>A primary verb (used only in the definite past tense)</a:t>
            </a:r>
            <a:br>
              <a:rPr lang="en-US" sz="4000" dirty="0"/>
            </a:br>
            <a:r>
              <a:rPr lang="en-US" sz="4000" dirty="0"/>
              <a:t> = to speak or say (by word or writing) </a:t>
            </a:r>
            <a:br>
              <a:rPr lang="en-US" sz="4000" dirty="0"/>
            </a:br>
            <a:r>
              <a:rPr lang="en-US" sz="4000" dirty="0"/>
              <a:t>= answer, bid, bring word, call, command, grant, say (on), speak, tell. </a:t>
            </a:r>
            <a:br>
              <a:rPr lang="en-US" sz="4000" dirty="0"/>
            </a:br>
            <a:endParaRPr lang="en-US" sz="4000" dirty="0"/>
          </a:p>
        </p:txBody>
      </p:sp>
    </p:spTree>
    <p:extLst>
      <p:ext uri="{BB962C8B-B14F-4D97-AF65-F5344CB8AC3E}">
        <p14:creationId xmlns:p14="http://schemas.microsoft.com/office/powerpoint/2010/main" val="183166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EF3CB-5221-8475-D9DB-3ED01B87BDF5}"/>
              </a:ext>
            </a:extLst>
          </p:cNvPr>
          <p:cNvSpPr>
            <a:spLocks noGrp="1"/>
          </p:cNvSpPr>
          <p:nvPr>
            <p:ph type="title"/>
          </p:nvPr>
        </p:nvSpPr>
        <p:spPr/>
        <p:txBody>
          <a:bodyPr/>
          <a:lstStyle/>
          <a:p>
            <a:r>
              <a:rPr lang="en-US" sz="4000" dirty="0"/>
              <a:t>“we say” - </a:t>
            </a:r>
            <a:r>
              <a:rPr lang="en-US" sz="4000" dirty="0" err="1"/>
              <a:t>lego</a:t>
            </a:r>
            <a:r>
              <a:rPr lang="en-US" sz="4000" dirty="0"/>
              <a:t>̄ (G3004 leg'-o) </a:t>
            </a:r>
            <a:br>
              <a:rPr lang="en-US" sz="4000" dirty="0"/>
            </a:br>
            <a:r>
              <a:rPr lang="en-US" sz="4000" dirty="0"/>
              <a:t>A primary verb; properly to “lay” forth, [</a:t>
            </a:r>
            <a:r>
              <a:rPr lang="en-US" sz="4000" dirty="0" err="1"/>
              <a:t>AoristActiveSubjunctive</a:t>
            </a:r>
            <a:r>
              <a:rPr lang="en-US" sz="4000" dirty="0"/>
              <a:t>]</a:t>
            </a:r>
            <a:br>
              <a:rPr lang="en-US" sz="4000" dirty="0"/>
            </a:br>
            <a:br>
              <a:rPr lang="en-US" sz="4000" dirty="0"/>
            </a:br>
            <a:r>
              <a:rPr lang="en-US" sz="4000" dirty="0"/>
              <a:t>= ask, boast, call, describe, give out, name, put forth, </a:t>
            </a:r>
            <a:br>
              <a:rPr lang="en-US" sz="4000" dirty="0"/>
            </a:br>
            <a:br>
              <a:rPr lang="en-US" sz="4000" dirty="0"/>
            </a:br>
            <a:r>
              <a:rPr lang="en-US" sz="4000" dirty="0"/>
              <a:t>= to give expression, to claim by speech, utter. </a:t>
            </a:r>
            <a:br>
              <a:rPr lang="en-US" sz="4000" dirty="0"/>
            </a:br>
            <a:endParaRPr lang="en-US" sz="4000" dirty="0"/>
          </a:p>
        </p:txBody>
      </p:sp>
    </p:spTree>
    <p:extLst>
      <p:ext uri="{BB962C8B-B14F-4D97-AF65-F5344CB8AC3E}">
        <p14:creationId xmlns:p14="http://schemas.microsoft.com/office/powerpoint/2010/main" val="1937184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F38D8-38C0-B5E7-490D-EEFA243E5D12}"/>
              </a:ext>
            </a:extLst>
          </p:cNvPr>
          <p:cNvSpPr>
            <a:spLocks noGrp="1"/>
          </p:cNvSpPr>
          <p:nvPr>
            <p:ph type="title"/>
          </p:nvPr>
        </p:nvSpPr>
        <p:spPr/>
        <p:txBody>
          <a:bodyPr/>
          <a:lstStyle/>
          <a:p>
            <a:r>
              <a:rPr lang="en-US" sz="4000" u="sng" dirty="0"/>
              <a:t>Greek Gnomic aorist </a:t>
            </a:r>
            <a:br>
              <a:rPr lang="en-US" sz="4000" u="sng" dirty="0"/>
            </a:br>
            <a:br>
              <a:rPr lang="en-US" sz="4000" dirty="0"/>
            </a:br>
            <a:r>
              <a:rPr lang="en-US" sz="4000" dirty="0"/>
              <a:t>A perfective past tense that is used to represent a generic fact, habitual truth, or habitual action;</a:t>
            </a:r>
            <a:br>
              <a:rPr lang="en-US" sz="4000" dirty="0"/>
            </a:br>
            <a:r>
              <a:rPr lang="en-US" sz="4000" dirty="0"/>
              <a:t> </a:t>
            </a:r>
            <a:br>
              <a:rPr lang="en-US" sz="4000" dirty="0"/>
            </a:br>
            <a:r>
              <a:rPr lang="en-US" sz="4000" dirty="0"/>
              <a:t>it is a form of the aorist tense that is used to express general truths or maxims, essentially describing things that are typically true. </a:t>
            </a:r>
          </a:p>
        </p:txBody>
      </p:sp>
    </p:spTree>
    <p:extLst>
      <p:ext uri="{BB962C8B-B14F-4D97-AF65-F5344CB8AC3E}">
        <p14:creationId xmlns:p14="http://schemas.microsoft.com/office/powerpoint/2010/main" val="991965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E7CEE-5687-7945-5816-B2C5E01D8774}"/>
              </a:ext>
            </a:extLst>
          </p:cNvPr>
          <p:cNvSpPr>
            <a:spLocks noGrp="1"/>
          </p:cNvSpPr>
          <p:nvPr>
            <p:ph type="title"/>
          </p:nvPr>
        </p:nvSpPr>
        <p:spPr/>
        <p:txBody>
          <a:bodyPr/>
          <a:lstStyle/>
          <a:p>
            <a:r>
              <a:rPr lang="en-US" sz="4800" dirty="0"/>
              <a:t>An illusion = a perception that fails to give the true meaning of a situation, a misconception or false impression of natural things and matter. </a:t>
            </a:r>
          </a:p>
        </p:txBody>
      </p:sp>
    </p:spTree>
    <p:extLst>
      <p:ext uri="{BB962C8B-B14F-4D97-AF65-F5344CB8AC3E}">
        <p14:creationId xmlns:p14="http://schemas.microsoft.com/office/powerpoint/2010/main" val="68846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AF2EB-6381-9460-6CE3-24A2196D3680}"/>
              </a:ext>
            </a:extLst>
          </p:cNvPr>
          <p:cNvSpPr>
            <a:spLocks noGrp="1"/>
          </p:cNvSpPr>
          <p:nvPr>
            <p:ph type="title"/>
          </p:nvPr>
        </p:nvSpPr>
        <p:spPr/>
        <p:txBody>
          <a:bodyPr/>
          <a:lstStyle/>
          <a:p>
            <a:r>
              <a:rPr lang="en-US" sz="4000" dirty="0"/>
              <a:t>1Jo 1:5 This is the message we have heard from Him and announce to you, that God is Light, and in Him there is no darkness at all. </a:t>
            </a:r>
          </a:p>
        </p:txBody>
      </p:sp>
    </p:spTree>
    <p:extLst>
      <p:ext uri="{BB962C8B-B14F-4D97-AF65-F5344CB8AC3E}">
        <p14:creationId xmlns:p14="http://schemas.microsoft.com/office/powerpoint/2010/main" val="392345986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57182</TotalTime>
  <Words>1625</Words>
  <Application>Microsoft Office PowerPoint</Application>
  <PresentationFormat>On-screen Show (4:3)</PresentationFormat>
  <Paragraphs>33</Paragraphs>
  <Slides>35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Times New Roman</vt:lpstr>
      <vt:lpstr>Default Design</vt:lpstr>
      <vt:lpstr>Salt and Light Bible Ministries  ‘A Daily Cross with Thee’ # 025 – Self-deception, an illusion of being in God’s Plan.  Pastor Jason Kauranen Sunday June 15, 2025</vt:lpstr>
      <vt:lpstr>1Jo 1:6 If we say that we have fellowship with Him and yet walk  in the darkness, we lie  and do not practice the truth; </vt:lpstr>
      <vt:lpstr>‘If’ in the 3rd class, {conjunction}  ean (G1437 eh-an’) - a conditional particle  = in case that, provided, whether.  This is in the subjective mood, indicating a more probable future condition. * Closely related to G1487  (ei = forasmuch, although) and G302 (en = whether, a wish of uncertainty). </vt:lpstr>
      <vt:lpstr>All condition clauses are made of 2 parts:  1. Protasis = presents the supposition and becomes the basis for the premise.  (also used in ancient Greek drama to introduce character and the subject purposed)  2. Apodosis = is the conclusion based on the supposition stated.  (expresses the consequence)</vt:lpstr>
      <vt:lpstr>‘say’ = epō - (G2036 ep'-o)  A primary verb (used only in the definite past tense)  = to speak or say (by word or writing)  = answer, bid, bring word, call, command, grant, say (on), speak, tell.  </vt:lpstr>
      <vt:lpstr>“we say” - legō (G3004 leg'-o)  A primary verb; properly to “lay” forth, [AoristActiveSubjunctive]  = ask, boast, call, describe, give out, name, put forth,   = to give expression, to claim by speech, utter.  </vt:lpstr>
      <vt:lpstr>Greek Gnomic aorist   A perfective past tense that is used to represent a generic fact, habitual truth, or habitual action;   it is a form of the aorist tense that is used to express general truths or maxims, essentially describing things that are typically true. </vt:lpstr>
      <vt:lpstr>An illusion = a perception that fails to give the true meaning of a situation, a misconception or false impression of natural things and matter. </vt:lpstr>
      <vt:lpstr>1Jo 1:5 This is the message we have heard from Him and announce to you, that God is Light, and in Him there is no darkness at all. </vt:lpstr>
      <vt:lpstr>‘That’ = hoti - (G3754 ho'-tee) demonstrative THAT; causatively BECAUSE.   = as concerning that, as though, because (that), for (that), how (that), (in) that, though, why. </vt:lpstr>
      <vt:lpstr>‘we have’ = echomen, echo –  (G2192 ekh’-o)  = to hold (such as possession, ability, relation, or condition) = to have, own  </vt:lpstr>
      <vt:lpstr>‘fellowship’ = koinōnia –  (G2842 koy-nohn-ee'-ah) from G2844 koinōnos = a sharer, or associate.  = partnership, that is, (literally) participation, or (social) intercourse, or benefaction. = (to) communicate (-ation), communion, distribution, or fellowship.  </vt:lpstr>
      <vt:lpstr>Num 30:2 If a man makes a vow to the LORD, or takes an oath to bind himself with a binding obligation,  he shall not violate his word;  he shall do according to all that proceeds out of his mouth.  </vt:lpstr>
      <vt:lpstr> Psa 76:11a Make vows to the LORD your God and fulfill them;    Ecc 5:4 When you make a vow to God, do not be late in paying it; for He takes no delight in fools. Pay what you vow!  </vt:lpstr>
      <vt:lpstr>Deu 23:21 “When you make a vow to the LORD your God, you shall not delay to pay it, for it would be sin in you, and the LORD your God will surely require it of you.</vt:lpstr>
      <vt:lpstr>This illusion is a very strong one,  to the point where the believer  will actually believe the lie and hallucinates to create a vivid picture of a likeness to God in their own mind. </vt:lpstr>
      <vt:lpstr>Col 2:6 Therefore as you have received Christ Jesus the Lord, so walk in Him,   Deu 8:6 Therefore, you shall keep the commandments of the LORD your God, to walk in His ways and to fear(respect) Him.  </vt:lpstr>
      <vt:lpstr>Eph 4:17 So this I say, and  affirm together with the Lord,  that you walk no longer just as the Gentiles also walk, in the futility  of their mind, </vt:lpstr>
      <vt:lpstr>Eph 4:18 being darkened in their understanding, excluded from  the life of God because  of the ignorance that is in them,  because of the hardness of their heart; </vt:lpstr>
      <vt:lpstr>Eph 4:25 Therefore, laying aside falsehood, SPEAK TRUTH EACH ONE of you WITH HIS NEIGHBOR, for we are members of one another. </vt:lpstr>
      <vt:lpstr>Pro 28:13 He who conceals (covers) his transgressions (Sin) will not prosper, But he who confesses and forsakes (rebound and recover) them will find compassion (mercy).  </vt:lpstr>
      <vt:lpstr>Pro 28:14 How blessed (happy and content) is the man who fears  (respects God) always (right thing done in right way), But he who hardens his heart (arrogance complex) will fall into calamity (affliction and misery).  </vt:lpstr>
      <vt:lpstr>‘should walk’= peripatōmen - (G4043 per-ee-pat-eh'-omen) From peri G4012 – all over, around and pateō - trample, tread down.  = tread all around, walk or stomp about.  </vt:lpstr>
      <vt:lpstr>“in the darkness” – en (G1722) A primary preposition denoting (fixed) position (in place, time or state). ++   ‘the’ definite article - tō (title of specific).   ‘darkness’ – skotia (G4655, 4639) [ it is a noun in the locative referring to a place]  = Shade or shadow, obscurity, darkness of error.   The Kingdom of Darkness or  the Cosmic System! </vt:lpstr>
      <vt:lpstr>‘we lie’ = pseudomai –  (G5574 psyoo'-dom-ahee)  = to utter an untruth or attempt to deceive by falsehood.  = falsely, lie; to impose a lie upon someone else.  </vt:lpstr>
      <vt:lpstr>The deity of God is laid out in  His essence and character.  It cannot be manipulated or construed into something that fits your way of comfort (by emotional response).  “I AM WHO I AM” – Exo 3:14a Immutable, Veracity, Omnipotent, Omniscience, Omnipresent, Love, Righteousness, Justice, Sovereignty, and Eternal Life. </vt:lpstr>
      <vt:lpstr>‘not’= ou – (G3756 oo) the absolutely negative adverb = no or not.   ‘do’ poieō - (G4160 poy-eh'-o)  = to make or do, abide, practice, perform, purpose, commit.   = to execute, manufacture, tarry, work, or yield.  </vt:lpstr>
      <vt:lpstr>‘the truth’= alētheia –  (G225 al-ay'-thi-a) From G227  –alēthēs = true, a fact or reality; the opposite of illusion,   = truth, verity; as in not concealing.   = undeniable reality when something is fully tested; something that cannot be hidden.</vt:lpstr>
      <vt:lpstr> Thayer’s English-Greek lexicon definition, pg 26 – Alethia = objectively;   = the truth as taught in the Christian religion, respecting God and the execution of his purposes through Christ, and respecting the duties of man, opposing alike to the superstitions of the Gentiles and the inventions of the Jews, and the corrupt opinions and precepts of false teachers even among Christians. </vt:lpstr>
      <vt:lpstr>John 4:23 But an hour is coming, and now is, when the true worshipers will worship the Father in spirit and truth; for such people the Father seeks to be His worshipers.</vt:lpstr>
      <vt:lpstr>John 4:24 God is spirit, and those who worship Him must worship in spirit and truth.” </vt:lpstr>
      <vt:lpstr>Thayer English-Greek Lexicon definition, pg 26 – Alethia = subjectively.  = truth as a personal excellence;  that candor (impartiality) of mind, which is free from affection, pretense, simulation, falsehood, and deceit.  </vt:lpstr>
      <vt:lpstr>Salt &amp; Light Bible Ministries Help, Letters, &amp; Donations  visit us: SLBM.org *paypal write to us: SLBM@gmail.org watch on utube @ SaltandLightBibleMinistries or mail: Salt and Light Bible Ministries c/o Pastor Jason Kauranen 2 Dianne Drive East Wareham, Mass 02538</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 Pastor/Teacher Robert R. McLaughlin Sunday, July 31, 2016</dc:title>
  <dc:subject/>
  <dc:creator>RMBM</dc:creator>
  <cp:keywords/>
  <dc:description/>
  <cp:lastModifiedBy>Pastor Jason Kauranen</cp:lastModifiedBy>
  <cp:revision>141</cp:revision>
  <cp:lastPrinted>1601-01-01T00:00:00Z</cp:lastPrinted>
  <dcterms:created xsi:type="dcterms:W3CDTF">2016-07-31T13:32:40Z</dcterms:created>
  <dcterms:modified xsi:type="dcterms:W3CDTF">2025-06-15T02:07:05Z</dcterms:modified>
</cp:coreProperties>
</file>