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95" r:id="rId2"/>
    <p:sldId id="256" r:id="rId3"/>
    <p:sldId id="294" r:id="rId4"/>
    <p:sldId id="367" r:id="rId5"/>
    <p:sldId id="368" r:id="rId6"/>
    <p:sldId id="369" r:id="rId7"/>
    <p:sldId id="349" r:id="rId8"/>
    <p:sldId id="366" r:id="rId9"/>
    <p:sldId id="371" r:id="rId10"/>
    <p:sldId id="370" r:id="rId11"/>
    <p:sldId id="372" r:id="rId12"/>
    <p:sldId id="373" r:id="rId13"/>
    <p:sldId id="350" r:id="rId14"/>
    <p:sldId id="361" r:id="rId15"/>
    <p:sldId id="362" r:id="rId16"/>
    <p:sldId id="352" r:id="rId17"/>
    <p:sldId id="365" r:id="rId18"/>
    <p:sldId id="363" r:id="rId19"/>
    <p:sldId id="364" r:id="rId20"/>
    <p:sldId id="374" r:id="rId21"/>
    <p:sldId id="375" r:id="rId22"/>
    <p:sldId id="376" r:id="rId23"/>
    <p:sldId id="377" r:id="rId24"/>
    <p:sldId id="378" r:id="rId25"/>
    <p:sldId id="379" r:id="rId26"/>
    <p:sldId id="380" r:id="rId27"/>
    <p:sldId id="381" r:id="rId28"/>
    <p:sldId id="382" r:id="rId29"/>
    <p:sldId id="384" r:id="rId30"/>
    <p:sldId id="385" r:id="rId31"/>
    <p:sldId id="386" r:id="rId32"/>
    <p:sldId id="387" r:id="rId33"/>
    <p:sldId id="388" r:id="rId34"/>
    <p:sldId id="383" r:id="rId35"/>
    <p:sldId id="293" r:id="rId36"/>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6359A3-1482-4E08-9414-65BB7E0F7967}" v="2" dt="2026-06-24T20:56:08.5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5" d="100"/>
          <a:sy n="85" d="100"/>
        </p:scale>
        <p:origin x="269" y="62"/>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60"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59" Type="http://schemas.microsoft.com/office/2015/10/relationships/revisionInfo" Target="revisionInfo.xml"/><Relationship Id="rId20" Type="http://schemas.openxmlformats.org/officeDocument/2006/relationships/slide" Target="slides/slide19.xml"/><Relationship Id="rId5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6-24T21:09:01.118" v="6946" actId="20577"/>
      <pc:docMkLst>
        <pc:docMk/>
      </pc:docMkLst>
      <pc:sldChg chg="modSp mod setBg">
        <pc:chgData name="Pastor Jason Kauranen" userId="e0c3930084765aaa" providerId="LiveId" clId="{A438F859-A371-4CA2-BA51-2B86427404E9}" dt="2026-06-24T21:09:01.118" v="6946" actId="20577"/>
        <pc:sldMkLst>
          <pc:docMk/>
          <pc:sldMk cId="0" sldId="256"/>
        </pc:sldMkLst>
        <pc:spChg chg="mod">
          <ac:chgData name="Pastor Jason Kauranen" userId="e0c3930084765aaa" providerId="LiveId" clId="{A438F859-A371-4CA2-BA51-2B86427404E9}" dt="2026-06-24T21:09:01.118" v="6946" actId="20577"/>
          <ac:spMkLst>
            <pc:docMk/>
            <pc:sldMk cId="0" sldId="256"/>
            <ac:spMk id="85" creationId="{00000000-0000-0000-0000-000000000000}"/>
          </ac:spMkLst>
        </pc:spChg>
      </pc:sldChg>
      <pc:sldChg chg="modSp mod ord">
        <pc:chgData name="Pastor Jason Kauranen" userId="e0c3930084765aaa" providerId="LiveId" clId="{A438F859-A371-4CA2-BA51-2B86427404E9}" dt="2026-05-27T19:44:36.255" v="3689" actId="20577"/>
        <pc:sldMkLst>
          <pc:docMk/>
          <pc:sldMk cId="0" sldId="293"/>
        </pc:sldMkLst>
        <pc:spChg chg="mod">
          <ac:chgData name="Pastor Jason Kauranen" userId="e0c3930084765aaa" providerId="LiveId" clId="{A438F859-A371-4CA2-BA51-2B86427404E9}" dt="2026-05-27T19:44:36.255" v="3689" actId="20577"/>
          <ac:spMkLst>
            <pc:docMk/>
            <pc:sldMk cId="0" sldId="293"/>
            <ac:spMk id="272" creationId="{00000000-0000-0000-0000-000000000000}"/>
          </ac:spMkLst>
        </pc:spChg>
      </pc:sldChg>
      <pc:sldChg chg="modSp new del mod ord">
        <pc:chgData name="Pastor Jason Kauranen" userId="e0c3930084765aaa" providerId="LiveId" clId="{A438F859-A371-4CA2-BA51-2B86427404E9}" dt="2026-06-24T19:36:35.922" v="6473" actId="47"/>
        <pc:sldMkLst>
          <pc:docMk/>
          <pc:sldMk cId="799816205" sldId="300"/>
        </pc:sldMkLst>
      </pc:sldChg>
      <pc:sldChg chg="modSp new del mod ord">
        <pc:chgData name="Pastor Jason Kauranen" userId="e0c3930084765aaa" providerId="LiveId" clId="{A438F859-A371-4CA2-BA51-2B86427404E9}" dt="2026-06-24T19:36:36.872" v="6474" actId="47"/>
        <pc:sldMkLst>
          <pc:docMk/>
          <pc:sldMk cId="3763469376" sldId="301"/>
        </pc:sldMkLst>
      </pc:sldChg>
      <pc:sldChg chg="modSp new del mod ord">
        <pc:chgData name="Pastor Jason Kauranen" userId="e0c3930084765aaa" providerId="LiveId" clId="{A438F859-A371-4CA2-BA51-2B86427404E9}" dt="2026-06-24T19:36:38.967" v="6475" actId="47"/>
        <pc:sldMkLst>
          <pc:docMk/>
          <pc:sldMk cId="3566252820" sldId="324"/>
        </pc:sldMkLst>
      </pc:sldChg>
      <pc:sldChg chg="modSp new del mod ord">
        <pc:chgData name="Pastor Jason Kauranen" userId="e0c3930084765aaa" providerId="LiveId" clId="{A438F859-A371-4CA2-BA51-2B86427404E9}" dt="2026-06-24T19:36:40.110" v="6476" actId="47"/>
        <pc:sldMkLst>
          <pc:docMk/>
          <pc:sldMk cId="176570824" sldId="326"/>
        </pc:sldMkLst>
      </pc:sldChg>
      <pc:sldChg chg="modSp new del mod">
        <pc:chgData name="Pastor Jason Kauranen" userId="e0c3930084765aaa" providerId="LiveId" clId="{A438F859-A371-4CA2-BA51-2B86427404E9}" dt="2026-06-24T19:36:42.487" v="6478" actId="47"/>
        <pc:sldMkLst>
          <pc:docMk/>
          <pc:sldMk cId="3806091486" sldId="332"/>
        </pc:sldMkLst>
      </pc:sldChg>
      <pc:sldChg chg="modSp new del mod">
        <pc:chgData name="Pastor Jason Kauranen" userId="e0c3930084765aaa" providerId="LiveId" clId="{A438F859-A371-4CA2-BA51-2B86427404E9}" dt="2026-06-24T19:36:43.419" v="6479" actId="47"/>
        <pc:sldMkLst>
          <pc:docMk/>
          <pc:sldMk cId="1893071949" sldId="333"/>
        </pc:sldMkLst>
      </pc:sldChg>
      <pc:sldChg chg="modSp new del mod">
        <pc:chgData name="Pastor Jason Kauranen" userId="e0c3930084765aaa" providerId="LiveId" clId="{A438F859-A371-4CA2-BA51-2B86427404E9}" dt="2026-06-24T19:36:50.467" v="6490" actId="47"/>
        <pc:sldMkLst>
          <pc:docMk/>
          <pc:sldMk cId="1902413987" sldId="334"/>
        </pc:sldMkLst>
      </pc:sldChg>
      <pc:sldChg chg="modSp new del mod ord">
        <pc:chgData name="Pastor Jason Kauranen" userId="e0c3930084765aaa" providerId="LiveId" clId="{A438F859-A371-4CA2-BA51-2B86427404E9}" dt="2026-06-24T19:36:41.613" v="6477" actId="47"/>
        <pc:sldMkLst>
          <pc:docMk/>
          <pc:sldMk cId="2314278284" sldId="335"/>
        </pc:sldMkLst>
      </pc:sldChg>
      <pc:sldChg chg="modSp new del mod">
        <pc:chgData name="Pastor Jason Kauranen" userId="e0c3930084765aaa" providerId="LiveId" clId="{A438F859-A371-4CA2-BA51-2B86427404E9}" dt="2026-06-24T19:36:45.298" v="6481" actId="47"/>
        <pc:sldMkLst>
          <pc:docMk/>
          <pc:sldMk cId="607708303" sldId="336"/>
        </pc:sldMkLst>
      </pc:sldChg>
      <pc:sldChg chg="modSp new del mod">
        <pc:chgData name="Pastor Jason Kauranen" userId="e0c3930084765aaa" providerId="LiveId" clId="{A438F859-A371-4CA2-BA51-2B86427404E9}" dt="2026-06-24T19:36:45.902" v="6482" actId="47"/>
        <pc:sldMkLst>
          <pc:docMk/>
          <pc:sldMk cId="640174915" sldId="337"/>
        </pc:sldMkLst>
      </pc:sldChg>
      <pc:sldChg chg="modSp new del mod">
        <pc:chgData name="Pastor Jason Kauranen" userId="e0c3930084765aaa" providerId="LiveId" clId="{A438F859-A371-4CA2-BA51-2B86427404E9}" dt="2026-06-24T19:36:46.362" v="6483" actId="47"/>
        <pc:sldMkLst>
          <pc:docMk/>
          <pc:sldMk cId="1691329937" sldId="338"/>
        </pc:sldMkLst>
      </pc:sldChg>
      <pc:sldChg chg="modSp new del mod">
        <pc:chgData name="Pastor Jason Kauranen" userId="e0c3930084765aaa" providerId="LiveId" clId="{A438F859-A371-4CA2-BA51-2B86427404E9}" dt="2026-06-24T19:36:46.756" v="6484" actId="47"/>
        <pc:sldMkLst>
          <pc:docMk/>
          <pc:sldMk cId="382345690" sldId="339"/>
        </pc:sldMkLst>
      </pc:sldChg>
      <pc:sldChg chg="modSp new del mod">
        <pc:chgData name="Pastor Jason Kauranen" userId="e0c3930084765aaa" providerId="LiveId" clId="{A438F859-A371-4CA2-BA51-2B86427404E9}" dt="2026-06-24T19:36:47.252" v="6485" actId="47"/>
        <pc:sldMkLst>
          <pc:docMk/>
          <pc:sldMk cId="438340498" sldId="340"/>
        </pc:sldMkLst>
      </pc:sldChg>
      <pc:sldChg chg="modSp new del mod">
        <pc:chgData name="Pastor Jason Kauranen" userId="e0c3930084765aaa" providerId="LiveId" clId="{A438F859-A371-4CA2-BA51-2B86427404E9}" dt="2026-06-24T19:36:47.808" v="6486" actId="47"/>
        <pc:sldMkLst>
          <pc:docMk/>
          <pc:sldMk cId="1031142106" sldId="341"/>
        </pc:sldMkLst>
      </pc:sldChg>
      <pc:sldChg chg="modSp new del mod">
        <pc:chgData name="Pastor Jason Kauranen" userId="e0c3930084765aaa" providerId="LiveId" clId="{A438F859-A371-4CA2-BA51-2B86427404E9}" dt="2026-06-24T19:36:48.447" v="6487" actId="47"/>
        <pc:sldMkLst>
          <pc:docMk/>
          <pc:sldMk cId="3056054429" sldId="342"/>
        </pc:sldMkLst>
      </pc:sldChg>
      <pc:sldChg chg="modSp new del mod">
        <pc:chgData name="Pastor Jason Kauranen" userId="e0c3930084765aaa" providerId="LiveId" clId="{A438F859-A371-4CA2-BA51-2B86427404E9}" dt="2026-06-24T19:36:49.051" v="6488" actId="47"/>
        <pc:sldMkLst>
          <pc:docMk/>
          <pc:sldMk cId="2601031694" sldId="343"/>
        </pc:sldMkLst>
      </pc:sldChg>
      <pc:sldChg chg="modSp new del mod">
        <pc:chgData name="Pastor Jason Kauranen" userId="e0c3930084765aaa" providerId="LiveId" clId="{A438F859-A371-4CA2-BA51-2B86427404E9}" dt="2026-06-24T19:36:49.804" v="6489" actId="47"/>
        <pc:sldMkLst>
          <pc:docMk/>
          <pc:sldMk cId="1303904526" sldId="344"/>
        </pc:sldMkLst>
      </pc:sldChg>
      <pc:sldChg chg="modSp new del mod">
        <pc:chgData name="Pastor Jason Kauranen" userId="e0c3930084765aaa" providerId="LiveId" clId="{A438F859-A371-4CA2-BA51-2B86427404E9}" dt="2026-06-24T19:36:51.241" v="6491" actId="47"/>
        <pc:sldMkLst>
          <pc:docMk/>
          <pc:sldMk cId="645001251" sldId="345"/>
        </pc:sldMkLst>
      </pc:sldChg>
      <pc:sldChg chg="modSp new del mod">
        <pc:chgData name="Pastor Jason Kauranen" userId="e0c3930084765aaa" providerId="LiveId" clId="{A438F859-A371-4CA2-BA51-2B86427404E9}" dt="2026-06-24T19:36:51.888" v="6492" actId="47"/>
        <pc:sldMkLst>
          <pc:docMk/>
          <pc:sldMk cId="570608581" sldId="346"/>
        </pc:sldMkLst>
      </pc:sldChg>
      <pc:sldChg chg="modSp new del mod">
        <pc:chgData name="Pastor Jason Kauranen" userId="e0c3930084765aaa" providerId="LiveId" clId="{A438F859-A371-4CA2-BA51-2B86427404E9}" dt="2026-06-24T19:36:54.032" v="6493" actId="47"/>
        <pc:sldMkLst>
          <pc:docMk/>
          <pc:sldMk cId="260528983" sldId="347"/>
        </pc:sldMkLst>
      </pc:sldChg>
      <pc:sldChg chg="modSp new del mod">
        <pc:chgData name="Pastor Jason Kauranen" userId="e0c3930084765aaa" providerId="LiveId" clId="{A438F859-A371-4CA2-BA51-2B86427404E9}" dt="2026-06-24T19:36:55.763" v="6495" actId="47"/>
        <pc:sldMkLst>
          <pc:docMk/>
          <pc:sldMk cId="512191799" sldId="348"/>
        </pc:sldMkLst>
      </pc:sldChg>
      <pc:sldChg chg="modSp new mod">
        <pc:chgData name="Pastor Jason Kauranen" userId="e0c3930084765aaa" providerId="LiveId" clId="{A438F859-A371-4CA2-BA51-2B86427404E9}" dt="2026-06-17T20:35:05.828" v="6143" actId="255"/>
        <pc:sldMkLst>
          <pc:docMk/>
          <pc:sldMk cId="1178261650" sldId="349"/>
        </pc:sldMkLst>
        <pc:spChg chg="mod">
          <ac:chgData name="Pastor Jason Kauranen" userId="e0c3930084765aaa" providerId="LiveId" clId="{A438F859-A371-4CA2-BA51-2B86427404E9}" dt="2026-06-17T20:35:05.828" v="6143" actId="255"/>
          <ac:spMkLst>
            <pc:docMk/>
            <pc:sldMk cId="1178261650" sldId="349"/>
            <ac:spMk id="2" creationId="{A6D42B7B-EDF7-998F-D5FB-3271D97F6A43}"/>
          </ac:spMkLst>
        </pc:spChg>
      </pc:sldChg>
      <pc:sldChg chg="modSp new mod ord">
        <pc:chgData name="Pastor Jason Kauranen" userId="e0c3930084765aaa" providerId="LiveId" clId="{A438F859-A371-4CA2-BA51-2B86427404E9}" dt="2026-06-24T20:30:28.571" v="6668"/>
        <pc:sldMkLst>
          <pc:docMk/>
          <pc:sldMk cId="3891458876" sldId="350"/>
        </pc:sldMkLst>
        <pc:spChg chg="mod">
          <ac:chgData name="Pastor Jason Kauranen" userId="e0c3930084765aaa" providerId="LiveId" clId="{A438F859-A371-4CA2-BA51-2B86427404E9}" dt="2026-06-17T20:38:17.474" v="6173" actId="20577"/>
          <ac:spMkLst>
            <pc:docMk/>
            <pc:sldMk cId="3891458876" sldId="350"/>
            <ac:spMk id="2" creationId="{F3335FA8-9756-00C4-C695-157DA1D211F5}"/>
          </ac:spMkLst>
        </pc:spChg>
      </pc:sldChg>
      <pc:sldChg chg="modSp new del mod ord">
        <pc:chgData name="Pastor Jason Kauranen" userId="e0c3930084765aaa" providerId="LiveId" clId="{A438F859-A371-4CA2-BA51-2B86427404E9}" dt="2026-06-24T19:36:54.973" v="6494" actId="47"/>
        <pc:sldMkLst>
          <pc:docMk/>
          <pc:sldMk cId="2783496177" sldId="351"/>
        </pc:sldMkLst>
      </pc:sldChg>
      <pc:sldChg chg="modSp new mod">
        <pc:chgData name="Pastor Jason Kauranen" userId="e0c3930084765aaa" providerId="LiveId" clId="{A438F859-A371-4CA2-BA51-2B86427404E9}" dt="2026-06-21T01:56:59.270" v="6444" actId="313"/>
        <pc:sldMkLst>
          <pc:docMk/>
          <pc:sldMk cId="2867216176" sldId="352"/>
        </pc:sldMkLst>
        <pc:spChg chg="mod">
          <ac:chgData name="Pastor Jason Kauranen" userId="e0c3930084765aaa" providerId="LiveId" clId="{A438F859-A371-4CA2-BA51-2B86427404E9}" dt="2026-06-21T01:56:59.270" v="6444" actId="313"/>
          <ac:spMkLst>
            <pc:docMk/>
            <pc:sldMk cId="2867216176" sldId="352"/>
            <ac:spMk id="2" creationId="{995C45CC-99DB-74B1-3FE6-AD8F656C2A91}"/>
          </ac:spMkLst>
        </pc:spChg>
      </pc:sldChg>
      <pc:sldChg chg="modSp new del mod">
        <pc:chgData name="Pastor Jason Kauranen" userId="e0c3930084765aaa" providerId="LiveId" clId="{A438F859-A371-4CA2-BA51-2B86427404E9}" dt="2026-06-24T19:36:21.319" v="6466" actId="47"/>
        <pc:sldMkLst>
          <pc:docMk/>
          <pc:sldMk cId="1323829947" sldId="353"/>
        </pc:sldMkLst>
      </pc:sldChg>
      <pc:sldChg chg="modSp new del mod">
        <pc:chgData name="Pastor Jason Kauranen" userId="e0c3930084765aaa" providerId="LiveId" clId="{A438F859-A371-4CA2-BA51-2B86427404E9}" dt="2026-06-24T19:36:25.344" v="6469" actId="47"/>
        <pc:sldMkLst>
          <pc:docMk/>
          <pc:sldMk cId="947112554" sldId="354"/>
        </pc:sldMkLst>
      </pc:sldChg>
      <pc:sldChg chg="modSp new del mod">
        <pc:chgData name="Pastor Jason Kauranen" userId="e0c3930084765aaa" providerId="LiveId" clId="{A438F859-A371-4CA2-BA51-2B86427404E9}" dt="2026-06-24T19:36:27.449" v="6470" actId="47"/>
        <pc:sldMkLst>
          <pc:docMk/>
          <pc:sldMk cId="353325336" sldId="355"/>
        </pc:sldMkLst>
      </pc:sldChg>
      <pc:sldChg chg="modSp new del mod">
        <pc:chgData name="Pastor Jason Kauranen" userId="e0c3930084765aaa" providerId="LiveId" clId="{A438F859-A371-4CA2-BA51-2B86427404E9}" dt="2026-06-24T19:36:22.678" v="6467" actId="47"/>
        <pc:sldMkLst>
          <pc:docMk/>
          <pc:sldMk cId="1432011037" sldId="356"/>
        </pc:sldMkLst>
      </pc:sldChg>
      <pc:sldChg chg="modSp new del mod">
        <pc:chgData name="Pastor Jason Kauranen" userId="e0c3930084765aaa" providerId="LiveId" clId="{A438F859-A371-4CA2-BA51-2B86427404E9}" dt="2026-06-24T19:36:23.765" v="6468" actId="47"/>
        <pc:sldMkLst>
          <pc:docMk/>
          <pc:sldMk cId="721376692" sldId="357"/>
        </pc:sldMkLst>
      </pc:sldChg>
      <pc:sldChg chg="modSp new del mod">
        <pc:chgData name="Pastor Jason Kauranen" userId="e0c3930084765aaa" providerId="LiveId" clId="{A438F859-A371-4CA2-BA51-2B86427404E9}" dt="2026-06-24T19:36:31.879" v="6471" actId="47"/>
        <pc:sldMkLst>
          <pc:docMk/>
          <pc:sldMk cId="106680877" sldId="358"/>
        </pc:sldMkLst>
      </pc:sldChg>
      <pc:sldChg chg="modSp new del mod">
        <pc:chgData name="Pastor Jason Kauranen" userId="e0c3930084765aaa" providerId="LiveId" clId="{A438F859-A371-4CA2-BA51-2B86427404E9}" dt="2026-06-24T19:36:33.670" v="6472" actId="47"/>
        <pc:sldMkLst>
          <pc:docMk/>
          <pc:sldMk cId="1518860623" sldId="359"/>
        </pc:sldMkLst>
      </pc:sldChg>
      <pc:sldChg chg="modSp new del mod">
        <pc:chgData name="Pastor Jason Kauranen" userId="e0c3930084765aaa" providerId="LiveId" clId="{A438F859-A371-4CA2-BA51-2B86427404E9}" dt="2026-06-24T19:36:44.218" v="6480" actId="47"/>
        <pc:sldMkLst>
          <pc:docMk/>
          <pc:sldMk cId="3203654847" sldId="360"/>
        </pc:sldMkLst>
      </pc:sldChg>
      <pc:sldChg chg="modSp new mod">
        <pc:chgData name="Pastor Jason Kauranen" userId="e0c3930084765aaa" providerId="LiveId" clId="{A438F859-A371-4CA2-BA51-2B86427404E9}" dt="2026-06-21T01:55:42.795" v="6443" actId="20577"/>
        <pc:sldMkLst>
          <pc:docMk/>
          <pc:sldMk cId="1340590846" sldId="361"/>
        </pc:sldMkLst>
        <pc:spChg chg="mod">
          <ac:chgData name="Pastor Jason Kauranen" userId="e0c3930084765aaa" providerId="LiveId" clId="{A438F859-A371-4CA2-BA51-2B86427404E9}" dt="2026-06-21T01:55:42.795" v="6443" actId="20577"/>
          <ac:spMkLst>
            <pc:docMk/>
            <pc:sldMk cId="1340590846" sldId="361"/>
            <ac:spMk id="2" creationId="{EDE99753-655C-A6DF-BE53-DA3C44872B0F}"/>
          </ac:spMkLst>
        </pc:spChg>
      </pc:sldChg>
      <pc:sldChg chg="modSp new mod">
        <pc:chgData name="Pastor Jason Kauranen" userId="e0c3930084765aaa" providerId="LiveId" clId="{A438F859-A371-4CA2-BA51-2B86427404E9}" dt="2026-06-21T01:54:24.489" v="6433" actId="313"/>
        <pc:sldMkLst>
          <pc:docMk/>
          <pc:sldMk cId="3231538651" sldId="362"/>
        </pc:sldMkLst>
        <pc:spChg chg="mod">
          <ac:chgData name="Pastor Jason Kauranen" userId="e0c3930084765aaa" providerId="LiveId" clId="{A438F859-A371-4CA2-BA51-2B86427404E9}" dt="2026-06-21T01:54:24.489" v="6433" actId="313"/>
          <ac:spMkLst>
            <pc:docMk/>
            <pc:sldMk cId="3231538651" sldId="362"/>
            <ac:spMk id="2" creationId="{077A0489-0A0F-1362-32A3-75860352E8E3}"/>
          </ac:spMkLst>
        </pc:spChg>
      </pc:sldChg>
      <pc:sldChg chg="modSp new mod">
        <pc:chgData name="Pastor Jason Kauranen" userId="e0c3930084765aaa" providerId="LiveId" clId="{A438F859-A371-4CA2-BA51-2B86427404E9}" dt="2026-06-21T02:06:07.502" v="6452"/>
        <pc:sldMkLst>
          <pc:docMk/>
          <pc:sldMk cId="3650451959" sldId="363"/>
        </pc:sldMkLst>
        <pc:spChg chg="mod">
          <ac:chgData name="Pastor Jason Kauranen" userId="e0c3930084765aaa" providerId="LiveId" clId="{A438F859-A371-4CA2-BA51-2B86427404E9}" dt="2026-06-21T02:06:07.502" v="6452"/>
          <ac:spMkLst>
            <pc:docMk/>
            <pc:sldMk cId="3650451959" sldId="363"/>
            <ac:spMk id="2" creationId="{516B7D56-6B38-E0B5-746A-CE0A8A43C435}"/>
          </ac:spMkLst>
        </pc:spChg>
      </pc:sldChg>
      <pc:sldChg chg="modSp new mod">
        <pc:chgData name="Pastor Jason Kauranen" userId="e0c3930084765aaa" providerId="LiveId" clId="{A438F859-A371-4CA2-BA51-2B86427404E9}" dt="2026-06-24T20:41:03.673" v="6671" actId="20577"/>
        <pc:sldMkLst>
          <pc:docMk/>
          <pc:sldMk cId="2088771954" sldId="364"/>
        </pc:sldMkLst>
        <pc:spChg chg="mod">
          <ac:chgData name="Pastor Jason Kauranen" userId="e0c3930084765aaa" providerId="LiveId" clId="{A438F859-A371-4CA2-BA51-2B86427404E9}" dt="2026-06-24T20:41:03.673" v="6671" actId="20577"/>
          <ac:spMkLst>
            <pc:docMk/>
            <pc:sldMk cId="2088771954" sldId="364"/>
            <ac:spMk id="2" creationId="{24EDB0B4-98D0-33AA-1A6A-95E231B2CC2A}"/>
          </ac:spMkLst>
        </pc:spChg>
      </pc:sldChg>
      <pc:sldChg chg="modSp new mod ord">
        <pc:chgData name="Pastor Jason Kauranen" userId="e0c3930084765aaa" providerId="LiveId" clId="{A438F859-A371-4CA2-BA51-2B86427404E9}" dt="2026-06-21T02:06:24.602" v="6454"/>
        <pc:sldMkLst>
          <pc:docMk/>
          <pc:sldMk cId="11073316" sldId="365"/>
        </pc:sldMkLst>
        <pc:spChg chg="mod">
          <ac:chgData name="Pastor Jason Kauranen" userId="e0c3930084765aaa" providerId="LiveId" clId="{A438F859-A371-4CA2-BA51-2B86427404E9}" dt="2026-06-21T01:57:28.682" v="6450" actId="20577"/>
          <ac:spMkLst>
            <pc:docMk/>
            <pc:sldMk cId="11073316" sldId="365"/>
            <ac:spMk id="2" creationId="{71E51853-BC4B-6DC3-D459-E7433B5303EA}"/>
          </ac:spMkLst>
        </pc:spChg>
      </pc:sldChg>
      <pc:sldChg chg="modSp new mod ord">
        <pc:chgData name="Pastor Jason Kauranen" userId="e0c3930084765aaa" providerId="LiveId" clId="{A438F859-A371-4CA2-BA51-2B86427404E9}" dt="2026-06-24T20:05:51.326" v="6553" actId="20577"/>
        <pc:sldMkLst>
          <pc:docMk/>
          <pc:sldMk cId="546785346" sldId="366"/>
        </pc:sldMkLst>
        <pc:spChg chg="mod">
          <ac:chgData name="Pastor Jason Kauranen" userId="e0c3930084765aaa" providerId="LiveId" clId="{A438F859-A371-4CA2-BA51-2B86427404E9}" dt="2026-06-24T20:05:51.326" v="6553" actId="20577"/>
          <ac:spMkLst>
            <pc:docMk/>
            <pc:sldMk cId="546785346" sldId="366"/>
            <ac:spMk id="2" creationId="{DD251E54-E011-9DEB-B6FA-F9B8AB676A96}"/>
          </ac:spMkLst>
        </pc:spChg>
      </pc:sldChg>
      <pc:sldChg chg="modSp new mod">
        <pc:chgData name="Pastor Jason Kauranen" userId="e0c3930084765aaa" providerId="LiveId" clId="{A438F859-A371-4CA2-BA51-2B86427404E9}" dt="2026-06-24T19:37:52.677" v="6502"/>
        <pc:sldMkLst>
          <pc:docMk/>
          <pc:sldMk cId="2242680419" sldId="367"/>
        </pc:sldMkLst>
        <pc:spChg chg="mod">
          <ac:chgData name="Pastor Jason Kauranen" userId="e0c3930084765aaa" providerId="LiveId" clId="{A438F859-A371-4CA2-BA51-2B86427404E9}" dt="2026-06-24T19:37:52.677" v="6502"/>
          <ac:spMkLst>
            <pc:docMk/>
            <pc:sldMk cId="2242680419" sldId="367"/>
            <ac:spMk id="2" creationId="{1102E935-0CF3-0837-F2F9-ABD8E23C8BB3}"/>
          </ac:spMkLst>
        </pc:spChg>
      </pc:sldChg>
      <pc:sldChg chg="modSp new mod">
        <pc:chgData name="Pastor Jason Kauranen" userId="e0c3930084765aaa" providerId="LiveId" clId="{A438F859-A371-4CA2-BA51-2B86427404E9}" dt="2026-06-24T19:38:38.768" v="6507" actId="20577"/>
        <pc:sldMkLst>
          <pc:docMk/>
          <pc:sldMk cId="214981155" sldId="368"/>
        </pc:sldMkLst>
        <pc:spChg chg="mod">
          <ac:chgData name="Pastor Jason Kauranen" userId="e0c3930084765aaa" providerId="LiveId" clId="{A438F859-A371-4CA2-BA51-2B86427404E9}" dt="2026-06-24T19:38:38.768" v="6507" actId="20577"/>
          <ac:spMkLst>
            <pc:docMk/>
            <pc:sldMk cId="214981155" sldId="368"/>
            <ac:spMk id="2" creationId="{2B750D5A-0F28-6940-A3A4-72D4C53E6125}"/>
          </ac:spMkLst>
        </pc:spChg>
      </pc:sldChg>
      <pc:sldChg chg="modSp new mod">
        <pc:chgData name="Pastor Jason Kauranen" userId="e0c3930084765aaa" providerId="LiveId" clId="{A438F859-A371-4CA2-BA51-2B86427404E9}" dt="2026-06-24T19:39:03.736" v="6510" actId="20577"/>
        <pc:sldMkLst>
          <pc:docMk/>
          <pc:sldMk cId="3927237881" sldId="369"/>
        </pc:sldMkLst>
        <pc:spChg chg="mod">
          <ac:chgData name="Pastor Jason Kauranen" userId="e0c3930084765aaa" providerId="LiveId" clId="{A438F859-A371-4CA2-BA51-2B86427404E9}" dt="2026-06-24T19:39:03.736" v="6510" actId="20577"/>
          <ac:spMkLst>
            <pc:docMk/>
            <pc:sldMk cId="3927237881" sldId="369"/>
            <ac:spMk id="2" creationId="{1348D9D4-7DE7-730F-658F-A7BD32A75D3A}"/>
          </ac:spMkLst>
        </pc:spChg>
      </pc:sldChg>
      <pc:sldChg chg="addSp modSp new mod">
        <pc:chgData name="Pastor Jason Kauranen" userId="e0c3930084765aaa" providerId="LiveId" clId="{A438F859-A371-4CA2-BA51-2B86427404E9}" dt="2026-06-24T20:10:53.306" v="6603" actId="14100"/>
        <pc:sldMkLst>
          <pc:docMk/>
          <pc:sldMk cId="11430657" sldId="370"/>
        </pc:sldMkLst>
        <pc:spChg chg="mod">
          <ac:chgData name="Pastor Jason Kauranen" userId="e0c3930084765aaa" providerId="LiveId" clId="{A438F859-A371-4CA2-BA51-2B86427404E9}" dt="2026-06-24T20:10:13.896" v="6594" actId="255"/>
          <ac:spMkLst>
            <pc:docMk/>
            <pc:sldMk cId="11430657" sldId="370"/>
            <ac:spMk id="2" creationId="{5132700C-5F5A-C122-5CD2-27B8B8E45333}"/>
          </ac:spMkLst>
        </pc:spChg>
        <pc:picChg chg="add mod">
          <ac:chgData name="Pastor Jason Kauranen" userId="e0c3930084765aaa" providerId="LiveId" clId="{A438F859-A371-4CA2-BA51-2B86427404E9}" dt="2026-06-24T20:10:53.306" v="6603" actId="14100"/>
          <ac:picMkLst>
            <pc:docMk/>
            <pc:sldMk cId="11430657" sldId="370"/>
            <ac:picMk id="4" creationId="{1A088E4D-12EB-3F14-CB50-20F13D1148AF}"/>
          </ac:picMkLst>
        </pc:picChg>
      </pc:sldChg>
      <pc:sldChg chg="new del">
        <pc:chgData name="Pastor Jason Kauranen" userId="e0c3930084765aaa" providerId="LiveId" clId="{A438F859-A371-4CA2-BA51-2B86427404E9}" dt="2026-06-24T19:39:27.137" v="6511" actId="2696"/>
        <pc:sldMkLst>
          <pc:docMk/>
          <pc:sldMk cId="213099928" sldId="370"/>
        </pc:sldMkLst>
      </pc:sldChg>
      <pc:sldChg chg="modSp new mod ord">
        <pc:chgData name="Pastor Jason Kauranen" userId="e0c3930084765aaa" providerId="LiveId" clId="{A438F859-A371-4CA2-BA51-2B86427404E9}" dt="2026-06-24T20:18:00.776" v="6635"/>
        <pc:sldMkLst>
          <pc:docMk/>
          <pc:sldMk cId="347944042" sldId="371"/>
        </pc:sldMkLst>
        <pc:spChg chg="mod">
          <ac:chgData name="Pastor Jason Kauranen" userId="e0c3930084765aaa" providerId="LiveId" clId="{A438F859-A371-4CA2-BA51-2B86427404E9}" dt="2026-06-24T20:09:29.957" v="6592" actId="20577"/>
          <ac:spMkLst>
            <pc:docMk/>
            <pc:sldMk cId="347944042" sldId="371"/>
            <ac:spMk id="2" creationId="{6C596FC3-97FD-C5DE-CD44-4CB0F48B6B04}"/>
          </ac:spMkLst>
        </pc:spChg>
      </pc:sldChg>
      <pc:sldChg chg="addSp modSp new mod">
        <pc:chgData name="Pastor Jason Kauranen" userId="e0c3930084765aaa" providerId="LiveId" clId="{A438F859-A371-4CA2-BA51-2B86427404E9}" dt="2026-06-24T20:13:44.620" v="6633" actId="1076"/>
        <pc:sldMkLst>
          <pc:docMk/>
          <pc:sldMk cId="1739360114" sldId="372"/>
        </pc:sldMkLst>
        <pc:spChg chg="mod">
          <ac:chgData name="Pastor Jason Kauranen" userId="e0c3930084765aaa" providerId="LiveId" clId="{A438F859-A371-4CA2-BA51-2B86427404E9}" dt="2026-06-24T20:13:35.741" v="6632" actId="20577"/>
          <ac:spMkLst>
            <pc:docMk/>
            <pc:sldMk cId="1739360114" sldId="372"/>
            <ac:spMk id="2" creationId="{C5E2D4B5-5816-A7FA-3241-BA61B400D203}"/>
          </ac:spMkLst>
        </pc:spChg>
        <pc:picChg chg="add mod">
          <ac:chgData name="Pastor Jason Kauranen" userId="e0c3930084765aaa" providerId="LiveId" clId="{A438F859-A371-4CA2-BA51-2B86427404E9}" dt="2026-06-24T20:13:44.620" v="6633" actId="1076"/>
          <ac:picMkLst>
            <pc:docMk/>
            <pc:sldMk cId="1739360114" sldId="372"/>
            <ac:picMk id="4" creationId="{AC3E1EF8-36E3-DB7C-E442-16F8AA608582}"/>
          </ac:picMkLst>
        </pc:picChg>
      </pc:sldChg>
      <pc:sldChg chg="modSp new mod">
        <pc:chgData name="Pastor Jason Kauranen" userId="e0c3930084765aaa" providerId="LiveId" clId="{A438F859-A371-4CA2-BA51-2B86427404E9}" dt="2026-06-24T20:27:37.704" v="6666" actId="20577"/>
        <pc:sldMkLst>
          <pc:docMk/>
          <pc:sldMk cId="1343695558" sldId="373"/>
        </pc:sldMkLst>
        <pc:spChg chg="mod">
          <ac:chgData name="Pastor Jason Kauranen" userId="e0c3930084765aaa" providerId="LiveId" clId="{A438F859-A371-4CA2-BA51-2B86427404E9}" dt="2026-06-24T20:27:37.704" v="6666" actId="20577"/>
          <ac:spMkLst>
            <pc:docMk/>
            <pc:sldMk cId="1343695558" sldId="373"/>
            <ac:spMk id="2" creationId="{4755F0C4-1924-C6CD-1704-9637D74B2F4A}"/>
          </ac:spMkLst>
        </pc:spChg>
      </pc:sldChg>
      <pc:sldChg chg="modSp new mod">
        <pc:chgData name="Pastor Jason Kauranen" userId="e0c3930084765aaa" providerId="LiveId" clId="{A438F859-A371-4CA2-BA51-2B86427404E9}" dt="2026-06-24T20:41:57.162" v="6675" actId="20577"/>
        <pc:sldMkLst>
          <pc:docMk/>
          <pc:sldMk cId="2714072266" sldId="374"/>
        </pc:sldMkLst>
        <pc:spChg chg="mod">
          <ac:chgData name="Pastor Jason Kauranen" userId="e0c3930084765aaa" providerId="LiveId" clId="{A438F859-A371-4CA2-BA51-2B86427404E9}" dt="2026-06-24T20:41:57.162" v="6675" actId="20577"/>
          <ac:spMkLst>
            <pc:docMk/>
            <pc:sldMk cId="2714072266" sldId="374"/>
            <ac:spMk id="2" creationId="{99237328-E848-D798-A7AE-280F7EC54FD4}"/>
          </ac:spMkLst>
        </pc:spChg>
      </pc:sldChg>
      <pc:sldChg chg="modSp new mod">
        <pc:chgData name="Pastor Jason Kauranen" userId="e0c3930084765aaa" providerId="LiveId" clId="{A438F859-A371-4CA2-BA51-2B86427404E9}" dt="2026-06-24T20:42:26.918" v="6684"/>
        <pc:sldMkLst>
          <pc:docMk/>
          <pc:sldMk cId="1872136713" sldId="375"/>
        </pc:sldMkLst>
        <pc:spChg chg="mod">
          <ac:chgData name="Pastor Jason Kauranen" userId="e0c3930084765aaa" providerId="LiveId" clId="{A438F859-A371-4CA2-BA51-2B86427404E9}" dt="2026-06-24T20:42:26.918" v="6684"/>
          <ac:spMkLst>
            <pc:docMk/>
            <pc:sldMk cId="1872136713" sldId="375"/>
            <ac:spMk id="2" creationId="{9F1CCDCA-41CC-4E6E-68C3-61187EDE9ABF}"/>
          </ac:spMkLst>
        </pc:spChg>
      </pc:sldChg>
      <pc:sldChg chg="modSp new mod">
        <pc:chgData name="Pastor Jason Kauranen" userId="e0c3930084765aaa" providerId="LiveId" clId="{A438F859-A371-4CA2-BA51-2B86427404E9}" dt="2026-06-24T20:43:37.114" v="6686"/>
        <pc:sldMkLst>
          <pc:docMk/>
          <pc:sldMk cId="3231636014" sldId="376"/>
        </pc:sldMkLst>
        <pc:spChg chg="mod">
          <ac:chgData name="Pastor Jason Kauranen" userId="e0c3930084765aaa" providerId="LiveId" clId="{A438F859-A371-4CA2-BA51-2B86427404E9}" dt="2026-06-24T20:43:37.114" v="6686"/>
          <ac:spMkLst>
            <pc:docMk/>
            <pc:sldMk cId="3231636014" sldId="376"/>
            <ac:spMk id="2" creationId="{83D5724A-961E-A45E-1DA8-A024F958FFF0}"/>
          </ac:spMkLst>
        </pc:spChg>
      </pc:sldChg>
      <pc:sldChg chg="modSp new mod">
        <pc:chgData name="Pastor Jason Kauranen" userId="e0c3930084765aaa" providerId="LiveId" clId="{A438F859-A371-4CA2-BA51-2B86427404E9}" dt="2026-06-24T20:44:04.420" v="6690" actId="20577"/>
        <pc:sldMkLst>
          <pc:docMk/>
          <pc:sldMk cId="2473812030" sldId="377"/>
        </pc:sldMkLst>
        <pc:spChg chg="mod">
          <ac:chgData name="Pastor Jason Kauranen" userId="e0c3930084765aaa" providerId="LiveId" clId="{A438F859-A371-4CA2-BA51-2B86427404E9}" dt="2026-06-24T20:44:04.420" v="6690" actId="20577"/>
          <ac:spMkLst>
            <pc:docMk/>
            <pc:sldMk cId="2473812030" sldId="377"/>
            <ac:spMk id="2" creationId="{64530219-222A-7734-40FB-D0973B68B719}"/>
          </ac:spMkLst>
        </pc:spChg>
      </pc:sldChg>
      <pc:sldChg chg="modSp new mod">
        <pc:chgData name="Pastor Jason Kauranen" userId="e0c3930084765aaa" providerId="LiveId" clId="{A438F859-A371-4CA2-BA51-2B86427404E9}" dt="2026-06-24T20:44:47.657" v="6692"/>
        <pc:sldMkLst>
          <pc:docMk/>
          <pc:sldMk cId="1509953765" sldId="378"/>
        </pc:sldMkLst>
        <pc:spChg chg="mod">
          <ac:chgData name="Pastor Jason Kauranen" userId="e0c3930084765aaa" providerId="LiveId" clId="{A438F859-A371-4CA2-BA51-2B86427404E9}" dt="2026-06-24T20:44:47.657" v="6692"/>
          <ac:spMkLst>
            <pc:docMk/>
            <pc:sldMk cId="1509953765" sldId="378"/>
            <ac:spMk id="2" creationId="{20C8BD49-88BB-2C9F-234B-2B3D132401F4}"/>
          </ac:spMkLst>
        </pc:spChg>
      </pc:sldChg>
      <pc:sldChg chg="modSp new mod">
        <pc:chgData name="Pastor Jason Kauranen" userId="e0c3930084765aaa" providerId="LiveId" clId="{A438F859-A371-4CA2-BA51-2B86427404E9}" dt="2026-06-24T20:46:37.411" v="6694"/>
        <pc:sldMkLst>
          <pc:docMk/>
          <pc:sldMk cId="4263804966" sldId="379"/>
        </pc:sldMkLst>
        <pc:spChg chg="mod">
          <ac:chgData name="Pastor Jason Kauranen" userId="e0c3930084765aaa" providerId="LiveId" clId="{A438F859-A371-4CA2-BA51-2B86427404E9}" dt="2026-06-24T20:46:37.411" v="6694"/>
          <ac:spMkLst>
            <pc:docMk/>
            <pc:sldMk cId="4263804966" sldId="379"/>
            <ac:spMk id="2" creationId="{5EA171A7-EC8E-07D1-72B5-5F20A1558D6E}"/>
          </ac:spMkLst>
        </pc:spChg>
      </pc:sldChg>
      <pc:sldChg chg="modSp new mod">
        <pc:chgData name="Pastor Jason Kauranen" userId="e0c3930084765aaa" providerId="LiveId" clId="{A438F859-A371-4CA2-BA51-2B86427404E9}" dt="2026-06-24T20:46:52.210" v="6696"/>
        <pc:sldMkLst>
          <pc:docMk/>
          <pc:sldMk cId="735374009" sldId="380"/>
        </pc:sldMkLst>
        <pc:spChg chg="mod">
          <ac:chgData name="Pastor Jason Kauranen" userId="e0c3930084765aaa" providerId="LiveId" clId="{A438F859-A371-4CA2-BA51-2B86427404E9}" dt="2026-06-24T20:46:52.210" v="6696"/>
          <ac:spMkLst>
            <pc:docMk/>
            <pc:sldMk cId="735374009" sldId="380"/>
            <ac:spMk id="2" creationId="{5B4DCC2A-65EC-0F5F-6634-19D1AC0A85B4}"/>
          </ac:spMkLst>
        </pc:spChg>
      </pc:sldChg>
      <pc:sldChg chg="modSp new mod">
        <pc:chgData name="Pastor Jason Kauranen" userId="e0c3930084765aaa" providerId="LiveId" clId="{A438F859-A371-4CA2-BA51-2B86427404E9}" dt="2026-06-24T20:47:38.053" v="6701" actId="20577"/>
        <pc:sldMkLst>
          <pc:docMk/>
          <pc:sldMk cId="4282705554" sldId="381"/>
        </pc:sldMkLst>
        <pc:spChg chg="mod">
          <ac:chgData name="Pastor Jason Kauranen" userId="e0c3930084765aaa" providerId="LiveId" clId="{A438F859-A371-4CA2-BA51-2B86427404E9}" dt="2026-06-24T20:47:38.053" v="6701" actId="20577"/>
          <ac:spMkLst>
            <pc:docMk/>
            <pc:sldMk cId="4282705554" sldId="381"/>
            <ac:spMk id="2" creationId="{2F06F63D-EC66-425A-DB2E-54F80F865766}"/>
          </ac:spMkLst>
        </pc:spChg>
      </pc:sldChg>
      <pc:sldChg chg="modSp new mod">
        <pc:chgData name="Pastor Jason Kauranen" userId="e0c3930084765aaa" providerId="LiveId" clId="{A438F859-A371-4CA2-BA51-2B86427404E9}" dt="2026-06-24T20:48:08.809" v="6703"/>
        <pc:sldMkLst>
          <pc:docMk/>
          <pc:sldMk cId="1024867915" sldId="382"/>
        </pc:sldMkLst>
        <pc:spChg chg="mod">
          <ac:chgData name="Pastor Jason Kauranen" userId="e0c3930084765aaa" providerId="LiveId" clId="{A438F859-A371-4CA2-BA51-2B86427404E9}" dt="2026-06-24T20:48:08.809" v="6703"/>
          <ac:spMkLst>
            <pc:docMk/>
            <pc:sldMk cId="1024867915" sldId="382"/>
            <ac:spMk id="2" creationId="{A3B25EDF-D12F-0AB2-1048-D137A68D5B8A}"/>
          </ac:spMkLst>
        </pc:spChg>
      </pc:sldChg>
      <pc:sldChg chg="new">
        <pc:chgData name="Pastor Jason Kauranen" userId="e0c3930084765aaa" providerId="LiveId" clId="{A438F859-A371-4CA2-BA51-2B86427404E9}" dt="2026-06-24T20:46:59.705" v="6698" actId="680"/>
        <pc:sldMkLst>
          <pc:docMk/>
          <pc:sldMk cId="1506450754" sldId="383"/>
        </pc:sldMkLst>
      </pc:sldChg>
      <pc:sldChg chg="modSp new mod">
        <pc:chgData name="Pastor Jason Kauranen" userId="e0c3930084765aaa" providerId="LiveId" clId="{A438F859-A371-4CA2-BA51-2B86427404E9}" dt="2026-06-24T20:48:58.295" v="6709" actId="20577"/>
        <pc:sldMkLst>
          <pc:docMk/>
          <pc:sldMk cId="620980982" sldId="384"/>
        </pc:sldMkLst>
        <pc:spChg chg="mod">
          <ac:chgData name="Pastor Jason Kauranen" userId="e0c3930084765aaa" providerId="LiveId" clId="{A438F859-A371-4CA2-BA51-2B86427404E9}" dt="2026-06-24T20:48:58.295" v="6709" actId="20577"/>
          <ac:spMkLst>
            <pc:docMk/>
            <pc:sldMk cId="620980982" sldId="384"/>
            <ac:spMk id="2" creationId="{5717CFD3-18FF-85FE-5FDC-F25EA440C31C}"/>
          </ac:spMkLst>
        </pc:spChg>
      </pc:sldChg>
      <pc:sldChg chg="modSp new mod">
        <pc:chgData name="Pastor Jason Kauranen" userId="e0c3930084765aaa" providerId="LiveId" clId="{A438F859-A371-4CA2-BA51-2B86427404E9}" dt="2026-06-24T20:49:43.022" v="6712" actId="20577"/>
        <pc:sldMkLst>
          <pc:docMk/>
          <pc:sldMk cId="1770902809" sldId="385"/>
        </pc:sldMkLst>
        <pc:spChg chg="mod">
          <ac:chgData name="Pastor Jason Kauranen" userId="e0c3930084765aaa" providerId="LiveId" clId="{A438F859-A371-4CA2-BA51-2B86427404E9}" dt="2026-06-24T20:49:43.022" v="6712" actId="20577"/>
          <ac:spMkLst>
            <pc:docMk/>
            <pc:sldMk cId="1770902809" sldId="385"/>
            <ac:spMk id="2" creationId="{EBEFD12F-EFAD-9C96-46F2-6DEE36EFD88E}"/>
          </ac:spMkLst>
        </pc:spChg>
      </pc:sldChg>
      <pc:sldChg chg="modSp new mod">
        <pc:chgData name="Pastor Jason Kauranen" userId="e0c3930084765aaa" providerId="LiveId" clId="{A438F859-A371-4CA2-BA51-2B86427404E9}" dt="2026-06-24T20:52:14.312" v="6717" actId="20577"/>
        <pc:sldMkLst>
          <pc:docMk/>
          <pc:sldMk cId="3744589935" sldId="386"/>
        </pc:sldMkLst>
        <pc:spChg chg="mod">
          <ac:chgData name="Pastor Jason Kauranen" userId="e0c3930084765aaa" providerId="LiveId" clId="{A438F859-A371-4CA2-BA51-2B86427404E9}" dt="2026-06-24T20:52:14.312" v="6717" actId="20577"/>
          <ac:spMkLst>
            <pc:docMk/>
            <pc:sldMk cId="3744589935" sldId="386"/>
            <ac:spMk id="2" creationId="{E46436E2-F70D-3EA3-2D18-416636D55D58}"/>
          </ac:spMkLst>
        </pc:spChg>
      </pc:sldChg>
      <pc:sldChg chg="modSp new mod">
        <pc:chgData name="Pastor Jason Kauranen" userId="e0c3930084765aaa" providerId="LiveId" clId="{A438F859-A371-4CA2-BA51-2B86427404E9}" dt="2026-06-24T20:52:47.638" v="6721"/>
        <pc:sldMkLst>
          <pc:docMk/>
          <pc:sldMk cId="2798816535" sldId="387"/>
        </pc:sldMkLst>
        <pc:spChg chg="mod">
          <ac:chgData name="Pastor Jason Kauranen" userId="e0c3930084765aaa" providerId="LiveId" clId="{A438F859-A371-4CA2-BA51-2B86427404E9}" dt="2026-06-24T20:52:47.638" v="6721"/>
          <ac:spMkLst>
            <pc:docMk/>
            <pc:sldMk cId="2798816535" sldId="387"/>
            <ac:spMk id="2" creationId="{1634D01A-7410-4D4A-BC37-FA6187C6F8C8}"/>
          </ac:spMkLst>
        </pc:spChg>
      </pc:sldChg>
      <pc:sldChg chg="modSp new mod">
        <pc:chgData name="Pastor Jason Kauranen" userId="e0c3930084765aaa" providerId="LiveId" clId="{A438F859-A371-4CA2-BA51-2B86427404E9}" dt="2026-06-24T20:54:07.195" v="6739" actId="20577"/>
        <pc:sldMkLst>
          <pc:docMk/>
          <pc:sldMk cId="4294404686" sldId="388"/>
        </pc:sldMkLst>
        <pc:spChg chg="mod">
          <ac:chgData name="Pastor Jason Kauranen" userId="e0c3930084765aaa" providerId="LiveId" clId="{A438F859-A371-4CA2-BA51-2B86427404E9}" dt="2026-06-24T20:54:07.195" v="6739" actId="20577"/>
          <ac:spMkLst>
            <pc:docMk/>
            <pc:sldMk cId="4294404686" sldId="388"/>
            <ac:spMk id="2" creationId="{B6F02A52-722A-12D3-A7D8-31DB53A72F2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2700C-5F5A-C122-5CD2-27B8B8E45333}"/>
              </a:ext>
            </a:extLst>
          </p:cNvPr>
          <p:cNvSpPr>
            <a:spLocks noGrp="1"/>
          </p:cNvSpPr>
          <p:nvPr>
            <p:ph type="title"/>
          </p:nvPr>
        </p:nvSpPr>
        <p:spPr/>
        <p:txBody>
          <a:bodyPr/>
          <a:lstStyle/>
          <a:p>
            <a:endParaRPr lang="en-US" dirty="0"/>
          </a:p>
        </p:txBody>
      </p:sp>
      <p:pic>
        <p:nvPicPr>
          <p:cNvPr id="4" name="Picture 3">
            <a:extLst>
              <a:ext uri="{FF2B5EF4-FFF2-40B4-BE49-F238E27FC236}">
                <a16:creationId xmlns:a16="http://schemas.microsoft.com/office/drawing/2014/main" id="{1A088E4D-12EB-3F14-CB50-20F13D1148AF}"/>
              </a:ext>
            </a:extLst>
          </p:cNvPr>
          <p:cNvPicPr>
            <a:picLocks noChangeAspect="1"/>
          </p:cNvPicPr>
          <p:nvPr/>
        </p:nvPicPr>
        <p:blipFill>
          <a:blip r:embed="rId2"/>
          <a:stretch>
            <a:fillRect/>
          </a:stretch>
        </p:blipFill>
        <p:spPr>
          <a:xfrm>
            <a:off x="761999" y="425824"/>
            <a:ext cx="7611035" cy="5921188"/>
          </a:xfrm>
          <a:prstGeom prst="rect">
            <a:avLst/>
          </a:prstGeom>
        </p:spPr>
      </p:pic>
    </p:spTree>
    <p:extLst>
      <p:ext uri="{BB962C8B-B14F-4D97-AF65-F5344CB8AC3E}">
        <p14:creationId xmlns:p14="http://schemas.microsoft.com/office/powerpoint/2010/main" val="11430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2D4B5-5816-A7FA-3241-BA61B400D203}"/>
              </a:ext>
            </a:extLst>
          </p:cNvPr>
          <p:cNvSpPr>
            <a:spLocks noGrp="1"/>
          </p:cNvSpPr>
          <p:nvPr>
            <p:ph type="title"/>
          </p:nvPr>
        </p:nvSpPr>
        <p:spPr/>
        <p:txBody>
          <a:bodyPr/>
          <a:lstStyle/>
          <a:p>
            <a:r>
              <a:rPr lang="en-US" dirty="0"/>
              <a:t>What do you see???</a:t>
            </a:r>
          </a:p>
        </p:txBody>
      </p:sp>
      <p:pic>
        <p:nvPicPr>
          <p:cNvPr id="4" name="Picture 3">
            <a:extLst>
              <a:ext uri="{FF2B5EF4-FFF2-40B4-BE49-F238E27FC236}">
                <a16:creationId xmlns:a16="http://schemas.microsoft.com/office/drawing/2014/main" id="{AC3E1EF8-36E3-DB7C-E442-16F8AA608582}"/>
              </a:ext>
            </a:extLst>
          </p:cNvPr>
          <p:cNvPicPr>
            <a:picLocks noChangeAspect="1"/>
          </p:cNvPicPr>
          <p:nvPr/>
        </p:nvPicPr>
        <p:blipFill>
          <a:blip r:embed="rId2"/>
          <a:stretch>
            <a:fillRect/>
          </a:stretch>
        </p:blipFill>
        <p:spPr>
          <a:xfrm>
            <a:off x="1387942" y="1391958"/>
            <a:ext cx="6364940" cy="5100917"/>
          </a:xfrm>
          <a:prstGeom prst="rect">
            <a:avLst/>
          </a:prstGeom>
        </p:spPr>
      </p:pic>
    </p:spTree>
    <p:extLst>
      <p:ext uri="{BB962C8B-B14F-4D97-AF65-F5344CB8AC3E}">
        <p14:creationId xmlns:p14="http://schemas.microsoft.com/office/powerpoint/2010/main" val="1739360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5F0C4-1924-C6CD-1704-9637D74B2F4A}"/>
              </a:ext>
            </a:extLst>
          </p:cNvPr>
          <p:cNvSpPr>
            <a:spLocks noGrp="1"/>
          </p:cNvSpPr>
          <p:nvPr>
            <p:ph type="title"/>
          </p:nvPr>
        </p:nvSpPr>
        <p:spPr/>
        <p:txBody>
          <a:bodyPr/>
          <a:lstStyle/>
          <a:p>
            <a:r>
              <a:rPr lang="en-US" sz="4800" dirty="0"/>
              <a:t>2. The Abnormal illusion is created in the mind to a series of thoughts containing false belief and ideologies, fragmented ideas to where the mind is trying to balance and protect itself from the false perception; </a:t>
            </a:r>
          </a:p>
        </p:txBody>
      </p:sp>
    </p:spTree>
    <p:extLst>
      <p:ext uri="{BB962C8B-B14F-4D97-AF65-F5344CB8AC3E}">
        <p14:creationId xmlns:p14="http://schemas.microsoft.com/office/powerpoint/2010/main" val="1343695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35FA8-9756-00C4-C695-157DA1D211F5}"/>
              </a:ext>
            </a:extLst>
          </p:cNvPr>
          <p:cNvSpPr>
            <a:spLocks noGrp="1"/>
          </p:cNvSpPr>
          <p:nvPr>
            <p:ph type="title"/>
          </p:nvPr>
        </p:nvSpPr>
        <p:spPr/>
        <p:txBody>
          <a:bodyPr/>
          <a:lstStyle/>
          <a:p>
            <a:r>
              <a:rPr lang="en-US" sz="4800" dirty="0"/>
              <a:t>Evil, in the form of the depravity of man, will take any good invention or doctrine and turn it on its head to be used for personal gain or greed through a false system </a:t>
            </a:r>
            <a:br>
              <a:rPr lang="en-US" sz="4800" dirty="0"/>
            </a:br>
            <a:r>
              <a:rPr lang="en-US" sz="4800" dirty="0"/>
              <a:t>(cosmic system thinking). </a:t>
            </a:r>
          </a:p>
        </p:txBody>
      </p:sp>
    </p:spTree>
    <p:extLst>
      <p:ext uri="{BB962C8B-B14F-4D97-AF65-F5344CB8AC3E}">
        <p14:creationId xmlns:p14="http://schemas.microsoft.com/office/powerpoint/2010/main" val="3891458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9753-655C-A6DF-BE53-DA3C44872B0F}"/>
              </a:ext>
            </a:extLst>
          </p:cNvPr>
          <p:cNvSpPr>
            <a:spLocks noGrp="1"/>
          </p:cNvSpPr>
          <p:nvPr>
            <p:ph type="title"/>
          </p:nvPr>
        </p:nvSpPr>
        <p:spPr/>
        <p:txBody>
          <a:bodyPr/>
          <a:lstStyle/>
          <a:p>
            <a:r>
              <a:rPr lang="en-US" sz="4800" dirty="0"/>
              <a:t>Mat 7:27 The rain fell, and the floods came, and the winds blew and slammed against that house; and it fell⁠ - and great was its fall.”</a:t>
            </a:r>
          </a:p>
        </p:txBody>
      </p:sp>
    </p:spTree>
    <p:extLst>
      <p:ext uri="{BB962C8B-B14F-4D97-AF65-F5344CB8AC3E}">
        <p14:creationId xmlns:p14="http://schemas.microsoft.com/office/powerpoint/2010/main" val="1340590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0489-0A0F-1362-32A3-75860352E8E3}"/>
              </a:ext>
            </a:extLst>
          </p:cNvPr>
          <p:cNvSpPr>
            <a:spLocks noGrp="1"/>
          </p:cNvSpPr>
          <p:nvPr>
            <p:ph type="title"/>
          </p:nvPr>
        </p:nvSpPr>
        <p:spPr/>
        <p:txBody>
          <a:bodyPr/>
          <a:lstStyle/>
          <a:p>
            <a:r>
              <a:rPr lang="en-US" sz="4800" dirty="0"/>
              <a:t>Mat 7:26 “Everyone who hears these words of Mine and does not act on them, will be like a foolish man who built his house on the sand.” </a:t>
            </a:r>
          </a:p>
        </p:txBody>
      </p:sp>
    </p:spTree>
    <p:extLst>
      <p:ext uri="{BB962C8B-B14F-4D97-AF65-F5344CB8AC3E}">
        <p14:creationId xmlns:p14="http://schemas.microsoft.com/office/powerpoint/2010/main" val="3231538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C45CC-99DB-74B1-3FE6-AD8F656C2A91}"/>
              </a:ext>
            </a:extLst>
          </p:cNvPr>
          <p:cNvSpPr>
            <a:spLocks noGrp="1"/>
          </p:cNvSpPr>
          <p:nvPr>
            <p:ph type="title"/>
          </p:nvPr>
        </p:nvSpPr>
        <p:spPr/>
        <p:txBody>
          <a:bodyPr/>
          <a:lstStyle/>
          <a:p>
            <a:r>
              <a:rPr lang="en-US" sz="4400" dirty="0"/>
              <a:t>Reversionistic and apostate believers become deceived pawns and are called: enemies of the cross, enemies of God; contradicting the very thing they believe in, by defending and living in that illusion.</a:t>
            </a:r>
            <a:br>
              <a:rPr lang="en-US" sz="4400" dirty="0"/>
            </a:br>
            <a:br>
              <a:rPr lang="en-US" sz="4400" dirty="0"/>
            </a:br>
            <a:r>
              <a:rPr lang="en-US" sz="4400" dirty="0"/>
              <a:t>Phi 3:18-19; Jam 4:4; 1Jo2:18.</a:t>
            </a:r>
          </a:p>
        </p:txBody>
      </p:sp>
    </p:spTree>
    <p:extLst>
      <p:ext uri="{BB962C8B-B14F-4D97-AF65-F5344CB8AC3E}">
        <p14:creationId xmlns:p14="http://schemas.microsoft.com/office/powerpoint/2010/main" val="2867216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51853-BC4B-6DC3-D459-E7433B5303EA}"/>
              </a:ext>
            </a:extLst>
          </p:cNvPr>
          <p:cNvSpPr>
            <a:spLocks noGrp="1"/>
          </p:cNvSpPr>
          <p:nvPr>
            <p:ph type="title"/>
          </p:nvPr>
        </p:nvSpPr>
        <p:spPr/>
        <p:txBody>
          <a:bodyPr/>
          <a:lstStyle/>
          <a:p>
            <a:r>
              <a:rPr lang="en-US" sz="4400" dirty="0"/>
              <a:t>Phi 3:18 For many walk, of whom I often told you, and now tell you even weeping, that they are enemies of the cross of Christ, </a:t>
            </a:r>
            <a:br>
              <a:rPr lang="en-US" sz="4400" dirty="0"/>
            </a:br>
            <a:br>
              <a:rPr lang="en-US" sz="4400" dirty="0"/>
            </a:br>
            <a:r>
              <a:rPr lang="en-US" sz="4400" dirty="0"/>
              <a:t>Phi 3:19 whose end is destruction, whose god is their appetite, and whose glory is in their shame, who set their minds on earthly things. </a:t>
            </a:r>
            <a:br>
              <a:rPr lang="en-US" sz="4400" dirty="0"/>
            </a:br>
            <a:endParaRPr lang="en-US" sz="4400" dirty="0"/>
          </a:p>
        </p:txBody>
      </p:sp>
    </p:spTree>
    <p:extLst>
      <p:ext uri="{BB962C8B-B14F-4D97-AF65-F5344CB8AC3E}">
        <p14:creationId xmlns:p14="http://schemas.microsoft.com/office/powerpoint/2010/main" val="11073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B7D56-6B38-E0B5-746A-CE0A8A43C435}"/>
              </a:ext>
            </a:extLst>
          </p:cNvPr>
          <p:cNvSpPr>
            <a:spLocks noGrp="1"/>
          </p:cNvSpPr>
          <p:nvPr>
            <p:ph type="title"/>
          </p:nvPr>
        </p:nvSpPr>
        <p:spPr/>
        <p:txBody>
          <a:bodyPr/>
          <a:lstStyle/>
          <a:p>
            <a:r>
              <a:rPr lang="en-US" sz="4400" dirty="0"/>
              <a:t>Jam 4:4 You adulteresses, do you not know that friendship with the world is hostility toward God? Therefore whoever wishes to be a friend of the world makes himself an enemy of God.</a:t>
            </a:r>
          </a:p>
        </p:txBody>
      </p:sp>
    </p:spTree>
    <p:extLst>
      <p:ext uri="{BB962C8B-B14F-4D97-AF65-F5344CB8AC3E}">
        <p14:creationId xmlns:p14="http://schemas.microsoft.com/office/powerpoint/2010/main" val="3650451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DB0B4-98D0-33AA-1A6A-95E231B2CC2A}"/>
              </a:ext>
            </a:extLst>
          </p:cNvPr>
          <p:cNvSpPr>
            <a:spLocks noGrp="1"/>
          </p:cNvSpPr>
          <p:nvPr>
            <p:ph type="title"/>
          </p:nvPr>
        </p:nvSpPr>
        <p:spPr/>
        <p:txBody>
          <a:bodyPr/>
          <a:lstStyle/>
          <a:p>
            <a:r>
              <a:rPr lang="en-US" sz="4000" dirty="0"/>
              <a:t>Eph 4:11 And He gave some as apostles, and some as prophets, and some as evangelists, and some as pastors and teachers,</a:t>
            </a:r>
            <a:br>
              <a:rPr lang="en-US" sz="4000" dirty="0"/>
            </a:br>
            <a:r>
              <a:rPr lang="en-US" sz="4000" dirty="0"/>
              <a:t> </a:t>
            </a:r>
            <a:br>
              <a:rPr lang="en-US" sz="4000" dirty="0"/>
            </a:br>
            <a:r>
              <a:rPr lang="en-US" sz="4000" dirty="0"/>
              <a:t>Eph 4:12 for the equipping of the saints for the work of service, to the building up of the body of Christ; </a:t>
            </a:r>
            <a:br>
              <a:rPr lang="en-US" sz="4000" dirty="0"/>
            </a:br>
            <a:endParaRPr lang="en-US" sz="4000" dirty="0"/>
          </a:p>
        </p:txBody>
      </p:sp>
    </p:spTree>
    <p:extLst>
      <p:ext uri="{BB962C8B-B14F-4D97-AF65-F5344CB8AC3E}">
        <p14:creationId xmlns:p14="http://schemas.microsoft.com/office/powerpoint/2010/main" val="2088771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076 </a:t>
            </a:r>
            <a:br>
              <a:rPr lang="en-US" sz="4400" dirty="0"/>
            </a:br>
            <a:br>
              <a:rPr lang="en-US" sz="3600" dirty="0"/>
            </a:br>
            <a:r>
              <a:rPr lang="en-US" sz="3600" dirty="0"/>
              <a:t>Illusions That Lead to Deception Keep Believers Away from True Doctrine.</a:t>
            </a:r>
            <a:br>
              <a:rPr lang="en-US" sz="3600" dirty="0"/>
            </a:br>
            <a:br>
              <a:rPr lang="en-US" sz="3600" dirty="0"/>
            </a:br>
            <a:r>
              <a:rPr lang="en-US" sz="4000" dirty="0"/>
              <a:t>Pastor Jason Kauranen</a:t>
            </a:r>
            <a:br>
              <a:rPr lang="en-US" sz="4000" dirty="0"/>
            </a:br>
            <a:r>
              <a:rPr lang="en-US" sz="4000" dirty="0"/>
              <a:t>Wednesday June 24,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37328-E848-D798-A7AE-280F7EC54FD4}"/>
              </a:ext>
            </a:extLst>
          </p:cNvPr>
          <p:cNvSpPr>
            <a:spLocks noGrp="1"/>
          </p:cNvSpPr>
          <p:nvPr>
            <p:ph type="title"/>
          </p:nvPr>
        </p:nvSpPr>
        <p:spPr/>
        <p:txBody>
          <a:bodyPr/>
          <a:lstStyle/>
          <a:p>
            <a:r>
              <a:rPr lang="en-US" sz="4800" dirty="0"/>
              <a:t>This </a:t>
            </a:r>
            <a:r>
              <a:rPr lang="en-US" sz="4800" dirty="0" err="1"/>
              <a:t>Dominionism</a:t>
            </a:r>
            <a:r>
              <a:rPr lang="en-US" sz="4800" dirty="0"/>
              <a:t> is:</a:t>
            </a:r>
            <a:br>
              <a:rPr lang="en-US" sz="4800" dirty="0"/>
            </a:br>
            <a:br>
              <a:rPr lang="en-US" sz="4800" dirty="0"/>
            </a:br>
            <a:r>
              <a:rPr lang="en-US" sz="4800" dirty="0"/>
              <a:t>A belief that Christians must take over the world before Christ will or can return. The church is God’s instrument to reclaim dominion over the earth that was lost to Satan. </a:t>
            </a:r>
          </a:p>
        </p:txBody>
      </p:sp>
    </p:spTree>
    <p:extLst>
      <p:ext uri="{BB962C8B-B14F-4D97-AF65-F5344CB8AC3E}">
        <p14:creationId xmlns:p14="http://schemas.microsoft.com/office/powerpoint/2010/main" val="2714072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CCDCA-41CC-4E6E-68C3-61187EDE9ABF}"/>
              </a:ext>
            </a:extLst>
          </p:cNvPr>
          <p:cNvSpPr>
            <a:spLocks noGrp="1"/>
          </p:cNvSpPr>
          <p:nvPr>
            <p:ph type="title"/>
          </p:nvPr>
        </p:nvSpPr>
        <p:spPr/>
        <p:txBody>
          <a:bodyPr/>
          <a:lstStyle/>
          <a:p>
            <a:r>
              <a:rPr lang="en-US" sz="4400" dirty="0"/>
              <a:t>Jam 4:4 You adulteresses, do you not know that friendship with the world is hostility toward God? Therefore, whoever wishes to be a friend of the world makes himself an enemy of God.</a:t>
            </a:r>
          </a:p>
        </p:txBody>
      </p:sp>
    </p:spTree>
    <p:extLst>
      <p:ext uri="{BB962C8B-B14F-4D97-AF65-F5344CB8AC3E}">
        <p14:creationId xmlns:p14="http://schemas.microsoft.com/office/powerpoint/2010/main" val="1872136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5724A-961E-A45E-1DA8-A024F958FFF0}"/>
              </a:ext>
            </a:extLst>
          </p:cNvPr>
          <p:cNvSpPr>
            <a:spLocks noGrp="1"/>
          </p:cNvSpPr>
          <p:nvPr>
            <p:ph type="title"/>
          </p:nvPr>
        </p:nvSpPr>
        <p:spPr/>
        <p:txBody>
          <a:bodyPr/>
          <a:lstStyle/>
          <a:p>
            <a:r>
              <a:rPr lang="en-US" sz="4800" dirty="0"/>
              <a:t>1Jo 2:19 They went out from us, but they were not really of us; for if they had been of us, they would have remained with us; but they went out, so that it would be shown that they all are not of us. </a:t>
            </a:r>
          </a:p>
        </p:txBody>
      </p:sp>
    </p:spTree>
    <p:extLst>
      <p:ext uri="{BB962C8B-B14F-4D97-AF65-F5344CB8AC3E}">
        <p14:creationId xmlns:p14="http://schemas.microsoft.com/office/powerpoint/2010/main" val="3231636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30219-222A-7734-40FB-D0973B68B719}"/>
              </a:ext>
            </a:extLst>
          </p:cNvPr>
          <p:cNvSpPr>
            <a:spLocks noGrp="1"/>
          </p:cNvSpPr>
          <p:nvPr>
            <p:ph type="title"/>
          </p:nvPr>
        </p:nvSpPr>
        <p:spPr/>
        <p:txBody>
          <a:bodyPr/>
          <a:lstStyle/>
          <a:p>
            <a:r>
              <a:rPr lang="en-US" sz="4400" dirty="0"/>
              <a:t>D. Guzik quote, </a:t>
            </a:r>
            <a:br>
              <a:rPr lang="en-US" sz="4400" dirty="0"/>
            </a:br>
            <a:br>
              <a:rPr lang="en-US" sz="4400" dirty="0"/>
            </a:br>
            <a:r>
              <a:rPr lang="en-US" sz="4400" dirty="0"/>
              <a:t>“ … the compromising and false Christian will not feel comfortable setting down roots in a healthy church – he will either get right with God or leave. </a:t>
            </a:r>
          </a:p>
        </p:txBody>
      </p:sp>
    </p:spTree>
    <p:extLst>
      <p:ext uri="{BB962C8B-B14F-4D97-AF65-F5344CB8AC3E}">
        <p14:creationId xmlns:p14="http://schemas.microsoft.com/office/powerpoint/2010/main" val="2473812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8BD49-88BB-2C9F-234B-2B3D132401F4}"/>
              </a:ext>
            </a:extLst>
          </p:cNvPr>
          <p:cNvSpPr>
            <a:spLocks noGrp="1"/>
          </p:cNvSpPr>
          <p:nvPr>
            <p:ph type="title"/>
          </p:nvPr>
        </p:nvSpPr>
        <p:spPr/>
        <p:txBody>
          <a:bodyPr/>
          <a:lstStyle/>
          <a:p>
            <a:r>
              <a:rPr lang="en-US" sz="4800" dirty="0"/>
              <a:t>2Ti 1:7 For God has not given us a spirit of timidity, but of power and love and discipline. </a:t>
            </a:r>
          </a:p>
        </p:txBody>
      </p:sp>
    </p:spTree>
    <p:extLst>
      <p:ext uri="{BB962C8B-B14F-4D97-AF65-F5344CB8AC3E}">
        <p14:creationId xmlns:p14="http://schemas.microsoft.com/office/powerpoint/2010/main" val="1509953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171A7-EC8E-07D1-72B5-5F20A1558D6E}"/>
              </a:ext>
            </a:extLst>
          </p:cNvPr>
          <p:cNvSpPr>
            <a:spLocks noGrp="1"/>
          </p:cNvSpPr>
          <p:nvPr>
            <p:ph type="title"/>
          </p:nvPr>
        </p:nvSpPr>
        <p:spPr/>
        <p:txBody>
          <a:bodyPr/>
          <a:lstStyle/>
          <a:p>
            <a:r>
              <a:rPr lang="en-US" sz="4800" dirty="0"/>
              <a:t>2Ti 1:13 Retain the standard of sound words which you have heard from me, in the faith and love which are in Christ Jesus. </a:t>
            </a:r>
          </a:p>
        </p:txBody>
      </p:sp>
    </p:spTree>
    <p:extLst>
      <p:ext uri="{BB962C8B-B14F-4D97-AF65-F5344CB8AC3E}">
        <p14:creationId xmlns:p14="http://schemas.microsoft.com/office/powerpoint/2010/main" val="4263804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CC2A-65EC-0F5F-6634-19D1AC0A85B4}"/>
              </a:ext>
            </a:extLst>
          </p:cNvPr>
          <p:cNvSpPr>
            <a:spLocks noGrp="1"/>
          </p:cNvSpPr>
          <p:nvPr>
            <p:ph type="title"/>
          </p:nvPr>
        </p:nvSpPr>
        <p:spPr/>
        <p:txBody>
          <a:bodyPr/>
          <a:lstStyle/>
          <a:p>
            <a:r>
              <a:rPr lang="en-US" sz="4800" dirty="0"/>
              <a:t>2Ti 1:14 Guard, through the Holy Spirit who dwells in us, the treasure which has been entrusted to you. </a:t>
            </a:r>
          </a:p>
        </p:txBody>
      </p:sp>
    </p:spTree>
    <p:extLst>
      <p:ext uri="{BB962C8B-B14F-4D97-AF65-F5344CB8AC3E}">
        <p14:creationId xmlns:p14="http://schemas.microsoft.com/office/powerpoint/2010/main" val="735374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6F63D-EC66-425A-DB2E-54F80F865766}"/>
              </a:ext>
            </a:extLst>
          </p:cNvPr>
          <p:cNvSpPr>
            <a:spLocks noGrp="1"/>
          </p:cNvSpPr>
          <p:nvPr>
            <p:ph type="title"/>
          </p:nvPr>
        </p:nvSpPr>
        <p:spPr/>
        <p:txBody>
          <a:bodyPr/>
          <a:lstStyle/>
          <a:p>
            <a:r>
              <a:rPr lang="en-US" sz="4800" dirty="0"/>
              <a:t>Col 2:3 (Christ Himself) </a:t>
            </a:r>
            <a:br>
              <a:rPr lang="en-US" sz="4800" dirty="0"/>
            </a:br>
            <a:r>
              <a:rPr lang="en-US" sz="4800" dirty="0"/>
              <a:t>in whom are hidden all the treasures of wisdom and knowledge. </a:t>
            </a:r>
          </a:p>
        </p:txBody>
      </p:sp>
    </p:spTree>
    <p:extLst>
      <p:ext uri="{BB962C8B-B14F-4D97-AF65-F5344CB8AC3E}">
        <p14:creationId xmlns:p14="http://schemas.microsoft.com/office/powerpoint/2010/main" val="4282705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25EDF-D12F-0AB2-1048-D137A68D5B8A}"/>
              </a:ext>
            </a:extLst>
          </p:cNvPr>
          <p:cNvSpPr>
            <a:spLocks noGrp="1"/>
          </p:cNvSpPr>
          <p:nvPr>
            <p:ph type="title"/>
          </p:nvPr>
        </p:nvSpPr>
        <p:spPr/>
        <p:txBody>
          <a:bodyPr/>
          <a:lstStyle/>
          <a:p>
            <a:r>
              <a:rPr lang="en-US" sz="4800" dirty="0"/>
              <a:t>Depravity of man - means that sin has "touched every part" of human nature, leaving people incapable of achieving salvation or perfectly pleasing God through their own efforts. </a:t>
            </a:r>
          </a:p>
        </p:txBody>
      </p:sp>
    </p:spTree>
    <p:extLst>
      <p:ext uri="{BB962C8B-B14F-4D97-AF65-F5344CB8AC3E}">
        <p14:creationId xmlns:p14="http://schemas.microsoft.com/office/powerpoint/2010/main" val="1024867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7CFD3-18FF-85FE-5FDC-F25EA440C31C}"/>
              </a:ext>
            </a:extLst>
          </p:cNvPr>
          <p:cNvSpPr>
            <a:spLocks noGrp="1"/>
          </p:cNvSpPr>
          <p:nvPr>
            <p:ph type="title"/>
          </p:nvPr>
        </p:nvSpPr>
        <p:spPr/>
        <p:txBody>
          <a:bodyPr/>
          <a:lstStyle/>
          <a:p>
            <a:r>
              <a:rPr lang="en-US" sz="4800" dirty="0"/>
              <a:t>Depravity of Man </a:t>
            </a:r>
            <a:br>
              <a:rPr lang="en-US" sz="4800" dirty="0"/>
            </a:br>
            <a:br>
              <a:rPr lang="en-US" sz="4800" dirty="0"/>
            </a:br>
            <a:r>
              <a:rPr lang="en-US" sz="4800" dirty="0"/>
              <a:t>- a state of "spiritual death," where individuals are naturally blind or resistant to spiritual truth and lack the internal power to change their nature. </a:t>
            </a:r>
          </a:p>
        </p:txBody>
      </p:sp>
    </p:spTree>
    <p:extLst>
      <p:ext uri="{BB962C8B-B14F-4D97-AF65-F5344CB8AC3E}">
        <p14:creationId xmlns:p14="http://schemas.microsoft.com/office/powerpoint/2010/main" val="620980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FD12F-EFAD-9C96-46F2-6DEE36EFD88E}"/>
              </a:ext>
            </a:extLst>
          </p:cNvPr>
          <p:cNvSpPr>
            <a:spLocks noGrp="1"/>
          </p:cNvSpPr>
          <p:nvPr>
            <p:ph type="title"/>
          </p:nvPr>
        </p:nvSpPr>
        <p:spPr/>
        <p:txBody>
          <a:bodyPr/>
          <a:lstStyle/>
          <a:p>
            <a:r>
              <a:rPr lang="en-US" sz="4000" dirty="0"/>
              <a:t>2Pe 1:2 Grace and peace be multiplied to you in the knowledge of God and of Jesus our Lord; </a:t>
            </a:r>
            <a:br>
              <a:rPr lang="en-US" sz="4000" dirty="0"/>
            </a:br>
            <a:br>
              <a:rPr lang="en-US" sz="4000" dirty="0"/>
            </a:br>
            <a:r>
              <a:rPr lang="en-US" sz="4000" dirty="0"/>
              <a:t>2Pe 1:3 seeing that His divine power has granted to us everything pertaining to life and godliness, through the true knowledge of Him who called us by His own glory and excellence.</a:t>
            </a:r>
            <a:br>
              <a:rPr lang="en-US" sz="4000" dirty="0"/>
            </a:br>
            <a:endParaRPr lang="en-US" sz="4000" dirty="0"/>
          </a:p>
        </p:txBody>
      </p:sp>
    </p:spTree>
    <p:extLst>
      <p:ext uri="{BB962C8B-B14F-4D97-AF65-F5344CB8AC3E}">
        <p14:creationId xmlns:p14="http://schemas.microsoft.com/office/powerpoint/2010/main" val="1770902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436E2-F70D-3EA3-2D18-416636D55D58}"/>
              </a:ext>
            </a:extLst>
          </p:cNvPr>
          <p:cNvSpPr>
            <a:spLocks noGrp="1"/>
          </p:cNvSpPr>
          <p:nvPr>
            <p:ph type="title"/>
          </p:nvPr>
        </p:nvSpPr>
        <p:spPr/>
        <p:txBody>
          <a:bodyPr/>
          <a:lstStyle/>
          <a:p>
            <a:r>
              <a:rPr lang="en-US" sz="4800" dirty="0"/>
              <a:t>We will one day be free from this OSN influence, and sin will be departed and man will be rid of the depravity that hangs within himself, </a:t>
            </a:r>
            <a:br>
              <a:rPr lang="en-US" sz="4800" dirty="0"/>
            </a:br>
            <a:br>
              <a:rPr lang="en-US" sz="4800" dirty="0"/>
            </a:br>
            <a:r>
              <a:rPr lang="en-US" sz="4800" dirty="0"/>
              <a:t>1Co 15:42, 53-54; Phi 3:20-21. </a:t>
            </a:r>
          </a:p>
        </p:txBody>
      </p:sp>
    </p:spTree>
    <p:extLst>
      <p:ext uri="{BB962C8B-B14F-4D97-AF65-F5344CB8AC3E}">
        <p14:creationId xmlns:p14="http://schemas.microsoft.com/office/powerpoint/2010/main" val="3744589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4D01A-7410-4D4A-BC37-FA6187C6F8C8}"/>
              </a:ext>
            </a:extLst>
          </p:cNvPr>
          <p:cNvSpPr>
            <a:spLocks noGrp="1"/>
          </p:cNvSpPr>
          <p:nvPr>
            <p:ph type="title"/>
          </p:nvPr>
        </p:nvSpPr>
        <p:spPr/>
        <p:txBody>
          <a:bodyPr/>
          <a:lstStyle/>
          <a:p>
            <a:r>
              <a:rPr lang="en-US" sz="4800" dirty="0"/>
              <a:t>Phi 3:20  For our citizenship is in heaven, from which also we eagerly wait for a Savior, the Lord Jesus Christ; </a:t>
            </a:r>
          </a:p>
        </p:txBody>
      </p:sp>
    </p:spTree>
    <p:extLst>
      <p:ext uri="{BB962C8B-B14F-4D97-AF65-F5344CB8AC3E}">
        <p14:creationId xmlns:p14="http://schemas.microsoft.com/office/powerpoint/2010/main" val="2798816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2A52-722A-12D3-A7D8-31DB53A72F20}"/>
              </a:ext>
            </a:extLst>
          </p:cNvPr>
          <p:cNvSpPr>
            <a:spLocks noGrp="1"/>
          </p:cNvSpPr>
          <p:nvPr>
            <p:ph type="title"/>
          </p:nvPr>
        </p:nvSpPr>
        <p:spPr/>
        <p:txBody>
          <a:bodyPr/>
          <a:lstStyle/>
          <a:p>
            <a:r>
              <a:rPr lang="en-US" sz="4800" dirty="0"/>
              <a:t>Phi 3:21 (JC) who will transform the body of our humble state into conformity with the body of His glory, </a:t>
            </a:r>
            <a:br>
              <a:rPr lang="en-US" sz="4800" dirty="0"/>
            </a:br>
            <a:r>
              <a:rPr lang="en-US" sz="4800" dirty="0"/>
              <a:t>by the exertion of the power that He has even to subject all things to Himself. </a:t>
            </a:r>
          </a:p>
        </p:txBody>
      </p:sp>
    </p:spTree>
    <p:extLst>
      <p:ext uri="{BB962C8B-B14F-4D97-AF65-F5344CB8AC3E}">
        <p14:creationId xmlns:p14="http://schemas.microsoft.com/office/powerpoint/2010/main" val="42944046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111CF-602E-C9FF-9258-413176663B6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506450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2E935-0CF3-0837-F2F9-ABD8E23C8BB3}"/>
              </a:ext>
            </a:extLst>
          </p:cNvPr>
          <p:cNvSpPr>
            <a:spLocks noGrp="1"/>
          </p:cNvSpPr>
          <p:nvPr>
            <p:ph type="title"/>
          </p:nvPr>
        </p:nvSpPr>
        <p:spPr/>
        <p:txBody>
          <a:bodyPr/>
          <a:lstStyle/>
          <a:p>
            <a:r>
              <a:rPr lang="en-US" sz="4800" dirty="0"/>
              <a:t>1Jo 1:6 If we say that we have fellowship with Him and yet walk in the darkness, we lie and do not practice the truth; </a:t>
            </a:r>
          </a:p>
        </p:txBody>
      </p:sp>
    </p:spTree>
    <p:extLst>
      <p:ext uri="{BB962C8B-B14F-4D97-AF65-F5344CB8AC3E}">
        <p14:creationId xmlns:p14="http://schemas.microsoft.com/office/powerpoint/2010/main" val="2242680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50D5A-0F28-6940-A3A4-72D4C53E6125}"/>
              </a:ext>
            </a:extLst>
          </p:cNvPr>
          <p:cNvSpPr>
            <a:spLocks noGrp="1"/>
          </p:cNvSpPr>
          <p:nvPr>
            <p:ph type="title"/>
          </p:nvPr>
        </p:nvSpPr>
        <p:spPr/>
        <p:txBody>
          <a:bodyPr/>
          <a:lstStyle/>
          <a:p>
            <a:r>
              <a:rPr lang="en-US" sz="4400" dirty="0"/>
              <a:t>1Jo 1:7 but if we walk in the Light as He Himself is in the Light, we have fellowship with one another, and the blood of Jesus His Son cleanses us from all sin.</a:t>
            </a:r>
          </a:p>
        </p:txBody>
      </p:sp>
    </p:spTree>
    <p:extLst>
      <p:ext uri="{BB962C8B-B14F-4D97-AF65-F5344CB8AC3E}">
        <p14:creationId xmlns:p14="http://schemas.microsoft.com/office/powerpoint/2010/main" val="214981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8D9D4-7DE7-730F-658F-A7BD32A75D3A}"/>
              </a:ext>
            </a:extLst>
          </p:cNvPr>
          <p:cNvSpPr>
            <a:spLocks noGrp="1"/>
          </p:cNvSpPr>
          <p:nvPr>
            <p:ph type="title"/>
          </p:nvPr>
        </p:nvSpPr>
        <p:spPr/>
        <p:txBody>
          <a:bodyPr/>
          <a:lstStyle/>
          <a:p>
            <a:r>
              <a:rPr lang="en-US" sz="4400" dirty="0"/>
              <a:t>1Jo 1:8 If we say that we have </a:t>
            </a:r>
            <a:br>
              <a:rPr lang="en-US" sz="4400" dirty="0"/>
            </a:br>
            <a:r>
              <a:rPr lang="en-US" sz="4400" dirty="0"/>
              <a:t>no sin, we are deceiving ourselves and the truth is not in us. </a:t>
            </a:r>
          </a:p>
        </p:txBody>
      </p:sp>
    </p:spTree>
    <p:extLst>
      <p:ext uri="{BB962C8B-B14F-4D97-AF65-F5344CB8AC3E}">
        <p14:creationId xmlns:p14="http://schemas.microsoft.com/office/powerpoint/2010/main" val="3927237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42B7B-EDF7-998F-D5FB-3271D97F6A43}"/>
              </a:ext>
            </a:extLst>
          </p:cNvPr>
          <p:cNvSpPr>
            <a:spLocks noGrp="1"/>
          </p:cNvSpPr>
          <p:nvPr>
            <p:ph type="title"/>
          </p:nvPr>
        </p:nvSpPr>
        <p:spPr/>
        <p:txBody>
          <a:bodyPr/>
          <a:lstStyle/>
          <a:p>
            <a:r>
              <a:rPr lang="en-US" sz="4800" dirty="0"/>
              <a:t>An illusion = a state or fact of being deceived, a misconception or false impression, in which the perception fails to give the true character of the object that is perceived. </a:t>
            </a:r>
          </a:p>
        </p:txBody>
      </p:sp>
    </p:spTree>
    <p:extLst>
      <p:ext uri="{BB962C8B-B14F-4D97-AF65-F5344CB8AC3E}">
        <p14:creationId xmlns:p14="http://schemas.microsoft.com/office/powerpoint/2010/main" val="1178261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1E54-E011-9DEB-B6FA-F9B8AB676A96}"/>
              </a:ext>
            </a:extLst>
          </p:cNvPr>
          <p:cNvSpPr>
            <a:spLocks noGrp="1"/>
          </p:cNvSpPr>
          <p:nvPr>
            <p:ph type="title"/>
          </p:nvPr>
        </p:nvSpPr>
        <p:spPr/>
        <p:txBody>
          <a:bodyPr/>
          <a:lstStyle/>
          <a:p>
            <a:r>
              <a:rPr lang="en-US" sz="4800" dirty="0"/>
              <a:t>Spiritual Self-deception </a:t>
            </a:r>
            <a:br>
              <a:rPr lang="en-US" sz="4800" dirty="0"/>
            </a:br>
            <a:br>
              <a:rPr lang="en-US" sz="4800" dirty="0"/>
            </a:br>
            <a:r>
              <a:rPr lang="en-US" sz="4800" dirty="0"/>
              <a:t>= the dangerous human tendency to justify sin, deny one's true spiritual condition, and believe one's own excuses</a:t>
            </a:r>
            <a:br>
              <a:rPr lang="en-US" sz="4800" dirty="0"/>
            </a:br>
            <a:r>
              <a:rPr lang="en-US" sz="4800" dirty="0"/>
              <a:t>(self justification).</a:t>
            </a:r>
            <a:br>
              <a:rPr lang="en-US" sz="4800" dirty="0"/>
            </a:br>
            <a:r>
              <a:rPr lang="en-US" sz="4800" dirty="0"/>
              <a:t> </a:t>
            </a:r>
          </a:p>
        </p:txBody>
      </p:sp>
    </p:spTree>
    <p:extLst>
      <p:ext uri="{BB962C8B-B14F-4D97-AF65-F5344CB8AC3E}">
        <p14:creationId xmlns:p14="http://schemas.microsoft.com/office/powerpoint/2010/main" val="546785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6FC3-97FD-C5DE-CD44-4CB0F48B6B04}"/>
              </a:ext>
            </a:extLst>
          </p:cNvPr>
          <p:cNvSpPr>
            <a:spLocks noGrp="1"/>
          </p:cNvSpPr>
          <p:nvPr>
            <p:ph type="title"/>
          </p:nvPr>
        </p:nvSpPr>
        <p:spPr/>
        <p:txBody>
          <a:bodyPr/>
          <a:lstStyle/>
          <a:p>
            <a:r>
              <a:rPr lang="en-US" sz="4800" dirty="0"/>
              <a:t>1. A Normal illusion is deceptive to the point of trivial unawareness to what is perceived, a trick of the senses.</a:t>
            </a:r>
          </a:p>
        </p:txBody>
      </p:sp>
    </p:spTree>
    <p:extLst>
      <p:ext uri="{BB962C8B-B14F-4D97-AF65-F5344CB8AC3E}">
        <p14:creationId xmlns:p14="http://schemas.microsoft.com/office/powerpoint/2010/main" val="34794404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9253</TotalTime>
  <Words>1190</Words>
  <Application>Microsoft Office PowerPoint</Application>
  <PresentationFormat>On-screen Show (4:3)</PresentationFormat>
  <Paragraphs>33</Paragraphs>
  <Slides>35</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076   Illusions That Lead to Deception Keep Believers Away from True Doctrine.  Pastor Jason Kauranen Wednesday June 24, 2026 </vt:lpstr>
      <vt:lpstr>Rebound - 1John 1:9 states,   “ If we confess our sins,  He is faithful and righteous to forgive us our sins and to cleanse us from all unrighteousness”. </vt:lpstr>
      <vt:lpstr>1Jo 1:6 If we say that we have fellowship with Him and yet walk in the darkness, we lie and do not practice the truth; </vt:lpstr>
      <vt:lpstr>1Jo 1:7 but if we walk in the Light as He Himself is in the Light, we have fellowship with one another, and the blood of Jesus His Son cleanses us from all sin.</vt:lpstr>
      <vt:lpstr>1Jo 1:8 If we say that we have  no sin, we are deceiving ourselves and the truth is not in us. </vt:lpstr>
      <vt:lpstr>An illusion = a state or fact of being deceived, a misconception or false impression, in which the perception fails to give the true character of the object that is perceived. </vt:lpstr>
      <vt:lpstr>Spiritual Self-deception   = the dangerous human tendency to justify sin, deny one's true spiritual condition, and believe one's own excuses (self justification).  </vt:lpstr>
      <vt:lpstr>1. A Normal illusion is deceptive to the point of trivial unawareness to what is perceived, a trick of the senses.</vt:lpstr>
      <vt:lpstr>PowerPoint Presentation</vt:lpstr>
      <vt:lpstr>What do you see???</vt:lpstr>
      <vt:lpstr>2. The Abnormal illusion is created in the mind to a series of thoughts containing false belief and ideologies, fragmented ideas to where the mind is trying to balance and protect itself from the false perception; </vt:lpstr>
      <vt:lpstr>Evil, in the form of the depravity of man, will take any good invention or doctrine and turn it on its head to be used for personal gain or greed through a false system  (cosmic system thinking). </vt:lpstr>
      <vt:lpstr>Mat 7:27 The rain fell, and the floods came, and the winds blew and slammed against that house; and it fell⁠ - and great was its fall.”</vt:lpstr>
      <vt:lpstr>Mat 7:26 “Everyone who hears these words of Mine and does not act on them, will be like a foolish man who built his house on the sand.” </vt:lpstr>
      <vt:lpstr>Reversionistic and apostate believers become deceived pawns and are called: enemies of the cross, enemies of God; contradicting the very thing they believe in, by defending and living in that illusion.  Phi 3:18-19; Jam 4:4; 1Jo2:18.</vt:lpstr>
      <vt:lpstr>Phi 3:18 For many walk, of whom I often told you, and now tell you even weeping, that they are enemies of the cross of Christ,   Phi 3:19 whose end is destruction, whose god is their appetite, and whose glory is in their shame, who set their minds on earthly things.  </vt:lpstr>
      <vt:lpstr>Jam 4:4 You adulteresses, do you not know that friendship with the world is hostility toward God? Therefore whoever wishes to be a friend of the world makes himself an enemy of God.</vt:lpstr>
      <vt:lpstr>Eph 4:11 And He gave some as apostles, and some as prophets, and some as evangelists, and some as pastors and teachers,   Eph 4:12 for the equipping of the saints for the work of service, to the building up of the body of Christ;  </vt:lpstr>
      <vt:lpstr>This Dominionism is:  A belief that Christians must take over the world before Christ will or can return. The church is God’s instrument to reclaim dominion over the earth that was lost to Satan. </vt:lpstr>
      <vt:lpstr>Jam 4:4 You adulteresses, do you not know that friendship with the world is hostility toward God? Therefore, whoever wishes to be a friend of the world makes himself an enemy of God.</vt:lpstr>
      <vt:lpstr>1Jo 2:19 They went out from us, but they were not really of us; for if they had been of us, they would have remained with us; but they went out, so that it would be shown that they all are not of us. </vt:lpstr>
      <vt:lpstr>D. Guzik quote,   “ … the compromising and false Christian will not feel comfortable setting down roots in a healthy church – he will either get right with God or leave. </vt:lpstr>
      <vt:lpstr>2Ti 1:7 For God has not given us a spirit of timidity, but of power and love and discipline. </vt:lpstr>
      <vt:lpstr>2Ti 1:13 Retain the standard of sound words which you have heard from me, in the faith and love which are in Christ Jesus. </vt:lpstr>
      <vt:lpstr>2Ti 1:14 Guard, through the Holy Spirit who dwells in us, the treasure which has been entrusted to you. </vt:lpstr>
      <vt:lpstr>Col 2:3 (Christ Himself)  in whom are hidden all the treasures of wisdom and knowledge. </vt:lpstr>
      <vt:lpstr>Depravity of man - means that sin has "touched every part" of human nature, leaving people incapable of achieving salvation or perfectly pleasing God through their own efforts. </vt:lpstr>
      <vt:lpstr>Depravity of Man   - a state of "spiritual death," where individuals are naturally blind or resistant to spiritual truth and lack the internal power to change their nature. </vt:lpstr>
      <vt:lpstr>2Pe 1:2 Grace and peace be multiplied to you in the knowledge of God and of Jesus our Lord;   2Pe 1:3 seeing that His divine power has granted to us everything pertaining to life and godliness, through the true knowledge of Him who called us by His own glory and excellence. </vt:lpstr>
      <vt:lpstr>We will one day be free from this OSN influence, and sin will be departed and man will be rid of the depravity that hangs within himself,   1Co 15:42, 53-54; Phi 3:20-21. </vt:lpstr>
      <vt:lpstr>Phi 3:20  For our citizenship is in heaven, from which also we eagerly wait for a Savior, the Lord Jesus Christ; </vt:lpstr>
      <vt:lpstr>Phi 3:21 (JC) who will transform the body of our humble state into conformity with the body of His glory,  by the exertion of the power that He has even to subject all things to Himself. </vt:lpstr>
      <vt:lpstr>PowerPoint Presentation</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2026-06-24T21:09:05Z</dcterms:modified>
</cp:coreProperties>
</file>