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7"/>
  </p:notesMasterIdLst>
  <p:sldIdLst>
    <p:sldId id="295" r:id="rId2"/>
    <p:sldId id="256" r:id="rId3"/>
    <p:sldId id="294" r:id="rId4"/>
    <p:sldId id="489" r:id="rId5"/>
    <p:sldId id="490" r:id="rId6"/>
    <p:sldId id="491" r:id="rId7"/>
    <p:sldId id="492" r:id="rId8"/>
    <p:sldId id="493" r:id="rId9"/>
    <p:sldId id="494" r:id="rId10"/>
    <p:sldId id="495" r:id="rId11"/>
    <p:sldId id="496" r:id="rId12"/>
    <p:sldId id="497" r:id="rId13"/>
    <p:sldId id="498" r:id="rId14"/>
    <p:sldId id="499" r:id="rId15"/>
    <p:sldId id="500" r:id="rId16"/>
    <p:sldId id="502" r:id="rId17"/>
    <p:sldId id="501" r:id="rId18"/>
    <p:sldId id="503" r:id="rId19"/>
    <p:sldId id="504" r:id="rId20"/>
    <p:sldId id="505" r:id="rId21"/>
    <p:sldId id="509" r:id="rId22"/>
    <p:sldId id="507" r:id="rId23"/>
    <p:sldId id="518" r:id="rId24"/>
    <p:sldId id="508" r:id="rId25"/>
    <p:sldId id="506" r:id="rId26"/>
    <p:sldId id="510" r:id="rId27"/>
    <p:sldId id="511" r:id="rId28"/>
    <p:sldId id="512" r:id="rId29"/>
    <p:sldId id="513" r:id="rId30"/>
    <p:sldId id="517" r:id="rId31"/>
    <p:sldId id="514" r:id="rId32"/>
    <p:sldId id="515" r:id="rId33"/>
    <p:sldId id="516" r:id="rId34"/>
    <p:sldId id="293" r:id="rId35"/>
    <p:sldId id="399" r:id="rId36"/>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idRNOpavngfvggnEYsHQtn76PyY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BF1472-477C-C9F2-F2CB-EFCED6EFB03A}" name="Pastor Jason Kauranen" initials="PK" userId="e0c3930084765aa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8"/>
    <p:restoredTop sz="94718"/>
  </p:normalViewPr>
  <p:slideViewPr>
    <p:cSldViewPr snapToGrid="0">
      <p:cViewPr varScale="1">
        <p:scale>
          <a:sx n="83" d="100"/>
          <a:sy n="83" d="100"/>
        </p:scale>
        <p:origin x="72" y="158"/>
      </p:cViewPr>
      <p:guideLst>
        <p:guide orient="horz" pos="2160"/>
        <p:guide pos="2880"/>
      </p:guideLst>
    </p:cSldViewPr>
  </p:slideViewPr>
  <p:notesTextViewPr>
    <p:cViewPr>
      <p:scale>
        <a:sx n="3" d="2"/>
        <a:sy n="3" d="2"/>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53" Type="http://customschemas.google.com/relationships/presentationmetadata" Target="metadata"/><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59"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438F859-A371-4CA2-BA51-2B86427404E9}"/>
    <pc:docChg chg="undo redo custSel addSld delSld modSld sldOrd modMainMaster">
      <pc:chgData name="Pastor Jason Kauranen" userId="e0c3930084765aaa" providerId="LiveId" clId="{A438F859-A371-4CA2-BA51-2B86427404E9}" dt="2025-12-14T12:37:00.701" v="5383" actId="20577"/>
      <pc:docMkLst>
        <pc:docMk/>
      </pc:docMkLst>
      <pc:sldChg chg="modSp mod setBg modClrScheme chgLayout">
        <pc:chgData name="Pastor Jason Kauranen" userId="e0c3930084765aaa" providerId="LiveId" clId="{A438F859-A371-4CA2-BA51-2B86427404E9}" dt="2025-12-14T12:37:00.701" v="5383" actId="20577"/>
        <pc:sldMkLst>
          <pc:docMk/>
          <pc:sldMk cId="0" sldId="256"/>
        </pc:sldMkLst>
        <pc:spChg chg="mod ord">
          <ac:chgData name="Pastor Jason Kauranen" userId="e0c3930084765aaa" providerId="LiveId" clId="{A438F859-A371-4CA2-BA51-2B86427404E9}" dt="2025-12-14T12:37:00.701" v="5383" actId="20577"/>
          <ac:spMkLst>
            <pc:docMk/>
            <pc:sldMk cId="0" sldId="256"/>
            <ac:spMk id="85" creationId="{00000000-0000-0000-0000-000000000000}"/>
          </ac:spMkLst>
        </pc:spChg>
      </pc:sldChg>
      <pc:sldChg chg="ord">
        <pc:chgData name="Pastor Jason Kauranen" userId="e0c3930084765aaa" providerId="LiveId" clId="{A438F859-A371-4CA2-BA51-2B86427404E9}" dt="2025-12-14T02:06:47.116" v="5053"/>
        <pc:sldMkLst>
          <pc:docMk/>
          <pc:sldMk cId="2247099848" sldId="294"/>
        </pc:sldMkLst>
      </pc:sldChg>
      <pc:sldChg chg="modSp new mod ord">
        <pc:chgData name="Pastor Jason Kauranen" userId="e0c3930084765aaa" providerId="LiveId" clId="{A438F859-A371-4CA2-BA51-2B86427404E9}" dt="2025-11-16T04:00:36.072" v="3659" actId="115"/>
        <pc:sldMkLst>
          <pc:docMk/>
          <pc:sldMk cId="3383769610" sldId="399"/>
        </pc:sldMkLst>
        <pc:spChg chg="mod">
          <ac:chgData name="Pastor Jason Kauranen" userId="e0c3930084765aaa" providerId="LiveId" clId="{A438F859-A371-4CA2-BA51-2B86427404E9}" dt="2025-11-16T04:00:36.072" v="3659" actId="115"/>
          <ac:spMkLst>
            <pc:docMk/>
            <pc:sldMk cId="3383769610" sldId="399"/>
            <ac:spMk id="2" creationId="{D99E4613-7366-13E6-3668-B785D56F51CB}"/>
          </ac:spMkLst>
        </pc:spChg>
      </pc:sldChg>
      <pc:sldChg chg="modSp new del mod">
        <pc:chgData name="Pastor Jason Kauranen" userId="e0c3930084765aaa" providerId="LiveId" clId="{A438F859-A371-4CA2-BA51-2B86427404E9}" dt="2025-12-14T11:32:36.599" v="5054" actId="47"/>
        <pc:sldMkLst>
          <pc:docMk/>
          <pc:sldMk cId="1106111466" sldId="482"/>
        </pc:sldMkLst>
      </pc:sldChg>
      <pc:sldChg chg="modSp new del mod">
        <pc:chgData name="Pastor Jason Kauranen" userId="e0c3930084765aaa" providerId="LiveId" clId="{A438F859-A371-4CA2-BA51-2B86427404E9}" dt="2025-12-14T11:32:37.769" v="5055" actId="47"/>
        <pc:sldMkLst>
          <pc:docMk/>
          <pc:sldMk cId="2846468152" sldId="484"/>
        </pc:sldMkLst>
      </pc:sldChg>
      <pc:sldChg chg="modSp new del mod">
        <pc:chgData name="Pastor Jason Kauranen" userId="e0c3930084765aaa" providerId="LiveId" clId="{A438F859-A371-4CA2-BA51-2B86427404E9}" dt="2025-12-14T11:32:38.852" v="5056" actId="47"/>
        <pc:sldMkLst>
          <pc:docMk/>
          <pc:sldMk cId="2983445679" sldId="485"/>
        </pc:sldMkLst>
      </pc:sldChg>
      <pc:sldChg chg="modSp new del mod">
        <pc:chgData name="Pastor Jason Kauranen" userId="e0c3930084765aaa" providerId="LiveId" clId="{A438F859-A371-4CA2-BA51-2B86427404E9}" dt="2025-12-14T11:32:39.544" v="5057" actId="47"/>
        <pc:sldMkLst>
          <pc:docMk/>
          <pc:sldMk cId="2034250655" sldId="486"/>
        </pc:sldMkLst>
      </pc:sldChg>
      <pc:sldChg chg="modSp new del mod">
        <pc:chgData name="Pastor Jason Kauranen" userId="e0c3930084765aaa" providerId="LiveId" clId="{A438F859-A371-4CA2-BA51-2B86427404E9}" dt="2025-12-14T11:32:42.397" v="5060" actId="47"/>
        <pc:sldMkLst>
          <pc:docMk/>
          <pc:sldMk cId="808898577" sldId="487"/>
        </pc:sldMkLst>
      </pc:sldChg>
      <pc:sldChg chg="addSp delSp modSp new del mod">
        <pc:chgData name="Pastor Jason Kauranen" userId="e0c3930084765aaa" providerId="LiveId" clId="{A438F859-A371-4CA2-BA51-2B86427404E9}" dt="2025-12-14T11:33:24.565" v="5094" actId="47"/>
        <pc:sldMkLst>
          <pc:docMk/>
          <pc:sldMk cId="2664251794" sldId="488"/>
        </pc:sldMkLst>
      </pc:sldChg>
      <pc:sldChg chg="modSp new del mod">
        <pc:chgData name="Pastor Jason Kauranen" userId="e0c3930084765aaa" providerId="LiveId" clId="{A438F859-A371-4CA2-BA51-2B86427404E9}" dt="2025-12-14T11:32:40.284" v="5058" actId="47"/>
        <pc:sldMkLst>
          <pc:docMk/>
          <pc:sldMk cId="50121863" sldId="489"/>
        </pc:sldMkLst>
      </pc:sldChg>
      <pc:sldChg chg="modSp new mod">
        <pc:chgData name="Pastor Jason Kauranen" userId="e0c3930084765aaa" providerId="LiveId" clId="{A438F859-A371-4CA2-BA51-2B86427404E9}" dt="2025-12-14T11:34:17.532" v="5099" actId="20577"/>
        <pc:sldMkLst>
          <pc:docMk/>
          <pc:sldMk cId="1743636774" sldId="489"/>
        </pc:sldMkLst>
        <pc:spChg chg="mod">
          <ac:chgData name="Pastor Jason Kauranen" userId="e0c3930084765aaa" providerId="LiveId" clId="{A438F859-A371-4CA2-BA51-2B86427404E9}" dt="2025-12-14T11:34:17.532" v="5099" actId="20577"/>
          <ac:spMkLst>
            <pc:docMk/>
            <pc:sldMk cId="1743636774" sldId="489"/>
            <ac:spMk id="2" creationId="{B71F34E0-0377-3C99-2091-68A4ACD9EB1A}"/>
          </ac:spMkLst>
        </pc:spChg>
      </pc:sldChg>
      <pc:sldChg chg="modSp new mod">
        <pc:chgData name="Pastor Jason Kauranen" userId="e0c3930084765aaa" providerId="LiveId" clId="{A438F859-A371-4CA2-BA51-2B86427404E9}" dt="2025-12-14T11:34:53.400" v="5101"/>
        <pc:sldMkLst>
          <pc:docMk/>
          <pc:sldMk cId="790433147" sldId="490"/>
        </pc:sldMkLst>
        <pc:spChg chg="mod">
          <ac:chgData name="Pastor Jason Kauranen" userId="e0c3930084765aaa" providerId="LiveId" clId="{A438F859-A371-4CA2-BA51-2B86427404E9}" dt="2025-12-14T11:34:53.400" v="5101"/>
          <ac:spMkLst>
            <pc:docMk/>
            <pc:sldMk cId="790433147" sldId="490"/>
            <ac:spMk id="2" creationId="{BDDFA29A-5ED8-52F4-DD0F-B61DE1D5C995}"/>
          </ac:spMkLst>
        </pc:spChg>
      </pc:sldChg>
      <pc:sldChg chg="modSp new del mod">
        <pc:chgData name="Pastor Jason Kauranen" userId="e0c3930084765aaa" providerId="LiveId" clId="{A438F859-A371-4CA2-BA51-2B86427404E9}" dt="2025-12-14T11:32:41.627" v="5059" actId="47"/>
        <pc:sldMkLst>
          <pc:docMk/>
          <pc:sldMk cId="1498798124" sldId="490"/>
        </pc:sldMkLst>
      </pc:sldChg>
      <pc:sldChg chg="modSp new mod">
        <pc:chgData name="Pastor Jason Kauranen" userId="e0c3930084765aaa" providerId="LiveId" clId="{A438F859-A371-4CA2-BA51-2B86427404E9}" dt="2025-12-14T11:35:52.846" v="5108" actId="20577"/>
        <pc:sldMkLst>
          <pc:docMk/>
          <pc:sldMk cId="11903929" sldId="491"/>
        </pc:sldMkLst>
        <pc:spChg chg="mod">
          <ac:chgData name="Pastor Jason Kauranen" userId="e0c3930084765aaa" providerId="LiveId" clId="{A438F859-A371-4CA2-BA51-2B86427404E9}" dt="2025-12-14T11:35:52.846" v="5108" actId="20577"/>
          <ac:spMkLst>
            <pc:docMk/>
            <pc:sldMk cId="11903929" sldId="491"/>
            <ac:spMk id="2" creationId="{9E91AA98-FD24-99E7-8122-8E6972C0AA5A}"/>
          </ac:spMkLst>
        </pc:spChg>
      </pc:sldChg>
      <pc:sldChg chg="modSp new del mod">
        <pc:chgData name="Pastor Jason Kauranen" userId="e0c3930084765aaa" providerId="LiveId" clId="{A438F859-A371-4CA2-BA51-2B86427404E9}" dt="2025-12-14T11:32:43.116" v="5061" actId="47"/>
        <pc:sldMkLst>
          <pc:docMk/>
          <pc:sldMk cId="918207064" sldId="491"/>
        </pc:sldMkLst>
      </pc:sldChg>
      <pc:sldChg chg="modSp new mod">
        <pc:chgData name="Pastor Jason Kauranen" userId="e0c3930084765aaa" providerId="LiveId" clId="{A438F859-A371-4CA2-BA51-2B86427404E9}" dt="2025-12-14T11:36:49.054" v="5112" actId="20577"/>
        <pc:sldMkLst>
          <pc:docMk/>
          <pc:sldMk cId="945978473" sldId="492"/>
        </pc:sldMkLst>
        <pc:spChg chg="mod">
          <ac:chgData name="Pastor Jason Kauranen" userId="e0c3930084765aaa" providerId="LiveId" clId="{A438F859-A371-4CA2-BA51-2B86427404E9}" dt="2025-12-14T11:36:49.054" v="5112" actId="20577"/>
          <ac:spMkLst>
            <pc:docMk/>
            <pc:sldMk cId="945978473" sldId="492"/>
            <ac:spMk id="2" creationId="{AEA53AA7-C449-739C-8689-AE4D32E5B569}"/>
          </ac:spMkLst>
        </pc:spChg>
      </pc:sldChg>
      <pc:sldChg chg="modSp new del mod">
        <pc:chgData name="Pastor Jason Kauranen" userId="e0c3930084765aaa" providerId="LiveId" clId="{A438F859-A371-4CA2-BA51-2B86427404E9}" dt="2025-12-14T11:32:44.064" v="5062" actId="47"/>
        <pc:sldMkLst>
          <pc:docMk/>
          <pc:sldMk cId="2883116473" sldId="492"/>
        </pc:sldMkLst>
      </pc:sldChg>
      <pc:sldChg chg="modSp new del mod">
        <pc:chgData name="Pastor Jason Kauranen" userId="e0c3930084765aaa" providerId="LiveId" clId="{A438F859-A371-4CA2-BA51-2B86427404E9}" dt="2025-12-14T11:32:44.647" v="5063" actId="47"/>
        <pc:sldMkLst>
          <pc:docMk/>
          <pc:sldMk cId="1170285358" sldId="493"/>
        </pc:sldMkLst>
      </pc:sldChg>
      <pc:sldChg chg="modSp new mod">
        <pc:chgData name="Pastor Jason Kauranen" userId="e0c3930084765aaa" providerId="LiveId" clId="{A438F859-A371-4CA2-BA51-2B86427404E9}" dt="2025-12-14T11:37:23.819" v="5115" actId="115"/>
        <pc:sldMkLst>
          <pc:docMk/>
          <pc:sldMk cId="3384198597" sldId="493"/>
        </pc:sldMkLst>
        <pc:spChg chg="mod">
          <ac:chgData name="Pastor Jason Kauranen" userId="e0c3930084765aaa" providerId="LiveId" clId="{A438F859-A371-4CA2-BA51-2B86427404E9}" dt="2025-12-14T11:37:23.819" v="5115" actId="115"/>
          <ac:spMkLst>
            <pc:docMk/>
            <pc:sldMk cId="3384198597" sldId="493"/>
            <ac:spMk id="2" creationId="{DF47A95F-6380-284E-2863-5B9B4AF7472D}"/>
          </ac:spMkLst>
        </pc:spChg>
      </pc:sldChg>
      <pc:sldChg chg="modSp new mod">
        <pc:chgData name="Pastor Jason Kauranen" userId="e0c3930084765aaa" providerId="LiveId" clId="{A438F859-A371-4CA2-BA51-2B86427404E9}" dt="2025-12-14T11:38:29.695" v="5124" actId="20577"/>
        <pc:sldMkLst>
          <pc:docMk/>
          <pc:sldMk cId="2125400352" sldId="494"/>
        </pc:sldMkLst>
        <pc:spChg chg="mod">
          <ac:chgData name="Pastor Jason Kauranen" userId="e0c3930084765aaa" providerId="LiveId" clId="{A438F859-A371-4CA2-BA51-2B86427404E9}" dt="2025-12-14T11:38:29.695" v="5124" actId="20577"/>
          <ac:spMkLst>
            <pc:docMk/>
            <pc:sldMk cId="2125400352" sldId="494"/>
            <ac:spMk id="2" creationId="{FF8FD6B2-7353-826C-A1BA-172357105E49}"/>
          </ac:spMkLst>
        </pc:spChg>
      </pc:sldChg>
      <pc:sldChg chg="modSp new del mod">
        <pc:chgData name="Pastor Jason Kauranen" userId="e0c3930084765aaa" providerId="LiveId" clId="{A438F859-A371-4CA2-BA51-2B86427404E9}" dt="2025-12-14T11:32:45.264" v="5064" actId="47"/>
        <pc:sldMkLst>
          <pc:docMk/>
          <pc:sldMk cId="3431669183" sldId="494"/>
        </pc:sldMkLst>
      </pc:sldChg>
      <pc:sldChg chg="modSp new del mod">
        <pc:chgData name="Pastor Jason Kauranen" userId="e0c3930084765aaa" providerId="LiveId" clId="{A438F859-A371-4CA2-BA51-2B86427404E9}" dt="2025-12-14T11:32:46.005" v="5065" actId="47"/>
        <pc:sldMkLst>
          <pc:docMk/>
          <pc:sldMk cId="455278265" sldId="495"/>
        </pc:sldMkLst>
      </pc:sldChg>
      <pc:sldChg chg="modSp new mod">
        <pc:chgData name="Pastor Jason Kauranen" userId="e0c3930084765aaa" providerId="LiveId" clId="{A438F859-A371-4CA2-BA51-2B86427404E9}" dt="2025-12-14T11:40:25.845" v="5134" actId="20577"/>
        <pc:sldMkLst>
          <pc:docMk/>
          <pc:sldMk cId="3352076637" sldId="495"/>
        </pc:sldMkLst>
        <pc:spChg chg="mod">
          <ac:chgData name="Pastor Jason Kauranen" userId="e0c3930084765aaa" providerId="LiveId" clId="{A438F859-A371-4CA2-BA51-2B86427404E9}" dt="2025-12-14T11:40:25.845" v="5134" actId="20577"/>
          <ac:spMkLst>
            <pc:docMk/>
            <pc:sldMk cId="3352076637" sldId="495"/>
            <ac:spMk id="2" creationId="{B2E5F095-5AB1-6855-0226-9FEE18755002}"/>
          </ac:spMkLst>
        </pc:spChg>
      </pc:sldChg>
      <pc:sldChg chg="modSp new mod">
        <pc:chgData name="Pastor Jason Kauranen" userId="e0c3930084765aaa" providerId="LiveId" clId="{A438F859-A371-4CA2-BA51-2B86427404E9}" dt="2025-12-14T11:41:28.406" v="5138" actId="115"/>
        <pc:sldMkLst>
          <pc:docMk/>
          <pc:sldMk cId="862269387" sldId="496"/>
        </pc:sldMkLst>
        <pc:spChg chg="mod">
          <ac:chgData name="Pastor Jason Kauranen" userId="e0c3930084765aaa" providerId="LiveId" clId="{A438F859-A371-4CA2-BA51-2B86427404E9}" dt="2025-12-14T11:41:28.406" v="5138" actId="115"/>
          <ac:spMkLst>
            <pc:docMk/>
            <pc:sldMk cId="862269387" sldId="496"/>
            <ac:spMk id="2" creationId="{3E33BC75-8D08-5603-544E-D70908EA13BA}"/>
          </ac:spMkLst>
        </pc:spChg>
      </pc:sldChg>
      <pc:sldChg chg="modSp new del mod">
        <pc:chgData name="Pastor Jason Kauranen" userId="e0c3930084765aaa" providerId="LiveId" clId="{A438F859-A371-4CA2-BA51-2B86427404E9}" dt="2025-12-14T11:32:46.675" v="5066" actId="47"/>
        <pc:sldMkLst>
          <pc:docMk/>
          <pc:sldMk cId="4243821487" sldId="496"/>
        </pc:sldMkLst>
      </pc:sldChg>
      <pc:sldChg chg="modSp new mod">
        <pc:chgData name="Pastor Jason Kauranen" userId="e0c3930084765aaa" providerId="LiveId" clId="{A438F859-A371-4CA2-BA51-2B86427404E9}" dt="2025-12-14T11:43:22.610" v="5141" actId="20577"/>
        <pc:sldMkLst>
          <pc:docMk/>
          <pc:sldMk cId="1266219086" sldId="497"/>
        </pc:sldMkLst>
        <pc:spChg chg="mod">
          <ac:chgData name="Pastor Jason Kauranen" userId="e0c3930084765aaa" providerId="LiveId" clId="{A438F859-A371-4CA2-BA51-2B86427404E9}" dt="2025-12-14T11:43:22.610" v="5141" actId="20577"/>
          <ac:spMkLst>
            <pc:docMk/>
            <pc:sldMk cId="1266219086" sldId="497"/>
            <ac:spMk id="2" creationId="{494046CF-1DBF-EA6C-1E81-3902FB1849D9}"/>
          </ac:spMkLst>
        </pc:spChg>
      </pc:sldChg>
      <pc:sldChg chg="modSp new del mod">
        <pc:chgData name="Pastor Jason Kauranen" userId="e0c3930084765aaa" providerId="LiveId" clId="{A438F859-A371-4CA2-BA51-2B86427404E9}" dt="2025-12-14T11:32:47.903" v="5067" actId="47"/>
        <pc:sldMkLst>
          <pc:docMk/>
          <pc:sldMk cId="2758752057" sldId="497"/>
        </pc:sldMkLst>
      </pc:sldChg>
      <pc:sldChg chg="modSp new del mod">
        <pc:chgData name="Pastor Jason Kauranen" userId="e0c3930084765aaa" providerId="LiveId" clId="{A438F859-A371-4CA2-BA51-2B86427404E9}" dt="2025-12-14T11:32:49.054" v="5068" actId="47"/>
        <pc:sldMkLst>
          <pc:docMk/>
          <pc:sldMk cId="1815546888" sldId="498"/>
        </pc:sldMkLst>
      </pc:sldChg>
      <pc:sldChg chg="modSp new mod">
        <pc:chgData name="Pastor Jason Kauranen" userId="e0c3930084765aaa" providerId="LiveId" clId="{A438F859-A371-4CA2-BA51-2B86427404E9}" dt="2025-12-14T11:44:10.673" v="5145" actId="20577"/>
        <pc:sldMkLst>
          <pc:docMk/>
          <pc:sldMk cId="3381096731" sldId="498"/>
        </pc:sldMkLst>
        <pc:spChg chg="mod">
          <ac:chgData name="Pastor Jason Kauranen" userId="e0c3930084765aaa" providerId="LiveId" clId="{A438F859-A371-4CA2-BA51-2B86427404E9}" dt="2025-12-14T11:44:10.673" v="5145" actId="20577"/>
          <ac:spMkLst>
            <pc:docMk/>
            <pc:sldMk cId="3381096731" sldId="498"/>
            <ac:spMk id="2" creationId="{6C832B9B-659B-B6B9-D7B3-939DB186963E}"/>
          </ac:spMkLst>
        </pc:spChg>
      </pc:sldChg>
      <pc:sldChg chg="modSp new del mod">
        <pc:chgData name="Pastor Jason Kauranen" userId="e0c3930084765aaa" providerId="LiveId" clId="{A438F859-A371-4CA2-BA51-2B86427404E9}" dt="2025-12-14T11:32:50.312" v="5069" actId="47"/>
        <pc:sldMkLst>
          <pc:docMk/>
          <pc:sldMk cId="3171476032" sldId="499"/>
        </pc:sldMkLst>
      </pc:sldChg>
      <pc:sldChg chg="modSp new mod">
        <pc:chgData name="Pastor Jason Kauranen" userId="e0c3930084765aaa" providerId="LiveId" clId="{A438F859-A371-4CA2-BA51-2B86427404E9}" dt="2025-12-14T11:44:47.420" v="5148" actId="20577"/>
        <pc:sldMkLst>
          <pc:docMk/>
          <pc:sldMk cId="3703771906" sldId="499"/>
        </pc:sldMkLst>
        <pc:spChg chg="mod">
          <ac:chgData name="Pastor Jason Kauranen" userId="e0c3930084765aaa" providerId="LiveId" clId="{A438F859-A371-4CA2-BA51-2B86427404E9}" dt="2025-12-14T11:44:47.420" v="5148" actId="20577"/>
          <ac:spMkLst>
            <pc:docMk/>
            <pc:sldMk cId="3703771906" sldId="499"/>
            <ac:spMk id="2" creationId="{47C1EBBE-5909-132F-986A-39A271E17220}"/>
          </ac:spMkLst>
        </pc:spChg>
      </pc:sldChg>
      <pc:sldChg chg="modSp new del mod">
        <pc:chgData name="Pastor Jason Kauranen" userId="e0c3930084765aaa" providerId="LiveId" clId="{A438F859-A371-4CA2-BA51-2B86427404E9}" dt="2025-12-14T11:32:51.656" v="5070" actId="47"/>
        <pc:sldMkLst>
          <pc:docMk/>
          <pc:sldMk cId="46740543" sldId="500"/>
        </pc:sldMkLst>
      </pc:sldChg>
      <pc:sldChg chg="modSp new mod">
        <pc:chgData name="Pastor Jason Kauranen" userId="e0c3930084765aaa" providerId="LiveId" clId="{A438F859-A371-4CA2-BA51-2B86427404E9}" dt="2025-12-14T11:48:39.244" v="5159" actId="255"/>
        <pc:sldMkLst>
          <pc:docMk/>
          <pc:sldMk cId="1601821739" sldId="500"/>
        </pc:sldMkLst>
        <pc:spChg chg="mod">
          <ac:chgData name="Pastor Jason Kauranen" userId="e0c3930084765aaa" providerId="LiveId" clId="{A438F859-A371-4CA2-BA51-2B86427404E9}" dt="2025-12-14T11:48:39.244" v="5159" actId="255"/>
          <ac:spMkLst>
            <pc:docMk/>
            <pc:sldMk cId="1601821739" sldId="500"/>
            <ac:spMk id="2" creationId="{29909AFA-731E-AE65-B2F1-7F757DFD4A71}"/>
          </ac:spMkLst>
        </pc:spChg>
      </pc:sldChg>
      <pc:sldChg chg="modSp new del mod">
        <pc:chgData name="Pastor Jason Kauranen" userId="e0c3930084765aaa" providerId="LiveId" clId="{A438F859-A371-4CA2-BA51-2B86427404E9}" dt="2025-12-14T11:32:53.120" v="5072" actId="47"/>
        <pc:sldMkLst>
          <pc:docMk/>
          <pc:sldMk cId="974468678" sldId="501"/>
        </pc:sldMkLst>
      </pc:sldChg>
      <pc:sldChg chg="modSp new mod">
        <pc:chgData name="Pastor Jason Kauranen" userId="e0c3930084765aaa" providerId="LiveId" clId="{A438F859-A371-4CA2-BA51-2B86427404E9}" dt="2025-12-14T11:49:08.589" v="5161"/>
        <pc:sldMkLst>
          <pc:docMk/>
          <pc:sldMk cId="1614959700" sldId="501"/>
        </pc:sldMkLst>
        <pc:spChg chg="mod">
          <ac:chgData name="Pastor Jason Kauranen" userId="e0c3930084765aaa" providerId="LiveId" clId="{A438F859-A371-4CA2-BA51-2B86427404E9}" dt="2025-12-14T11:49:08.589" v="5161"/>
          <ac:spMkLst>
            <pc:docMk/>
            <pc:sldMk cId="1614959700" sldId="501"/>
            <ac:spMk id="2" creationId="{E54C8716-5AB3-8D29-36E6-178383714972}"/>
          </ac:spMkLst>
        </pc:spChg>
      </pc:sldChg>
      <pc:sldChg chg="modSp new mod ord">
        <pc:chgData name="Pastor Jason Kauranen" userId="e0c3930084765aaa" providerId="LiveId" clId="{A438F859-A371-4CA2-BA51-2B86427404E9}" dt="2025-12-14T11:51:11.517" v="5167"/>
        <pc:sldMkLst>
          <pc:docMk/>
          <pc:sldMk cId="2022151325" sldId="502"/>
        </pc:sldMkLst>
        <pc:spChg chg="mod">
          <ac:chgData name="Pastor Jason Kauranen" userId="e0c3930084765aaa" providerId="LiveId" clId="{A438F859-A371-4CA2-BA51-2B86427404E9}" dt="2025-12-14T11:51:05.519" v="5165" actId="20577"/>
          <ac:spMkLst>
            <pc:docMk/>
            <pc:sldMk cId="2022151325" sldId="502"/>
            <ac:spMk id="2" creationId="{B2DAD4F0-94BA-492F-83CC-D8CA7B198CFD}"/>
          </ac:spMkLst>
        </pc:spChg>
      </pc:sldChg>
      <pc:sldChg chg="modSp new del mod">
        <pc:chgData name="Pastor Jason Kauranen" userId="e0c3930084765aaa" providerId="LiveId" clId="{A438F859-A371-4CA2-BA51-2B86427404E9}" dt="2025-12-14T11:32:53.863" v="5073" actId="47"/>
        <pc:sldMkLst>
          <pc:docMk/>
          <pc:sldMk cId="2715066441" sldId="502"/>
        </pc:sldMkLst>
      </pc:sldChg>
      <pc:sldChg chg="modSp new mod">
        <pc:chgData name="Pastor Jason Kauranen" userId="e0c3930084765aaa" providerId="LiveId" clId="{A438F859-A371-4CA2-BA51-2B86427404E9}" dt="2025-12-14T11:52:06.822" v="5172" actId="20577"/>
        <pc:sldMkLst>
          <pc:docMk/>
          <pc:sldMk cId="346041170" sldId="503"/>
        </pc:sldMkLst>
        <pc:spChg chg="mod">
          <ac:chgData name="Pastor Jason Kauranen" userId="e0c3930084765aaa" providerId="LiveId" clId="{A438F859-A371-4CA2-BA51-2B86427404E9}" dt="2025-12-14T11:52:06.822" v="5172" actId="20577"/>
          <ac:spMkLst>
            <pc:docMk/>
            <pc:sldMk cId="346041170" sldId="503"/>
            <ac:spMk id="2" creationId="{9C129630-4B20-1C66-9D3D-158101DEC48C}"/>
          </ac:spMkLst>
        </pc:spChg>
      </pc:sldChg>
      <pc:sldChg chg="modSp new del mod ord">
        <pc:chgData name="Pastor Jason Kauranen" userId="e0c3930084765aaa" providerId="LiveId" clId="{A438F859-A371-4CA2-BA51-2B86427404E9}" dt="2025-12-14T11:32:52.417" v="5071" actId="47"/>
        <pc:sldMkLst>
          <pc:docMk/>
          <pc:sldMk cId="4226429573" sldId="503"/>
        </pc:sldMkLst>
      </pc:sldChg>
      <pc:sldChg chg="modSp new del mod">
        <pc:chgData name="Pastor Jason Kauranen" userId="e0c3930084765aaa" providerId="LiveId" clId="{A438F859-A371-4CA2-BA51-2B86427404E9}" dt="2025-12-14T11:32:54.638" v="5074" actId="47"/>
        <pc:sldMkLst>
          <pc:docMk/>
          <pc:sldMk cId="572108363" sldId="504"/>
        </pc:sldMkLst>
      </pc:sldChg>
      <pc:sldChg chg="modSp new mod">
        <pc:chgData name="Pastor Jason Kauranen" userId="e0c3930084765aaa" providerId="LiveId" clId="{A438F859-A371-4CA2-BA51-2B86427404E9}" dt="2025-12-14T11:52:55.982" v="5187" actId="20577"/>
        <pc:sldMkLst>
          <pc:docMk/>
          <pc:sldMk cId="2620860221" sldId="504"/>
        </pc:sldMkLst>
        <pc:spChg chg="mod">
          <ac:chgData name="Pastor Jason Kauranen" userId="e0c3930084765aaa" providerId="LiveId" clId="{A438F859-A371-4CA2-BA51-2B86427404E9}" dt="2025-12-14T11:52:55.982" v="5187" actId="20577"/>
          <ac:spMkLst>
            <pc:docMk/>
            <pc:sldMk cId="2620860221" sldId="504"/>
            <ac:spMk id="2" creationId="{53D449A5-2CF4-85E4-8B58-EDA983E027A1}"/>
          </ac:spMkLst>
        </pc:spChg>
      </pc:sldChg>
      <pc:sldChg chg="modSp new del mod">
        <pc:chgData name="Pastor Jason Kauranen" userId="e0c3930084765aaa" providerId="LiveId" clId="{A438F859-A371-4CA2-BA51-2B86427404E9}" dt="2025-12-14T11:32:55.266" v="5075" actId="47"/>
        <pc:sldMkLst>
          <pc:docMk/>
          <pc:sldMk cId="2630978662" sldId="505"/>
        </pc:sldMkLst>
      </pc:sldChg>
      <pc:sldChg chg="modSp new mod">
        <pc:chgData name="Pastor Jason Kauranen" userId="e0c3930084765aaa" providerId="LiveId" clId="{A438F859-A371-4CA2-BA51-2B86427404E9}" dt="2025-12-14T11:54:08.812" v="5196" actId="20577"/>
        <pc:sldMkLst>
          <pc:docMk/>
          <pc:sldMk cId="3567618961" sldId="505"/>
        </pc:sldMkLst>
        <pc:spChg chg="mod">
          <ac:chgData name="Pastor Jason Kauranen" userId="e0c3930084765aaa" providerId="LiveId" clId="{A438F859-A371-4CA2-BA51-2B86427404E9}" dt="2025-12-14T11:54:08.812" v="5196" actId="20577"/>
          <ac:spMkLst>
            <pc:docMk/>
            <pc:sldMk cId="3567618961" sldId="505"/>
            <ac:spMk id="2" creationId="{133C741A-2958-DF97-0D44-F7B98998EC58}"/>
          </ac:spMkLst>
        </pc:spChg>
      </pc:sldChg>
      <pc:sldChg chg="modSp new del mod">
        <pc:chgData name="Pastor Jason Kauranen" userId="e0c3930084765aaa" providerId="LiveId" clId="{A438F859-A371-4CA2-BA51-2B86427404E9}" dt="2025-12-14T11:32:56.107" v="5076" actId="47"/>
        <pc:sldMkLst>
          <pc:docMk/>
          <pc:sldMk cId="2137107833" sldId="506"/>
        </pc:sldMkLst>
      </pc:sldChg>
      <pc:sldChg chg="modSp new mod">
        <pc:chgData name="Pastor Jason Kauranen" userId="e0c3930084765aaa" providerId="LiveId" clId="{A438F859-A371-4CA2-BA51-2B86427404E9}" dt="2025-12-14T12:00:49.562" v="5249" actId="20577"/>
        <pc:sldMkLst>
          <pc:docMk/>
          <pc:sldMk cId="3620748086" sldId="506"/>
        </pc:sldMkLst>
        <pc:spChg chg="mod">
          <ac:chgData name="Pastor Jason Kauranen" userId="e0c3930084765aaa" providerId="LiveId" clId="{A438F859-A371-4CA2-BA51-2B86427404E9}" dt="2025-12-14T12:00:49.562" v="5249" actId="20577"/>
          <ac:spMkLst>
            <pc:docMk/>
            <pc:sldMk cId="3620748086" sldId="506"/>
            <ac:spMk id="2" creationId="{8447B850-2184-74E5-EF70-6CBA6C05130A}"/>
          </ac:spMkLst>
        </pc:spChg>
      </pc:sldChg>
      <pc:sldChg chg="modSp new mod">
        <pc:chgData name="Pastor Jason Kauranen" userId="e0c3930084765aaa" providerId="LiveId" clId="{A438F859-A371-4CA2-BA51-2B86427404E9}" dt="2025-12-14T11:58:04.368" v="5230" actId="20577"/>
        <pc:sldMkLst>
          <pc:docMk/>
          <pc:sldMk cId="1697812692" sldId="507"/>
        </pc:sldMkLst>
        <pc:spChg chg="mod">
          <ac:chgData name="Pastor Jason Kauranen" userId="e0c3930084765aaa" providerId="LiveId" clId="{A438F859-A371-4CA2-BA51-2B86427404E9}" dt="2025-12-14T11:58:04.368" v="5230" actId="20577"/>
          <ac:spMkLst>
            <pc:docMk/>
            <pc:sldMk cId="1697812692" sldId="507"/>
            <ac:spMk id="2" creationId="{C0F56EC9-E701-8E01-1415-8163CC79084E}"/>
          </ac:spMkLst>
        </pc:spChg>
      </pc:sldChg>
      <pc:sldChg chg="modSp new del mod">
        <pc:chgData name="Pastor Jason Kauranen" userId="e0c3930084765aaa" providerId="LiveId" clId="{A438F859-A371-4CA2-BA51-2B86427404E9}" dt="2025-12-14T11:32:57.053" v="5077" actId="47"/>
        <pc:sldMkLst>
          <pc:docMk/>
          <pc:sldMk cId="1750968718" sldId="507"/>
        </pc:sldMkLst>
      </pc:sldChg>
      <pc:sldChg chg="modSp new mod">
        <pc:chgData name="Pastor Jason Kauranen" userId="e0c3930084765aaa" providerId="LiveId" clId="{A438F859-A371-4CA2-BA51-2B86427404E9}" dt="2025-12-14T12:01:12.862" v="5250" actId="114"/>
        <pc:sldMkLst>
          <pc:docMk/>
          <pc:sldMk cId="1824911798" sldId="508"/>
        </pc:sldMkLst>
        <pc:spChg chg="mod">
          <ac:chgData name="Pastor Jason Kauranen" userId="e0c3930084765aaa" providerId="LiveId" clId="{A438F859-A371-4CA2-BA51-2B86427404E9}" dt="2025-12-14T12:01:12.862" v="5250" actId="114"/>
          <ac:spMkLst>
            <pc:docMk/>
            <pc:sldMk cId="1824911798" sldId="508"/>
            <ac:spMk id="2" creationId="{53B3A428-DC2F-B502-3B6C-1FA1B9D935E9}"/>
          </ac:spMkLst>
        </pc:spChg>
      </pc:sldChg>
      <pc:sldChg chg="modSp new del mod">
        <pc:chgData name="Pastor Jason Kauranen" userId="e0c3930084765aaa" providerId="LiveId" clId="{A438F859-A371-4CA2-BA51-2B86427404E9}" dt="2025-12-14T11:32:57.990" v="5078" actId="47"/>
        <pc:sldMkLst>
          <pc:docMk/>
          <pc:sldMk cId="3695173060" sldId="508"/>
        </pc:sldMkLst>
      </pc:sldChg>
      <pc:sldChg chg="modSp new mod ord">
        <pc:chgData name="Pastor Jason Kauranen" userId="e0c3930084765aaa" providerId="LiveId" clId="{A438F859-A371-4CA2-BA51-2B86427404E9}" dt="2025-12-14T11:56:49.263" v="5214"/>
        <pc:sldMkLst>
          <pc:docMk/>
          <pc:sldMk cId="962654262" sldId="509"/>
        </pc:sldMkLst>
        <pc:spChg chg="mod">
          <ac:chgData name="Pastor Jason Kauranen" userId="e0c3930084765aaa" providerId="LiveId" clId="{A438F859-A371-4CA2-BA51-2B86427404E9}" dt="2025-12-14T11:56:44.859" v="5212" actId="255"/>
          <ac:spMkLst>
            <pc:docMk/>
            <pc:sldMk cId="962654262" sldId="509"/>
            <ac:spMk id="2" creationId="{19CC9D47-FFB9-0678-6053-BE090D480807}"/>
          </ac:spMkLst>
        </pc:spChg>
      </pc:sldChg>
      <pc:sldChg chg="modSp new del mod">
        <pc:chgData name="Pastor Jason Kauranen" userId="e0c3930084765aaa" providerId="LiveId" clId="{A438F859-A371-4CA2-BA51-2B86427404E9}" dt="2025-12-14T11:32:59.745" v="5080" actId="47"/>
        <pc:sldMkLst>
          <pc:docMk/>
          <pc:sldMk cId="3363000501" sldId="509"/>
        </pc:sldMkLst>
      </pc:sldChg>
      <pc:sldChg chg="modSp new del mod">
        <pc:chgData name="Pastor Jason Kauranen" userId="e0c3930084765aaa" providerId="LiveId" clId="{A438F859-A371-4CA2-BA51-2B86427404E9}" dt="2025-12-14T11:33:01.851" v="5081" actId="47"/>
        <pc:sldMkLst>
          <pc:docMk/>
          <pc:sldMk cId="528276781" sldId="510"/>
        </pc:sldMkLst>
      </pc:sldChg>
      <pc:sldChg chg="modSp new mod">
        <pc:chgData name="Pastor Jason Kauranen" userId="e0c3930084765aaa" providerId="LiveId" clId="{A438F859-A371-4CA2-BA51-2B86427404E9}" dt="2025-12-14T12:07:02.603" v="5293" actId="20577"/>
        <pc:sldMkLst>
          <pc:docMk/>
          <pc:sldMk cId="1939541637" sldId="510"/>
        </pc:sldMkLst>
        <pc:spChg chg="mod">
          <ac:chgData name="Pastor Jason Kauranen" userId="e0c3930084765aaa" providerId="LiveId" clId="{A438F859-A371-4CA2-BA51-2B86427404E9}" dt="2025-12-14T12:07:02.603" v="5293" actId="20577"/>
          <ac:spMkLst>
            <pc:docMk/>
            <pc:sldMk cId="1939541637" sldId="510"/>
            <ac:spMk id="2" creationId="{7BAD5F2F-A8C2-F8F1-1D3B-92936828269F}"/>
          </ac:spMkLst>
        </pc:spChg>
      </pc:sldChg>
      <pc:sldChg chg="modSp new del mod ord">
        <pc:chgData name="Pastor Jason Kauranen" userId="e0c3930084765aaa" providerId="LiveId" clId="{A438F859-A371-4CA2-BA51-2B86427404E9}" dt="2025-12-14T11:32:58.878" v="5079" actId="47"/>
        <pc:sldMkLst>
          <pc:docMk/>
          <pc:sldMk cId="2540016783" sldId="511"/>
        </pc:sldMkLst>
      </pc:sldChg>
      <pc:sldChg chg="modSp new mod">
        <pc:chgData name="Pastor Jason Kauranen" userId="e0c3930084765aaa" providerId="LiveId" clId="{A438F859-A371-4CA2-BA51-2B86427404E9}" dt="2025-12-14T12:05:36.613" v="5257" actId="20577"/>
        <pc:sldMkLst>
          <pc:docMk/>
          <pc:sldMk cId="3686226339" sldId="511"/>
        </pc:sldMkLst>
        <pc:spChg chg="mod">
          <ac:chgData name="Pastor Jason Kauranen" userId="e0c3930084765aaa" providerId="LiveId" clId="{A438F859-A371-4CA2-BA51-2B86427404E9}" dt="2025-12-14T12:05:36.613" v="5257" actId="20577"/>
          <ac:spMkLst>
            <pc:docMk/>
            <pc:sldMk cId="3686226339" sldId="511"/>
            <ac:spMk id="2" creationId="{4BC90D5A-F807-5E46-C3D5-5626EE2899EB}"/>
          </ac:spMkLst>
        </pc:spChg>
      </pc:sldChg>
      <pc:sldChg chg="modSp new mod">
        <pc:chgData name="Pastor Jason Kauranen" userId="e0c3930084765aaa" providerId="LiveId" clId="{A438F859-A371-4CA2-BA51-2B86427404E9}" dt="2025-12-14T12:09:19.102" v="5338" actId="20577"/>
        <pc:sldMkLst>
          <pc:docMk/>
          <pc:sldMk cId="1302942273" sldId="512"/>
        </pc:sldMkLst>
        <pc:spChg chg="mod">
          <ac:chgData name="Pastor Jason Kauranen" userId="e0c3930084765aaa" providerId="LiveId" clId="{A438F859-A371-4CA2-BA51-2B86427404E9}" dt="2025-12-14T12:09:19.102" v="5338" actId="20577"/>
          <ac:spMkLst>
            <pc:docMk/>
            <pc:sldMk cId="1302942273" sldId="512"/>
            <ac:spMk id="2" creationId="{A97A8C05-B19C-FC0A-806A-215CEF77BE29}"/>
          </ac:spMkLst>
        </pc:spChg>
      </pc:sldChg>
      <pc:sldChg chg="modSp new mod">
        <pc:chgData name="Pastor Jason Kauranen" userId="e0c3930084765aaa" providerId="LiveId" clId="{A438F859-A371-4CA2-BA51-2B86427404E9}" dt="2025-12-14T12:09:11.596" v="5336" actId="20577"/>
        <pc:sldMkLst>
          <pc:docMk/>
          <pc:sldMk cId="2784839122" sldId="513"/>
        </pc:sldMkLst>
        <pc:spChg chg="mod">
          <ac:chgData name="Pastor Jason Kauranen" userId="e0c3930084765aaa" providerId="LiveId" clId="{A438F859-A371-4CA2-BA51-2B86427404E9}" dt="2025-12-14T12:09:11.596" v="5336" actId="20577"/>
          <ac:spMkLst>
            <pc:docMk/>
            <pc:sldMk cId="2784839122" sldId="513"/>
            <ac:spMk id="2" creationId="{F32B2693-5132-877B-7484-89A4D05E5C9A}"/>
          </ac:spMkLst>
        </pc:spChg>
      </pc:sldChg>
      <pc:sldChg chg="modSp new mod">
        <pc:chgData name="Pastor Jason Kauranen" userId="e0c3930084765aaa" providerId="LiveId" clId="{A438F859-A371-4CA2-BA51-2B86427404E9}" dt="2025-12-14T12:11:51.532" v="5353" actId="20577"/>
        <pc:sldMkLst>
          <pc:docMk/>
          <pc:sldMk cId="3024980859" sldId="514"/>
        </pc:sldMkLst>
        <pc:spChg chg="mod">
          <ac:chgData name="Pastor Jason Kauranen" userId="e0c3930084765aaa" providerId="LiveId" clId="{A438F859-A371-4CA2-BA51-2B86427404E9}" dt="2025-12-14T12:11:51.532" v="5353" actId="20577"/>
          <ac:spMkLst>
            <pc:docMk/>
            <pc:sldMk cId="3024980859" sldId="514"/>
            <ac:spMk id="2" creationId="{96F6742E-0B37-0D5C-C204-1ACD24694033}"/>
          </ac:spMkLst>
        </pc:spChg>
      </pc:sldChg>
      <pc:sldChg chg="modSp new mod">
        <pc:chgData name="Pastor Jason Kauranen" userId="e0c3930084765aaa" providerId="LiveId" clId="{A438F859-A371-4CA2-BA51-2B86427404E9}" dt="2025-12-14T12:12:49.990" v="5360" actId="20577"/>
        <pc:sldMkLst>
          <pc:docMk/>
          <pc:sldMk cId="24471546" sldId="515"/>
        </pc:sldMkLst>
        <pc:spChg chg="mod">
          <ac:chgData name="Pastor Jason Kauranen" userId="e0c3930084765aaa" providerId="LiveId" clId="{A438F859-A371-4CA2-BA51-2B86427404E9}" dt="2025-12-14T12:12:49.990" v="5360" actId="20577"/>
          <ac:spMkLst>
            <pc:docMk/>
            <pc:sldMk cId="24471546" sldId="515"/>
            <ac:spMk id="2" creationId="{6417F30F-F8E1-AA94-63E7-916C3B214B28}"/>
          </ac:spMkLst>
        </pc:spChg>
      </pc:sldChg>
      <pc:sldChg chg="modSp new mod">
        <pc:chgData name="Pastor Jason Kauranen" userId="e0c3930084765aaa" providerId="LiveId" clId="{A438F859-A371-4CA2-BA51-2B86427404E9}" dt="2025-12-14T12:14:04.506" v="5372" actId="20577"/>
        <pc:sldMkLst>
          <pc:docMk/>
          <pc:sldMk cId="3762511687" sldId="516"/>
        </pc:sldMkLst>
        <pc:spChg chg="mod">
          <ac:chgData name="Pastor Jason Kauranen" userId="e0c3930084765aaa" providerId="LiveId" clId="{A438F859-A371-4CA2-BA51-2B86427404E9}" dt="2025-12-14T12:14:04.506" v="5372" actId="20577"/>
          <ac:spMkLst>
            <pc:docMk/>
            <pc:sldMk cId="3762511687" sldId="516"/>
            <ac:spMk id="2" creationId="{257328C1-727E-C5EB-9928-BADF89A0FDA0}"/>
          </ac:spMkLst>
        </pc:spChg>
      </pc:sldChg>
      <pc:sldChg chg="modSp new mod ord">
        <pc:chgData name="Pastor Jason Kauranen" userId="e0c3930084765aaa" providerId="LiveId" clId="{A438F859-A371-4CA2-BA51-2B86427404E9}" dt="2025-12-14T12:13:19.320" v="5364"/>
        <pc:sldMkLst>
          <pc:docMk/>
          <pc:sldMk cId="2146403609" sldId="517"/>
        </pc:sldMkLst>
        <pc:spChg chg="mod">
          <ac:chgData name="Pastor Jason Kauranen" userId="e0c3930084765aaa" providerId="LiveId" clId="{A438F859-A371-4CA2-BA51-2B86427404E9}" dt="2025-12-14T12:10:04.367" v="5345" actId="115"/>
          <ac:spMkLst>
            <pc:docMk/>
            <pc:sldMk cId="2146403609" sldId="517"/>
            <ac:spMk id="2" creationId="{A3AAE399-5239-4891-CD6B-A84DF8B0C3D5}"/>
          </ac:spMkLst>
        </pc:spChg>
      </pc:sldChg>
      <pc:sldChg chg="modSp new mod">
        <pc:chgData name="Pastor Jason Kauranen" userId="e0c3930084765aaa" providerId="LiveId" clId="{A438F859-A371-4CA2-BA51-2B86427404E9}" dt="2025-12-14T12:35:32.509" v="5380" actId="20577"/>
        <pc:sldMkLst>
          <pc:docMk/>
          <pc:sldMk cId="4162120301" sldId="518"/>
        </pc:sldMkLst>
        <pc:spChg chg="mod">
          <ac:chgData name="Pastor Jason Kauranen" userId="e0c3930084765aaa" providerId="LiveId" clId="{A438F859-A371-4CA2-BA51-2B86427404E9}" dt="2025-12-14T12:35:32.509" v="5380" actId="20577"/>
          <ac:spMkLst>
            <pc:docMk/>
            <pc:sldMk cId="4162120301" sldId="518"/>
            <ac:spMk id="2" creationId="{45037829-58A9-C2BD-4379-F3C9D0EFBF2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t>
            </a:r>
            <a:r>
              <a:rPr lang="en-US" sz="4800"/>
              <a:t>and electronics, giving your </a:t>
            </a:r>
            <a:r>
              <a:rPr lang="en-US" sz="4800" dirty="0"/>
              <a:t>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5F095-5AB1-6855-0226-9FEE18755002}"/>
              </a:ext>
            </a:extLst>
          </p:cNvPr>
          <p:cNvSpPr>
            <a:spLocks noGrp="1"/>
          </p:cNvSpPr>
          <p:nvPr>
            <p:ph type="title"/>
          </p:nvPr>
        </p:nvSpPr>
        <p:spPr/>
        <p:txBody>
          <a:bodyPr/>
          <a:lstStyle/>
          <a:p>
            <a:r>
              <a:rPr lang="en-US" sz="4400" dirty="0"/>
              <a:t>Our position In Christ allows </a:t>
            </a:r>
            <a:br>
              <a:rPr lang="en-US" sz="4400" dirty="0"/>
            </a:br>
            <a:r>
              <a:rPr lang="en-US" sz="4400" dirty="0"/>
              <a:t>the believers hold on to that spiritual life, hope of our calling, and an unfading inheritance, </a:t>
            </a:r>
            <a:br>
              <a:rPr lang="en-US" sz="4400" dirty="0"/>
            </a:br>
            <a:r>
              <a:rPr lang="en-US" sz="4400" dirty="0"/>
              <a:t>2Co 10:7; Heb 11:11,19; 12:3.</a:t>
            </a:r>
          </a:p>
        </p:txBody>
      </p:sp>
    </p:spTree>
    <p:extLst>
      <p:ext uri="{BB962C8B-B14F-4D97-AF65-F5344CB8AC3E}">
        <p14:creationId xmlns:p14="http://schemas.microsoft.com/office/powerpoint/2010/main" val="3352076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3BC75-8D08-5603-544E-D70908EA13BA}"/>
              </a:ext>
            </a:extLst>
          </p:cNvPr>
          <p:cNvSpPr>
            <a:spLocks noGrp="1"/>
          </p:cNvSpPr>
          <p:nvPr>
            <p:ph type="title"/>
          </p:nvPr>
        </p:nvSpPr>
        <p:spPr/>
        <p:txBody>
          <a:bodyPr/>
          <a:lstStyle/>
          <a:p>
            <a:r>
              <a:rPr lang="en-US" sz="4800" dirty="0"/>
              <a:t>2Co 10:7 You are looking at things as they are outwardly. </a:t>
            </a:r>
            <a:br>
              <a:rPr lang="en-US" sz="4800" dirty="0"/>
            </a:br>
            <a:r>
              <a:rPr lang="en-US" sz="4800" dirty="0"/>
              <a:t>If anyone is confident in himself that he is Christ’s, let him </a:t>
            </a:r>
            <a:r>
              <a:rPr lang="en-US" sz="4800" u="sng" dirty="0"/>
              <a:t>consider this again </a:t>
            </a:r>
            <a:r>
              <a:rPr lang="en-US" sz="4800" dirty="0"/>
              <a:t>within himself, that just as he is Christ’s, so also are we. </a:t>
            </a:r>
          </a:p>
        </p:txBody>
      </p:sp>
    </p:spTree>
    <p:extLst>
      <p:ext uri="{BB962C8B-B14F-4D97-AF65-F5344CB8AC3E}">
        <p14:creationId xmlns:p14="http://schemas.microsoft.com/office/powerpoint/2010/main" val="862269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046CF-1DBF-EA6C-1E81-3902FB1849D9}"/>
              </a:ext>
            </a:extLst>
          </p:cNvPr>
          <p:cNvSpPr>
            <a:spLocks noGrp="1"/>
          </p:cNvSpPr>
          <p:nvPr>
            <p:ph type="title"/>
          </p:nvPr>
        </p:nvSpPr>
        <p:spPr/>
        <p:txBody>
          <a:bodyPr/>
          <a:lstStyle/>
          <a:p>
            <a:r>
              <a:rPr lang="en-US" sz="4800" dirty="0"/>
              <a:t> Heb 11:11 By faith even Sarah herself received ability to conceive, even beyond the proper time of life, since she considered Him faithful who had promised.</a:t>
            </a:r>
          </a:p>
        </p:txBody>
      </p:sp>
    </p:spTree>
    <p:extLst>
      <p:ext uri="{BB962C8B-B14F-4D97-AF65-F5344CB8AC3E}">
        <p14:creationId xmlns:p14="http://schemas.microsoft.com/office/powerpoint/2010/main" val="1266219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32B9B-659B-B6B9-D7B3-939DB186963E}"/>
              </a:ext>
            </a:extLst>
          </p:cNvPr>
          <p:cNvSpPr>
            <a:spLocks noGrp="1"/>
          </p:cNvSpPr>
          <p:nvPr>
            <p:ph type="title"/>
          </p:nvPr>
        </p:nvSpPr>
        <p:spPr/>
        <p:txBody>
          <a:bodyPr/>
          <a:lstStyle/>
          <a:p>
            <a:r>
              <a:rPr lang="en-US" sz="4800" dirty="0"/>
              <a:t>Heb 11:19 He considered </a:t>
            </a:r>
            <a:br>
              <a:rPr lang="en-US" sz="4800" dirty="0"/>
            </a:br>
            <a:r>
              <a:rPr lang="en-US" sz="4800" dirty="0"/>
              <a:t>that God is able to raise people even from the dead, </a:t>
            </a:r>
            <a:br>
              <a:rPr lang="en-US" sz="4800" dirty="0"/>
            </a:br>
            <a:r>
              <a:rPr lang="en-US" sz="4800" dirty="0"/>
              <a:t>from which he also received him back as a type.</a:t>
            </a:r>
          </a:p>
        </p:txBody>
      </p:sp>
    </p:spTree>
    <p:extLst>
      <p:ext uri="{BB962C8B-B14F-4D97-AF65-F5344CB8AC3E}">
        <p14:creationId xmlns:p14="http://schemas.microsoft.com/office/powerpoint/2010/main" val="3381096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1EBBE-5909-132F-986A-39A271E17220}"/>
              </a:ext>
            </a:extLst>
          </p:cNvPr>
          <p:cNvSpPr>
            <a:spLocks noGrp="1"/>
          </p:cNvSpPr>
          <p:nvPr>
            <p:ph type="title"/>
          </p:nvPr>
        </p:nvSpPr>
        <p:spPr/>
        <p:txBody>
          <a:bodyPr/>
          <a:lstStyle/>
          <a:p>
            <a:r>
              <a:rPr lang="en-US" sz="4800" dirty="0"/>
              <a:t>Heb 12:3 For consider Him </a:t>
            </a:r>
            <a:br>
              <a:rPr lang="en-US" sz="4800" dirty="0"/>
            </a:br>
            <a:r>
              <a:rPr lang="en-US" sz="4800" dirty="0"/>
              <a:t>who has endured such hostility by sinners against Himself, so that you will not grow weary and lose heart.</a:t>
            </a:r>
          </a:p>
        </p:txBody>
      </p:sp>
    </p:spTree>
    <p:extLst>
      <p:ext uri="{BB962C8B-B14F-4D97-AF65-F5344CB8AC3E}">
        <p14:creationId xmlns:p14="http://schemas.microsoft.com/office/powerpoint/2010/main" val="3703771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09AFA-731E-AE65-B2F1-7F757DFD4A71}"/>
              </a:ext>
            </a:extLst>
          </p:cNvPr>
          <p:cNvSpPr>
            <a:spLocks noGrp="1"/>
          </p:cNvSpPr>
          <p:nvPr>
            <p:ph type="title"/>
          </p:nvPr>
        </p:nvSpPr>
        <p:spPr/>
        <p:txBody>
          <a:bodyPr/>
          <a:lstStyle/>
          <a:p>
            <a:r>
              <a:rPr lang="en-US" sz="4000" dirty="0"/>
              <a:t>Mat 21:42 Jesus said to them, “Did you never read in the Scriptures,</a:t>
            </a:r>
            <a:br>
              <a:rPr lang="en-US" sz="4000" dirty="0"/>
            </a:br>
            <a:r>
              <a:rPr lang="en-US" sz="4000" dirty="0"/>
              <a:t>‘THE STONE WHICH THE BUILDERS REJECTED,</a:t>
            </a:r>
            <a:br>
              <a:rPr lang="en-US" sz="4000" dirty="0"/>
            </a:br>
            <a:r>
              <a:rPr lang="en-US" sz="4000" dirty="0"/>
              <a:t>THIS BECAME THE CHIEF CORNER stone;</a:t>
            </a:r>
            <a:br>
              <a:rPr lang="en-US" sz="4000" dirty="0"/>
            </a:br>
            <a:r>
              <a:rPr lang="en-US" sz="4000" dirty="0"/>
              <a:t>THIS CAME ABOUT FROM THE LORD,</a:t>
            </a:r>
            <a:br>
              <a:rPr lang="en-US" sz="4000" dirty="0"/>
            </a:br>
            <a:r>
              <a:rPr lang="en-US" sz="4000" dirty="0"/>
              <a:t>AND IT IS MARVELOUS IN OUR EYES’? </a:t>
            </a:r>
            <a:r>
              <a:rPr lang="en-US" sz="2400" i="1" dirty="0"/>
              <a:t>[ </a:t>
            </a:r>
            <a:r>
              <a:rPr lang="en-US" sz="2400" i="1" dirty="0" err="1"/>
              <a:t>psa</a:t>
            </a:r>
            <a:r>
              <a:rPr lang="en-US" sz="2400" i="1" dirty="0"/>
              <a:t> 118:22] </a:t>
            </a:r>
          </a:p>
        </p:txBody>
      </p:sp>
    </p:spTree>
    <p:extLst>
      <p:ext uri="{BB962C8B-B14F-4D97-AF65-F5344CB8AC3E}">
        <p14:creationId xmlns:p14="http://schemas.microsoft.com/office/powerpoint/2010/main" val="16018217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AD4F0-94BA-492F-83CC-D8CA7B198CFD}"/>
              </a:ext>
            </a:extLst>
          </p:cNvPr>
          <p:cNvSpPr>
            <a:spLocks noGrp="1"/>
          </p:cNvSpPr>
          <p:nvPr>
            <p:ph type="title"/>
          </p:nvPr>
        </p:nvSpPr>
        <p:spPr/>
        <p:txBody>
          <a:bodyPr/>
          <a:lstStyle/>
          <a:p>
            <a:r>
              <a:rPr lang="en-US" sz="4800" dirty="0"/>
              <a:t>Mat 21:45 When the </a:t>
            </a:r>
            <a:br>
              <a:rPr lang="en-US" sz="4800" dirty="0"/>
            </a:br>
            <a:r>
              <a:rPr lang="en-US" sz="4800" dirty="0"/>
              <a:t>chief priests and the Pharisees heard His parables, </a:t>
            </a:r>
            <a:br>
              <a:rPr lang="en-US" sz="4800" dirty="0"/>
            </a:br>
            <a:r>
              <a:rPr lang="en-US" sz="4800" dirty="0"/>
              <a:t>they understood that He was speaking about them.</a:t>
            </a:r>
          </a:p>
        </p:txBody>
      </p:sp>
    </p:spTree>
    <p:extLst>
      <p:ext uri="{BB962C8B-B14F-4D97-AF65-F5344CB8AC3E}">
        <p14:creationId xmlns:p14="http://schemas.microsoft.com/office/powerpoint/2010/main" val="20221513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C8716-5AB3-8D29-36E6-178383714972}"/>
              </a:ext>
            </a:extLst>
          </p:cNvPr>
          <p:cNvSpPr>
            <a:spLocks noGrp="1"/>
          </p:cNvSpPr>
          <p:nvPr>
            <p:ph type="title"/>
          </p:nvPr>
        </p:nvSpPr>
        <p:spPr/>
        <p:txBody>
          <a:bodyPr/>
          <a:lstStyle/>
          <a:p>
            <a:r>
              <a:rPr lang="en-US" sz="4400" dirty="0"/>
              <a:t>Mat 21:46 When they sought to seize Him, they feared the people, because they considered Him to be a prophet. </a:t>
            </a:r>
          </a:p>
        </p:txBody>
      </p:sp>
    </p:spTree>
    <p:extLst>
      <p:ext uri="{BB962C8B-B14F-4D97-AF65-F5344CB8AC3E}">
        <p14:creationId xmlns:p14="http://schemas.microsoft.com/office/powerpoint/2010/main" val="16149597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29630-4B20-1C66-9D3D-158101DEC48C}"/>
              </a:ext>
            </a:extLst>
          </p:cNvPr>
          <p:cNvSpPr>
            <a:spLocks noGrp="1"/>
          </p:cNvSpPr>
          <p:nvPr>
            <p:ph type="title"/>
          </p:nvPr>
        </p:nvSpPr>
        <p:spPr/>
        <p:txBody>
          <a:bodyPr/>
          <a:lstStyle/>
          <a:p>
            <a:r>
              <a:rPr lang="en-US" sz="4800" dirty="0"/>
              <a:t>Christian fellowship can be edifying and an encouragement for some but be careful as it also can fuel the OSN, </a:t>
            </a:r>
            <a:br>
              <a:rPr lang="en-US" sz="4800" dirty="0"/>
            </a:br>
            <a:r>
              <a:rPr lang="en-US" sz="4800" dirty="0"/>
              <a:t>if we do not put it in the right perspective, a right thing in the right way. </a:t>
            </a:r>
          </a:p>
        </p:txBody>
      </p:sp>
    </p:spTree>
    <p:extLst>
      <p:ext uri="{BB962C8B-B14F-4D97-AF65-F5344CB8AC3E}">
        <p14:creationId xmlns:p14="http://schemas.microsoft.com/office/powerpoint/2010/main" val="346041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449A5-2CF4-85E4-8B58-EDA983E027A1}"/>
              </a:ext>
            </a:extLst>
          </p:cNvPr>
          <p:cNvSpPr>
            <a:spLocks noGrp="1"/>
          </p:cNvSpPr>
          <p:nvPr>
            <p:ph type="title"/>
          </p:nvPr>
        </p:nvSpPr>
        <p:spPr/>
        <p:txBody>
          <a:bodyPr/>
          <a:lstStyle/>
          <a:p>
            <a:r>
              <a:rPr lang="en-US" sz="4800" dirty="0"/>
              <a:t>Principle - Personal love for God the Father and occupation with Christ results in </a:t>
            </a:r>
            <a:br>
              <a:rPr lang="en-US" sz="4800" dirty="0"/>
            </a:br>
            <a:r>
              <a:rPr lang="en-US" sz="4800" dirty="0"/>
              <a:t>God emphasis over people emphasis in your life. </a:t>
            </a:r>
          </a:p>
        </p:txBody>
      </p:sp>
    </p:spTree>
    <p:extLst>
      <p:ext uri="{BB962C8B-B14F-4D97-AF65-F5344CB8AC3E}">
        <p14:creationId xmlns:p14="http://schemas.microsoft.com/office/powerpoint/2010/main" val="2620860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800" dirty="0"/>
            </a:br>
            <a:r>
              <a:rPr lang="en-US" sz="4400" dirty="0"/>
              <a:t>‘A Daily Cross with Thee’ # 043 </a:t>
            </a:r>
            <a:br>
              <a:rPr lang="en-US" sz="4400" dirty="0"/>
            </a:br>
            <a:r>
              <a:rPr lang="en-US" sz="3600" dirty="0"/>
              <a:t>The Solution to the Illusion of Reality, True Fellowship with God Shared </a:t>
            </a:r>
            <a:br>
              <a:rPr lang="en-US" sz="3600" dirty="0"/>
            </a:br>
            <a:r>
              <a:rPr lang="en-US" sz="3600" dirty="0"/>
              <a:t>Among Believers. </a:t>
            </a:r>
            <a:br>
              <a:rPr lang="en-US" sz="3600" dirty="0"/>
            </a:br>
            <a:br>
              <a:rPr lang="en-US" sz="3600" dirty="0"/>
            </a:br>
            <a:r>
              <a:rPr lang="en-US" sz="4000" dirty="0"/>
              <a:t>Pastor Jason Kauranen</a:t>
            </a:r>
            <a:br>
              <a:rPr lang="en-US" sz="4000" dirty="0"/>
            </a:br>
            <a:r>
              <a:rPr lang="en-US" sz="4000" dirty="0"/>
              <a:t>Sunday </a:t>
            </a:r>
            <a:r>
              <a:rPr lang="en-US" sz="4000"/>
              <a:t>December 14, </a:t>
            </a:r>
            <a:r>
              <a:rPr lang="en-US" sz="4000" dirty="0"/>
              <a:t>2025</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C741A-2958-DF97-0D44-F7B98998EC58}"/>
              </a:ext>
            </a:extLst>
          </p:cNvPr>
          <p:cNvSpPr>
            <a:spLocks noGrp="1"/>
          </p:cNvSpPr>
          <p:nvPr>
            <p:ph type="title"/>
          </p:nvPr>
        </p:nvSpPr>
        <p:spPr/>
        <p:txBody>
          <a:bodyPr/>
          <a:lstStyle/>
          <a:p>
            <a:r>
              <a:rPr lang="en-US" sz="4800" dirty="0"/>
              <a:t>His Word should be the top priority in Your life which </a:t>
            </a:r>
            <a:br>
              <a:rPr lang="en-US" sz="4800" dirty="0"/>
            </a:br>
            <a:r>
              <a:rPr lang="en-US" sz="4800" dirty="0"/>
              <a:t>is why the emphasis on </a:t>
            </a:r>
            <a:br>
              <a:rPr lang="en-US" sz="4800" dirty="0"/>
            </a:br>
            <a:r>
              <a:rPr lang="en-US" sz="4800" dirty="0"/>
              <a:t>daily intake of bible doctrine </a:t>
            </a:r>
            <a:br>
              <a:rPr lang="en-US" sz="4800" dirty="0"/>
            </a:br>
            <a:r>
              <a:rPr lang="en-US" sz="4800" dirty="0"/>
              <a:t>is essential to your spiritual growth and being in fellowship with Him. </a:t>
            </a:r>
          </a:p>
        </p:txBody>
      </p:sp>
    </p:spTree>
    <p:extLst>
      <p:ext uri="{BB962C8B-B14F-4D97-AF65-F5344CB8AC3E}">
        <p14:creationId xmlns:p14="http://schemas.microsoft.com/office/powerpoint/2010/main" val="35676189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C9D47-FFB9-0678-6053-BE090D480807}"/>
              </a:ext>
            </a:extLst>
          </p:cNvPr>
          <p:cNvSpPr>
            <a:spLocks noGrp="1"/>
          </p:cNvSpPr>
          <p:nvPr>
            <p:ph type="title"/>
          </p:nvPr>
        </p:nvSpPr>
        <p:spPr/>
        <p:txBody>
          <a:bodyPr/>
          <a:lstStyle/>
          <a:p>
            <a:r>
              <a:rPr lang="en-US" sz="4800" dirty="0"/>
              <a:t>Phi 2:1Therefore if there is any encouragement in Christ, if there is any consolation of love, if there is any fellowship of the Spirit, if any affection and compassion,</a:t>
            </a:r>
          </a:p>
        </p:txBody>
      </p:sp>
    </p:spTree>
    <p:extLst>
      <p:ext uri="{BB962C8B-B14F-4D97-AF65-F5344CB8AC3E}">
        <p14:creationId xmlns:p14="http://schemas.microsoft.com/office/powerpoint/2010/main" val="9626542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56EC9-E701-8E01-1415-8163CC79084E}"/>
              </a:ext>
            </a:extLst>
          </p:cNvPr>
          <p:cNvSpPr>
            <a:spLocks noGrp="1"/>
          </p:cNvSpPr>
          <p:nvPr>
            <p:ph type="title"/>
          </p:nvPr>
        </p:nvSpPr>
        <p:spPr/>
        <p:txBody>
          <a:bodyPr/>
          <a:lstStyle/>
          <a:p>
            <a:r>
              <a:rPr lang="en-US" sz="4800" dirty="0"/>
              <a:t>Phi 2:2 make my joy complete by being of the same mind , maintaining the same love , united in spirit, intent on </a:t>
            </a:r>
            <a:br>
              <a:rPr lang="en-US" sz="4800" dirty="0"/>
            </a:br>
            <a:r>
              <a:rPr lang="en-US" sz="4800" dirty="0"/>
              <a:t>one purpose. </a:t>
            </a:r>
          </a:p>
        </p:txBody>
      </p:sp>
    </p:spTree>
    <p:extLst>
      <p:ext uri="{BB962C8B-B14F-4D97-AF65-F5344CB8AC3E}">
        <p14:creationId xmlns:p14="http://schemas.microsoft.com/office/powerpoint/2010/main" val="16978126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37829-58A9-C2BD-4379-F3C9D0EFBF20}"/>
              </a:ext>
            </a:extLst>
          </p:cNvPr>
          <p:cNvSpPr>
            <a:spLocks noGrp="1"/>
          </p:cNvSpPr>
          <p:nvPr>
            <p:ph type="title"/>
          </p:nvPr>
        </p:nvSpPr>
        <p:spPr/>
        <p:txBody>
          <a:bodyPr/>
          <a:lstStyle/>
          <a:p>
            <a:r>
              <a:rPr lang="en-US" sz="4400"/>
              <a:t> Phi 2:5 Have this attitude in yourselves which was also in Christ Jesus,</a:t>
            </a:r>
            <a:br>
              <a:rPr lang="en-US" sz="4400"/>
            </a:br>
            <a:br>
              <a:rPr lang="en-US" sz="4400"/>
            </a:br>
            <a:br>
              <a:rPr lang="en-US" sz="4400"/>
            </a:br>
            <a:r>
              <a:rPr lang="en-US" sz="4400"/>
              <a:t>Phi 2: 17-18 I rejoice and share my joy with you all … rejoice in the same way and share your joy </a:t>
            </a:r>
            <a:br>
              <a:rPr lang="en-US" sz="4400"/>
            </a:br>
            <a:r>
              <a:rPr lang="en-US" sz="4400"/>
              <a:t>with me</a:t>
            </a:r>
            <a:br>
              <a:rPr lang="en-US" sz="4400"/>
            </a:br>
            <a:endParaRPr lang="en-US" sz="4400"/>
          </a:p>
        </p:txBody>
      </p:sp>
    </p:spTree>
    <p:extLst>
      <p:ext uri="{BB962C8B-B14F-4D97-AF65-F5344CB8AC3E}">
        <p14:creationId xmlns:p14="http://schemas.microsoft.com/office/powerpoint/2010/main" val="41621203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3A428-DC2F-B502-3B6C-1FA1B9D935E9}"/>
              </a:ext>
            </a:extLst>
          </p:cNvPr>
          <p:cNvSpPr>
            <a:spLocks noGrp="1"/>
          </p:cNvSpPr>
          <p:nvPr>
            <p:ph type="title"/>
          </p:nvPr>
        </p:nvSpPr>
        <p:spPr/>
        <p:txBody>
          <a:bodyPr/>
          <a:lstStyle/>
          <a:p>
            <a:r>
              <a:rPr lang="en-US" sz="4400" dirty="0"/>
              <a:t>‘with’ – </a:t>
            </a:r>
            <a:r>
              <a:rPr lang="en-US" sz="4400" i="1" dirty="0"/>
              <a:t>meta</a:t>
            </a:r>
            <a:r>
              <a:rPr lang="en-US" sz="4400" dirty="0"/>
              <a:t> – (G3326 meh-</a:t>
            </a:r>
            <a:r>
              <a:rPr lang="en-US" sz="4400" dirty="0" err="1"/>
              <a:t>tah</a:t>
            </a:r>
            <a:r>
              <a:rPr lang="en-US" sz="4400" dirty="0"/>
              <a:t>’)</a:t>
            </a:r>
            <a:br>
              <a:rPr lang="en-US" sz="4400" dirty="0"/>
            </a:br>
            <a:br>
              <a:rPr lang="en-US" sz="4400" dirty="0"/>
            </a:br>
            <a:r>
              <a:rPr lang="en-US" sz="4400" dirty="0"/>
              <a:t>= denoting accompaniment, amid</a:t>
            </a:r>
            <a:br>
              <a:rPr lang="en-US" sz="4400" dirty="0"/>
            </a:br>
            <a:r>
              <a:rPr lang="en-US" sz="4400" dirty="0"/>
              <a:t>= in the same relation of participation or sequence.</a:t>
            </a:r>
            <a:br>
              <a:rPr lang="en-US" sz="4400" dirty="0"/>
            </a:br>
            <a:br>
              <a:rPr lang="en-US" sz="4400" dirty="0"/>
            </a:br>
            <a:r>
              <a:rPr lang="en-US" sz="4400" dirty="0"/>
              <a:t>It is used in the form of action implying change or looking towards the after-effect. </a:t>
            </a:r>
            <a:br>
              <a:rPr lang="en-US" sz="4400" dirty="0"/>
            </a:br>
            <a:endParaRPr lang="en-US" sz="4400" dirty="0"/>
          </a:p>
        </p:txBody>
      </p:sp>
    </p:spTree>
    <p:extLst>
      <p:ext uri="{BB962C8B-B14F-4D97-AF65-F5344CB8AC3E}">
        <p14:creationId xmlns:p14="http://schemas.microsoft.com/office/powerpoint/2010/main" val="18249117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7B850-2184-74E5-EF70-6CBA6C05130A}"/>
              </a:ext>
            </a:extLst>
          </p:cNvPr>
          <p:cNvSpPr>
            <a:spLocks noGrp="1"/>
          </p:cNvSpPr>
          <p:nvPr>
            <p:ph type="title"/>
          </p:nvPr>
        </p:nvSpPr>
        <p:spPr/>
        <p:txBody>
          <a:bodyPr/>
          <a:lstStyle/>
          <a:p>
            <a:r>
              <a:rPr lang="en-US" sz="4400" dirty="0"/>
              <a:t>‘One another’ – </a:t>
            </a:r>
            <a:r>
              <a:rPr lang="en-US" sz="4400" i="1" dirty="0" err="1"/>
              <a:t>allēlōn</a:t>
            </a:r>
            <a:r>
              <a:rPr lang="en-US" sz="4400" dirty="0"/>
              <a:t> – </a:t>
            </a:r>
            <a:br>
              <a:rPr lang="en-US" sz="4400" dirty="0"/>
            </a:br>
            <a:r>
              <a:rPr lang="en-US" sz="4400" dirty="0"/>
              <a:t>(G240 al-lay'-lone)</a:t>
            </a:r>
            <a:br>
              <a:rPr lang="en-US" sz="4400" dirty="0"/>
            </a:br>
            <a:r>
              <a:rPr lang="en-US" sz="4400" dirty="0"/>
              <a:t>= each other, mutual, together with</a:t>
            </a:r>
            <a:br>
              <a:rPr lang="en-US" sz="4400" dirty="0"/>
            </a:br>
            <a:br>
              <a:rPr lang="en-US" sz="4400" dirty="0"/>
            </a:br>
            <a:r>
              <a:rPr lang="en-US" sz="4400" dirty="0"/>
              <a:t>[technically a reciprocal pronoun, due to the plural subject affected by interchange of actions </a:t>
            </a:r>
            <a:br>
              <a:rPr lang="en-US" sz="4400" dirty="0"/>
            </a:br>
            <a:r>
              <a:rPr lang="en-US" sz="4400" dirty="0"/>
              <a:t>with the verb.] </a:t>
            </a:r>
            <a:br>
              <a:rPr lang="en-US" sz="4400" dirty="0"/>
            </a:br>
            <a:endParaRPr lang="en-US" sz="4400" dirty="0"/>
          </a:p>
        </p:txBody>
      </p:sp>
    </p:spTree>
    <p:extLst>
      <p:ext uri="{BB962C8B-B14F-4D97-AF65-F5344CB8AC3E}">
        <p14:creationId xmlns:p14="http://schemas.microsoft.com/office/powerpoint/2010/main" val="36207480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D5F2F-A8C2-F8F1-1D3B-92936828269F}"/>
              </a:ext>
            </a:extLst>
          </p:cNvPr>
          <p:cNvSpPr>
            <a:spLocks noGrp="1"/>
          </p:cNvSpPr>
          <p:nvPr>
            <p:ph type="title"/>
          </p:nvPr>
        </p:nvSpPr>
        <p:spPr/>
        <p:txBody>
          <a:bodyPr/>
          <a:lstStyle/>
          <a:p>
            <a:r>
              <a:rPr lang="en-US" sz="4000" dirty="0"/>
              <a:t>Principle # 1 - False systems of fellowship are based on fleshly compatibility with the OSN, lust patterns of physical attraction, mutual interest, or common personalities. </a:t>
            </a:r>
            <a:br>
              <a:rPr lang="en-US" sz="4000" dirty="0"/>
            </a:br>
            <a:br>
              <a:rPr lang="en-US" sz="4000" dirty="0"/>
            </a:br>
            <a:r>
              <a:rPr lang="en-US" sz="4000" dirty="0"/>
              <a:t>Results in the believer being misguided with deception to </a:t>
            </a:r>
            <a:br>
              <a:rPr lang="en-US" sz="4000" dirty="0"/>
            </a:br>
            <a:r>
              <a:rPr lang="en-US" sz="4000" dirty="0"/>
              <a:t>Illusions of Grandeur. </a:t>
            </a:r>
            <a:br>
              <a:rPr lang="en-US" sz="4400" dirty="0"/>
            </a:br>
            <a:endParaRPr lang="en-US" sz="4400" dirty="0"/>
          </a:p>
        </p:txBody>
      </p:sp>
    </p:spTree>
    <p:extLst>
      <p:ext uri="{BB962C8B-B14F-4D97-AF65-F5344CB8AC3E}">
        <p14:creationId xmlns:p14="http://schemas.microsoft.com/office/powerpoint/2010/main" val="19395416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90D5A-F807-5E46-C3D5-5626EE2899EB}"/>
              </a:ext>
            </a:extLst>
          </p:cNvPr>
          <p:cNvSpPr>
            <a:spLocks noGrp="1"/>
          </p:cNvSpPr>
          <p:nvPr>
            <p:ph type="title"/>
          </p:nvPr>
        </p:nvSpPr>
        <p:spPr/>
        <p:txBody>
          <a:bodyPr/>
          <a:lstStyle/>
          <a:p>
            <a:r>
              <a:rPr lang="en-US" sz="4000" dirty="0"/>
              <a:t>Principle # 2 – True Christian fellowship starts with functioning and residing inside the divine systems which develop the new basis, in the new creature for correct compatibility.</a:t>
            </a:r>
            <a:br>
              <a:rPr lang="en-US" sz="4000" dirty="0"/>
            </a:br>
            <a:r>
              <a:rPr lang="en-US" sz="4000" dirty="0"/>
              <a:t> </a:t>
            </a:r>
            <a:br>
              <a:rPr lang="en-US" sz="4000" dirty="0"/>
            </a:br>
            <a:r>
              <a:rPr lang="en-US" sz="4000" dirty="0"/>
              <a:t>This results in human harmony, spiritual compatibility, lasting friendships and God’s peace.</a:t>
            </a:r>
            <a:br>
              <a:rPr lang="en-US" sz="4000" dirty="0"/>
            </a:br>
            <a:endParaRPr lang="en-US" sz="4000" dirty="0"/>
          </a:p>
        </p:txBody>
      </p:sp>
    </p:spTree>
    <p:extLst>
      <p:ext uri="{BB962C8B-B14F-4D97-AF65-F5344CB8AC3E}">
        <p14:creationId xmlns:p14="http://schemas.microsoft.com/office/powerpoint/2010/main" val="36862263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A8C05-B19C-FC0A-806A-215CEF77BE29}"/>
              </a:ext>
            </a:extLst>
          </p:cNvPr>
          <p:cNvSpPr>
            <a:spLocks noGrp="1"/>
          </p:cNvSpPr>
          <p:nvPr>
            <p:ph type="title"/>
          </p:nvPr>
        </p:nvSpPr>
        <p:spPr/>
        <p:txBody>
          <a:bodyPr/>
          <a:lstStyle/>
          <a:p>
            <a:r>
              <a:rPr lang="en-US" sz="4400" dirty="0"/>
              <a:t>Principle #3 - When Spiritual maturity is reached: </a:t>
            </a:r>
            <a:br>
              <a:rPr lang="en-US" sz="4400" dirty="0"/>
            </a:br>
            <a:br>
              <a:rPr lang="en-US" sz="4400" dirty="0"/>
            </a:br>
            <a:r>
              <a:rPr lang="en-US" sz="4400" dirty="0"/>
              <a:t>a) The function of personal fellowship with Royal Family allows for maximum operation of the love complex.</a:t>
            </a:r>
          </a:p>
        </p:txBody>
      </p:sp>
    </p:spTree>
    <p:extLst>
      <p:ext uri="{BB962C8B-B14F-4D97-AF65-F5344CB8AC3E}">
        <p14:creationId xmlns:p14="http://schemas.microsoft.com/office/powerpoint/2010/main" val="13029422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B2693-5132-877B-7484-89A4D05E5C9A}"/>
              </a:ext>
            </a:extLst>
          </p:cNvPr>
          <p:cNvSpPr>
            <a:spLocks noGrp="1"/>
          </p:cNvSpPr>
          <p:nvPr>
            <p:ph type="title"/>
          </p:nvPr>
        </p:nvSpPr>
        <p:spPr/>
        <p:txBody>
          <a:bodyPr/>
          <a:lstStyle/>
          <a:p>
            <a:r>
              <a:rPr lang="en-US" sz="4400" dirty="0"/>
              <a:t>Principle #3 – When Spiritual maturity is reached:</a:t>
            </a:r>
            <a:br>
              <a:rPr lang="en-US" sz="4400" dirty="0"/>
            </a:br>
            <a:br>
              <a:rPr lang="en-US" sz="4400" dirty="0"/>
            </a:br>
            <a:r>
              <a:rPr lang="en-US" sz="4400" dirty="0"/>
              <a:t>b) The believer can utilize their honor, integrity, and capacity for life to the fullest measure of reciprocating God’s love and happiness to others. </a:t>
            </a:r>
          </a:p>
        </p:txBody>
      </p:sp>
    </p:spTree>
    <p:extLst>
      <p:ext uri="{BB962C8B-B14F-4D97-AF65-F5344CB8AC3E}">
        <p14:creationId xmlns:p14="http://schemas.microsoft.com/office/powerpoint/2010/main" val="2784839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AE399-5239-4891-CD6B-A84DF8B0C3D5}"/>
              </a:ext>
            </a:extLst>
          </p:cNvPr>
          <p:cNvSpPr>
            <a:spLocks noGrp="1"/>
          </p:cNvSpPr>
          <p:nvPr>
            <p:ph type="title"/>
          </p:nvPr>
        </p:nvSpPr>
        <p:spPr/>
        <p:txBody>
          <a:bodyPr/>
          <a:lstStyle/>
          <a:p>
            <a:r>
              <a:rPr lang="en-US" sz="4400" dirty="0"/>
              <a:t>1Jo 1:7 but if we walk in the Light as He Himself is in the Light, we have fellowship with one another, and </a:t>
            </a:r>
            <a:r>
              <a:rPr lang="en-US" sz="4400" u="sng" dirty="0"/>
              <a:t>the blood of Jesus His Son </a:t>
            </a:r>
            <a:r>
              <a:rPr lang="en-US" sz="4400" dirty="0"/>
              <a:t>cleanses us from all sin. </a:t>
            </a:r>
          </a:p>
        </p:txBody>
      </p:sp>
    </p:spTree>
    <p:extLst>
      <p:ext uri="{BB962C8B-B14F-4D97-AF65-F5344CB8AC3E}">
        <p14:creationId xmlns:p14="http://schemas.microsoft.com/office/powerpoint/2010/main" val="21464036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6742E-0B37-0D5C-C204-1ACD24694033}"/>
              </a:ext>
            </a:extLst>
          </p:cNvPr>
          <p:cNvSpPr>
            <a:spLocks noGrp="1"/>
          </p:cNvSpPr>
          <p:nvPr>
            <p:ph type="title"/>
          </p:nvPr>
        </p:nvSpPr>
        <p:spPr/>
        <p:txBody>
          <a:bodyPr/>
          <a:lstStyle/>
          <a:p>
            <a:r>
              <a:rPr lang="en-US" sz="4000" dirty="0"/>
              <a:t>Heb 10:5 Therefore, when He comes into the world, He says, “SACRIFICE AND OFFERING YOU HAVE </a:t>
            </a:r>
            <a:br>
              <a:rPr lang="en-US" sz="4000" dirty="0"/>
            </a:br>
            <a:r>
              <a:rPr lang="en-US" sz="4000" dirty="0"/>
              <a:t>NOT DESIRED, </a:t>
            </a:r>
            <a:r>
              <a:rPr lang="en-US" sz="2000" i="1" dirty="0"/>
              <a:t>[</a:t>
            </a:r>
            <a:r>
              <a:rPr lang="en-US" sz="2000" i="1" dirty="0" err="1"/>
              <a:t>psa</a:t>
            </a:r>
            <a:r>
              <a:rPr lang="en-US" sz="2000" i="1" dirty="0"/>
              <a:t> 40:6]</a:t>
            </a:r>
            <a:br>
              <a:rPr lang="en-US" sz="4000" dirty="0"/>
            </a:br>
            <a:r>
              <a:rPr lang="en-US" sz="4000" dirty="0"/>
              <a:t>BUT A BODY YOU HAVE PREPARED FOR ME; </a:t>
            </a:r>
            <a:br>
              <a:rPr lang="en-US" sz="4000" dirty="0"/>
            </a:br>
            <a:r>
              <a:rPr lang="en-US" sz="2000" i="1" dirty="0"/>
              <a:t>[Heb 2:14,5:7;1Pe2:24] </a:t>
            </a:r>
            <a:br>
              <a:rPr lang="en-US" sz="4000" dirty="0"/>
            </a:br>
            <a:endParaRPr lang="en-US" sz="4000" dirty="0"/>
          </a:p>
        </p:txBody>
      </p:sp>
    </p:spTree>
    <p:extLst>
      <p:ext uri="{BB962C8B-B14F-4D97-AF65-F5344CB8AC3E}">
        <p14:creationId xmlns:p14="http://schemas.microsoft.com/office/powerpoint/2010/main" val="30249808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7F30F-F8E1-AA94-63E7-916C3B214B28}"/>
              </a:ext>
            </a:extLst>
          </p:cNvPr>
          <p:cNvSpPr>
            <a:spLocks noGrp="1"/>
          </p:cNvSpPr>
          <p:nvPr>
            <p:ph type="title"/>
          </p:nvPr>
        </p:nvSpPr>
        <p:spPr/>
        <p:txBody>
          <a:bodyPr/>
          <a:lstStyle/>
          <a:p>
            <a:r>
              <a:rPr lang="en-US" sz="4400" dirty="0"/>
              <a:t>Heb 10:6 IN WHOLE BURNT OFFERINGS AND sacrifices </a:t>
            </a:r>
            <a:br>
              <a:rPr lang="en-US" sz="4400" dirty="0"/>
            </a:br>
            <a:r>
              <a:rPr lang="en-US" sz="4400" dirty="0"/>
              <a:t>FOR SIN YOU HAVE TAKEN NO PLEASURE. </a:t>
            </a:r>
            <a:r>
              <a:rPr lang="en-US" sz="2000" i="1" dirty="0"/>
              <a:t>[</a:t>
            </a:r>
            <a:r>
              <a:rPr lang="en-US" sz="2000" i="1" dirty="0" err="1"/>
              <a:t>psa</a:t>
            </a:r>
            <a:r>
              <a:rPr lang="en-US" sz="2000" i="1" dirty="0"/>
              <a:t> 40:6] </a:t>
            </a:r>
          </a:p>
        </p:txBody>
      </p:sp>
    </p:spTree>
    <p:extLst>
      <p:ext uri="{BB962C8B-B14F-4D97-AF65-F5344CB8AC3E}">
        <p14:creationId xmlns:p14="http://schemas.microsoft.com/office/powerpoint/2010/main" val="244715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328C1-727E-C5EB-9928-BADF89A0FDA0}"/>
              </a:ext>
            </a:extLst>
          </p:cNvPr>
          <p:cNvSpPr>
            <a:spLocks noGrp="1"/>
          </p:cNvSpPr>
          <p:nvPr>
            <p:ph type="title"/>
          </p:nvPr>
        </p:nvSpPr>
        <p:spPr/>
        <p:txBody>
          <a:bodyPr/>
          <a:lstStyle/>
          <a:p>
            <a:r>
              <a:rPr lang="en-US" sz="4000" dirty="0"/>
              <a:t>Heb 10:7 “THEN I SAID, </a:t>
            </a:r>
            <a:br>
              <a:rPr lang="en-US" sz="4000" dirty="0"/>
            </a:br>
            <a:r>
              <a:rPr lang="en-US" sz="4000" dirty="0"/>
              <a:t>‘BEHOLD, I HAVE COME</a:t>
            </a:r>
            <a:br>
              <a:rPr lang="en-US" sz="4000" dirty="0"/>
            </a:br>
            <a:r>
              <a:rPr lang="en-US" sz="4000" dirty="0"/>
              <a:t>(IN THE SCROLL OF THE BOOK IT IS WRITTEN OF ME)  </a:t>
            </a:r>
            <a:br>
              <a:rPr lang="en-US" sz="4000" dirty="0"/>
            </a:br>
            <a:r>
              <a:rPr lang="en-US" sz="4000" dirty="0"/>
              <a:t>TO DO YOUR WILL, O GOD</a:t>
            </a:r>
            <a:r>
              <a:rPr lang="en-US" sz="4000" i="1" dirty="0"/>
              <a:t>.’”</a:t>
            </a:r>
            <a:br>
              <a:rPr lang="en-US" sz="2000" i="1" dirty="0"/>
            </a:br>
            <a:r>
              <a:rPr lang="en-US" sz="2000" i="1" dirty="0"/>
              <a:t>[</a:t>
            </a:r>
            <a:r>
              <a:rPr lang="en-US" sz="2000" i="1" dirty="0" err="1"/>
              <a:t>psa</a:t>
            </a:r>
            <a:r>
              <a:rPr lang="en-US" sz="2000" i="1" dirty="0"/>
              <a:t> 40:7-8, Ezra 6:2, Jer 36:2, Eze 2:9,3:1]</a:t>
            </a:r>
            <a:br>
              <a:rPr lang="en-US" sz="2000" i="1" dirty="0"/>
            </a:br>
            <a:endParaRPr lang="en-US" sz="2000" i="1" dirty="0"/>
          </a:p>
        </p:txBody>
      </p:sp>
    </p:spTree>
    <p:extLst>
      <p:ext uri="{BB962C8B-B14F-4D97-AF65-F5344CB8AC3E}">
        <p14:creationId xmlns:p14="http://schemas.microsoft.com/office/powerpoint/2010/main" val="37625116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&amp; Light Bible Ministries</a:t>
            </a:r>
            <a:br>
              <a:rPr lang="en-US" sz="4800" dirty="0"/>
            </a:br>
            <a:r>
              <a:rPr lang="en-US" sz="4400" dirty="0"/>
              <a:t>Help, Letters, Prayer &amp; Donations</a:t>
            </a:r>
            <a:br>
              <a:rPr lang="en-US" sz="4400" dirty="0"/>
            </a:br>
            <a:r>
              <a:rPr lang="en-US" sz="4000" dirty="0">
                <a:solidFill>
                  <a:srgbClr val="FFFF00"/>
                </a:solidFill>
              </a:rPr>
              <a:t>write</a:t>
            </a:r>
            <a:r>
              <a:rPr lang="en-US" sz="4000" dirty="0"/>
              <a:t> to us:  </a:t>
            </a:r>
            <a:r>
              <a:rPr lang="en-US" sz="4000" u="sng" dirty="0">
                <a:solidFill>
                  <a:schemeClr val="hlink"/>
                </a:solidFill>
                <a:hlinkClick r:id="rId3"/>
              </a:rPr>
              <a:t>SLBM@gmail.org</a:t>
            </a:r>
            <a:br>
              <a:rPr lang="en-US" sz="4000" u="sng" dirty="0">
                <a:solidFill>
                  <a:schemeClr val="hlink"/>
                </a:solidFill>
              </a:rPr>
            </a:br>
            <a:r>
              <a:rPr lang="en-US" sz="4000" dirty="0">
                <a:solidFill>
                  <a:srgbClr val="FFFF00"/>
                </a:solidFill>
              </a:rPr>
              <a:t>visit</a:t>
            </a:r>
            <a:r>
              <a:rPr lang="en-US" sz="4000" dirty="0">
                <a:solidFill>
                  <a:schemeClr val="bg1"/>
                </a:solidFill>
              </a:rPr>
              <a:t> our website:  </a:t>
            </a:r>
            <a:r>
              <a:rPr lang="en-US" sz="4000" u="sng" dirty="0">
                <a:solidFill>
                  <a:srgbClr val="FFC000"/>
                </a:solidFill>
              </a:rPr>
              <a:t>SLBM.org</a:t>
            </a:r>
            <a:r>
              <a:rPr lang="en-US" sz="4000" dirty="0">
                <a:solidFill>
                  <a:srgbClr val="FFC000"/>
                </a:solidFill>
              </a:rPr>
              <a:t>  -</a:t>
            </a:r>
            <a:r>
              <a:rPr lang="en-US" sz="3600" dirty="0">
                <a:solidFill>
                  <a:schemeClr val="hlink"/>
                </a:solidFill>
              </a:rPr>
              <a:t>*</a:t>
            </a:r>
            <a:r>
              <a:rPr lang="en-US" sz="3600" dirty="0" err="1">
                <a:solidFill>
                  <a:schemeClr val="hlink"/>
                </a:solidFill>
              </a:rPr>
              <a:t>paypal</a:t>
            </a:r>
            <a:br>
              <a:rPr lang="en-US" sz="4000" dirty="0">
                <a:solidFill>
                  <a:schemeClr val="hlink"/>
                </a:solidFill>
              </a:rPr>
            </a:br>
            <a:r>
              <a:rPr lang="en-US" sz="3200" dirty="0">
                <a:solidFill>
                  <a:srgbClr val="FFFF00"/>
                </a:solidFill>
              </a:rPr>
              <a:t>watch</a:t>
            </a:r>
            <a:r>
              <a:rPr lang="en-US" sz="3200" dirty="0"/>
              <a:t> us </a:t>
            </a:r>
            <a:r>
              <a:rPr lang="en-US" sz="3200" dirty="0" err="1"/>
              <a:t>youtube</a:t>
            </a:r>
            <a:r>
              <a:rPr lang="en-US" sz="3200" dirty="0"/>
              <a:t>  @</a:t>
            </a:r>
            <a:r>
              <a:rPr lang="en-US" sz="2800" dirty="0"/>
              <a:t>SaltandLightBibleMinistries</a:t>
            </a:r>
            <a:br>
              <a:rPr lang="en-US" sz="2800" dirty="0"/>
            </a:br>
            <a:br>
              <a:rPr lang="en-US" sz="4400" dirty="0"/>
            </a:br>
            <a:r>
              <a:rPr lang="en-US" sz="4000" dirty="0"/>
              <a:t>or</a:t>
            </a:r>
            <a:r>
              <a:rPr lang="en-US" sz="4400" dirty="0"/>
              <a:t> </a:t>
            </a:r>
            <a:r>
              <a:rPr lang="en-US" sz="3600" dirty="0">
                <a:solidFill>
                  <a:srgbClr val="FFFF00"/>
                </a:solidFill>
              </a:rPr>
              <a:t>mail</a:t>
            </a:r>
            <a:r>
              <a:rPr lang="en-US" sz="3600" dirty="0"/>
              <a:t>: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endParaRP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E4613-7366-13E6-3668-B785D56F51CB}"/>
              </a:ext>
            </a:extLst>
          </p:cNvPr>
          <p:cNvSpPr>
            <a:spLocks noGrp="1"/>
          </p:cNvSpPr>
          <p:nvPr>
            <p:ph type="title"/>
          </p:nvPr>
        </p:nvSpPr>
        <p:spPr/>
        <p:txBody>
          <a:bodyPr/>
          <a:lstStyle/>
          <a:p>
            <a:r>
              <a:rPr lang="en-US" dirty="0"/>
              <a:t>Parking Code for Lot Across the Street is</a:t>
            </a:r>
            <a:br>
              <a:rPr lang="en-US" dirty="0"/>
            </a:br>
            <a:r>
              <a:rPr lang="en-US" dirty="0"/>
              <a:t>9000</a:t>
            </a:r>
            <a:br>
              <a:rPr lang="en-US" dirty="0"/>
            </a:br>
            <a:r>
              <a:rPr lang="en-US" dirty="0"/>
              <a:t>(</a:t>
            </a:r>
            <a:r>
              <a:rPr lang="en-US" sz="4400" dirty="0"/>
              <a:t>also available are some in the bank parking lot)</a:t>
            </a:r>
            <a:br>
              <a:rPr lang="en-US" dirty="0"/>
            </a:br>
            <a:r>
              <a:rPr lang="en-US" sz="4800" dirty="0"/>
              <a:t>* please </a:t>
            </a:r>
            <a:r>
              <a:rPr lang="en-US" sz="4800" u="sng" dirty="0"/>
              <a:t>do not </a:t>
            </a:r>
            <a:r>
              <a:rPr lang="en-US" sz="4800" dirty="0"/>
              <a:t>park on the left side of Troy Street,</a:t>
            </a:r>
            <a:br>
              <a:rPr lang="en-US" sz="4800" dirty="0"/>
            </a:br>
            <a:r>
              <a:rPr lang="en-US" sz="4800" dirty="0"/>
              <a:t>EMS and Fire only!</a:t>
            </a:r>
          </a:p>
        </p:txBody>
      </p:sp>
    </p:spTree>
    <p:extLst>
      <p:ext uri="{BB962C8B-B14F-4D97-AF65-F5344CB8AC3E}">
        <p14:creationId xmlns:p14="http://schemas.microsoft.com/office/powerpoint/2010/main" val="3383769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F34E0-0377-3C99-2091-68A4ACD9EB1A}"/>
              </a:ext>
            </a:extLst>
          </p:cNvPr>
          <p:cNvSpPr>
            <a:spLocks noGrp="1"/>
          </p:cNvSpPr>
          <p:nvPr>
            <p:ph type="title"/>
          </p:nvPr>
        </p:nvSpPr>
        <p:spPr/>
        <p:txBody>
          <a:bodyPr/>
          <a:lstStyle/>
          <a:p>
            <a:r>
              <a:rPr lang="en-US" sz="4800" dirty="0"/>
              <a:t>Fellowship- </a:t>
            </a:r>
            <a:r>
              <a:rPr lang="en-US" sz="4800" dirty="0" err="1"/>
              <a:t>koinónia</a:t>
            </a:r>
            <a:r>
              <a:rPr lang="en-US" sz="4800" dirty="0"/>
              <a:t> – </a:t>
            </a:r>
            <a:br>
              <a:rPr lang="en-US" sz="4800" dirty="0"/>
            </a:br>
            <a:r>
              <a:rPr lang="en-US" sz="4800" dirty="0"/>
              <a:t>(G2842 </a:t>
            </a:r>
            <a:r>
              <a:rPr lang="en-US" sz="4800" dirty="0" err="1"/>
              <a:t>koy</a:t>
            </a:r>
            <a:r>
              <a:rPr lang="en-US" sz="4800" dirty="0"/>
              <a:t>-</a:t>
            </a:r>
            <a:r>
              <a:rPr lang="en-US" sz="4800" dirty="0" err="1"/>
              <a:t>nohn</a:t>
            </a:r>
            <a:r>
              <a:rPr lang="en-US" sz="4800" dirty="0"/>
              <a:t>-EE-ah)</a:t>
            </a:r>
            <a:br>
              <a:rPr lang="en-US" sz="4800" dirty="0"/>
            </a:br>
            <a:br>
              <a:rPr lang="en-US" sz="4800" dirty="0"/>
            </a:br>
            <a:r>
              <a:rPr lang="en-US" sz="4800" dirty="0"/>
              <a:t>= partnership, participation, sharing</a:t>
            </a:r>
            <a:br>
              <a:rPr lang="en-US" sz="4800" dirty="0"/>
            </a:br>
            <a:br>
              <a:rPr lang="en-US" sz="4800" dirty="0"/>
            </a:br>
            <a:r>
              <a:rPr lang="en-US" sz="4800" dirty="0"/>
              <a:t>= intercourse or intimate communion</a:t>
            </a:r>
            <a:br>
              <a:rPr lang="en-US" dirty="0"/>
            </a:br>
            <a:endParaRPr lang="en-US" dirty="0"/>
          </a:p>
        </p:txBody>
      </p:sp>
    </p:spTree>
    <p:extLst>
      <p:ext uri="{BB962C8B-B14F-4D97-AF65-F5344CB8AC3E}">
        <p14:creationId xmlns:p14="http://schemas.microsoft.com/office/powerpoint/2010/main" val="1743636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FA29A-5ED8-52F4-DD0F-B61DE1D5C995}"/>
              </a:ext>
            </a:extLst>
          </p:cNvPr>
          <p:cNvSpPr>
            <a:spLocks noGrp="1"/>
          </p:cNvSpPr>
          <p:nvPr>
            <p:ph type="title"/>
          </p:nvPr>
        </p:nvSpPr>
        <p:spPr/>
        <p:txBody>
          <a:bodyPr/>
          <a:lstStyle/>
          <a:p>
            <a:r>
              <a:rPr lang="en-US" sz="4800" dirty="0"/>
              <a:t>1Co 1: 9 God is faithful, through whom you were called into fellowship with His Son, Jesus Christ our Lord. </a:t>
            </a:r>
          </a:p>
        </p:txBody>
      </p:sp>
    </p:spTree>
    <p:extLst>
      <p:ext uri="{BB962C8B-B14F-4D97-AF65-F5344CB8AC3E}">
        <p14:creationId xmlns:p14="http://schemas.microsoft.com/office/powerpoint/2010/main" val="790433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1AA98-FD24-99E7-8122-8E6972C0AA5A}"/>
              </a:ext>
            </a:extLst>
          </p:cNvPr>
          <p:cNvSpPr>
            <a:spLocks noGrp="1"/>
          </p:cNvSpPr>
          <p:nvPr>
            <p:ph type="title"/>
          </p:nvPr>
        </p:nvSpPr>
        <p:spPr/>
        <p:txBody>
          <a:bodyPr/>
          <a:lstStyle/>
          <a:p>
            <a:r>
              <a:rPr lang="en-US" sz="4800" dirty="0"/>
              <a:t>2Co 13:14 The grace of </a:t>
            </a:r>
            <a:br>
              <a:rPr lang="en-US" sz="4800" dirty="0"/>
            </a:br>
            <a:r>
              <a:rPr lang="en-US" sz="4800" dirty="0"/>
              <a:t>the Lord Jesus Christ, and </a:t>
            </a:r>
            <a:br>
              <a:rPr lang="en-US" sz="4800" dirty="0"/>
            </a:br>
            <a:r>
              <a:rPr lang="en-US" sz="4800" dirty="0"/>
              <a:t>the love of God, and the fellowship of the Holy Spirit, </a:t>
            </a:r>
            <a:br>
              <a:rPr lang="en-US" sz="4800" dirty="0"/>
            </a:br>
            <a:r>
              <a:rPr lang="en-US" sz="4800" dirty="0"/>
              <a:t>be with you all. </a:t>
            </a:r>
          </a:p>
        </p:txBody>
      </p:sp>
    </p:spTree>
    <p:extLst>
      <p:ext uri="{BB962C8B-B14F-4D97-AF65-F5344CB8AC3E}">
        <p14:creationId xmlns:p14="http://schemas.microsoft.com/office/powerpoint/2010/main" val="11903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53AA7-C449-739C-8689-AE4D32E5B569}"/>
              </a:ext>
            </a:extLst>
          </p:cNvPr>
          <p:cNvSpPr>
            <a:spLocks noGrp="1"/>
          </p:cNvSpPr>
          <p:nvPr>
            <p:ph type="title"/>
          </p:nvPr>
        </p:nvSpPr>
        <p:spPr/>
        <p:txBody>
          <a:bodyPr/>
          <a:lstStyle/>
          <a:p>
            <a:r>
              <a:rPr lang="en-US" sz="4400" dirty="0"/>
              <a:t>1Jo 1: 3 what we have seen and heard we proclaim to you also, so that you too may have fellowship with us; and indeed, </a:t>
            </a:r>
            <a:br>
              <a:rPr lang="en-US" sz="4400" dirty="0"/>
            </a:br>
            <a:r>
              <a:rPr lang="en-US" sz="4400" dirty="0"/>
              <a:t>our fellowship is with the Father, and with His Son Jesus Christ. </a:t>
            </a:r>
          </a:p>
        </p:txBody>
      </p:sp>
    </p:spTree>
    <p:extLst>
      <p:ext uri="{BB962C8B-B14F-4D97-AF65-F5344CB8AC3E}">
        <p14:creationId xmlns:p14="http://schemas.microsoft.com/office/powerpoint/2010/main" val="945978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7A95F-6380-284E-2863-5B9B4AF7472D}"/>
              </a:ext>
            </a:extLst>
          </p:cNvPr>
          <p:cNvSpPr>
            <a:spLocks noGrp="1"/>
          </p:cNvSpPr>
          <p:nvPr>
            <p:ph type="title"/>
          </p:nvPr>
        </p:nvSpPr>
        <p:spPr/>
        <p:txBody>
          <a:bodyPr/>
          <a:lstStyle/>
          <a:p>
            <a:r>
              <a:rPr lang="en-US" sz="4800" dirty="0"/>
              <a:t>1Jo 1:7  but if we walk in the Light as He Himself is in the Light, </a:t>
            </a:r>
            <a:r>
              <a:rPr lang="en-US" sz="4800" u="sng" dirty="0"/>
              <a:t>we have fellowship with one another</a:t>
            </a:r>
            <a:r>
              <a:rPr lang="en-US" sz="4800" dirty="0"/>
              <a:t>, and the blood of Jesus His Son cleanses us from all sin. </a:t>
            </a:r>
          </a:p>
        </p:txBody>
      </p:sp>
    </p:spTree>
    <p:extLst>
      <p:ext uri="{BB962C8B-B14F-4D97-AF65-F5344CB8AC3E}">
        <p14:creationId xmlns:p14="http://schemas.microsoft.com/office/powerpoint/2010/main" val="3384198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FD6B2-7353-826C-A1BA-172357105E49}"/>
              </a:ext>
            </a:extLst>
          </p:cNvPr>
          <p:cNvSpPr>
            <a:spLocks noGrp="1"/>
          </p:cNvSpPr>
          <p:nvPr>
            <p:ph type="title"/>
          </p:nvPr>
        </p:nvSpPr>
        <p:spPr/>
        <p:txBody>
          <a:bodyPr/>
          <a:lstStyle/>
          <a:p>
            <a:r>
              <a:rPr lang="en-US" sz="4800" dirty="0"/>
              <a:t>‘We have’ – </a:t>
            </a:r>
            <a:r>
              <a:rPr lang="en-US" sz="4800" dirty="0" err="1"/>
              <a:t>echomen</a:t>
            </a:r>
            <a:r>
              <a:rPr lang="en-US" sz="4800" dirty="0"/>
              <a:t> – </a:t>
            </a:r>
            <a:br>
              <a:rPr lang="en-US" sz="4800" dirty="0"/>
            </a:br>
            <a:r>
              <a:rPr lang="en-US" sz="4800" dirty="0"/>
              <a:t>(G2192 </a:t>
            </a:r>
            <a:r>
              <a:rPr lang="en-US" sz="4800" dirty="0" err="1"/>
              <a:t>ekh</a:t>
            </a:r>
            <a:r>
              <a:rPr lang="en-US" sz="4800" dirty="0"/>
              <a:t>'-o-men)</a:t>
            </a:r>
            <a:br>
              <a:rPr lang="en-US" sz="4800" dirty="0"/>
            </a:br>
            <a:br>
              <a:rPr lang="en-US" sz="4800" dirty="0"/>
            </a:br>
            <a:r>
              <a:rPr lang="en-US" sz="4800" dirty="0"/>
              <a:t>= to have or to hold, in possession of.</a:t>
            </a:r>
            <a:br>
              <a:rPr lang="en-US" sz="4800" dirty="0"/>
            </a:br>
            <a:r>
              <a:rPr lang="en-US" sz="4800" dirty="0"/>
              <a:t>= to have equal companionship with. </a:t>
            </a:r>
            <a:br>
              <a:rPr lang="en-US" sz="4800" dirty="0"/>
            </a:br>
            <a:br>
              <a:rPr lang="en-US" sz="4800" dirty="0"/>
            </a:br>
            <a:endParaRPr lang="en-US" sz="4800" dirty="0"/>
          </a:p>
        </p:txBody>
      </p:sp>
    </p:spTree>
    <p:extLst>
      <p:ext uri="{BB962C8B-B14F-4D97-AF65-F5344CB8AC3E}">
        <p14:creationId xmlns:p14="http://schemas.microsoft.com/office/powerpoint/2010/main" val="212540035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3038</TotalTime>
  <Words>1310</Words>
  <Application>Microsoft Office PowerPoint</Application>
  <PresentationFormat>On-screen Show (4:3)</PresentationFormat>
  <Paragraphs>35</Paragraphs>
  <Slides>35</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35</vt:i4>
      </vt:variant>
    </vt:vector>
  </HeadingPairs>
  <TitlesOfParts>
    <vt:vector size="38" baseType="lpstr">
      <vt:lpstr>Arial</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043  The Solution to the Illusion of Reality, True Fellowship with God Shared  Among Believers.   Pastor Jason Kauranen Sunday December 14, 2025</vt:lpstr>
      <vt:lpstr>Rebound - 1John 1:9 states,   “ If we confess our sins,  He is faithful and righteous to forgive us our sins and to cleanse us from all unrighteousness”. </vt:lpstr>
      <vt:lpstr>Fellowship- koinónia –  (G2842 koy-nohn-EE-ah)  = partnership, participation, sharing  = intercourse or intimate communion </vt:lpstr>
      <vt:lpstr>1Co 1: 9 God is faithful, through whom you were called into fellowship with His Son, Jesus Christ our Lord. </vt:lpstr>
      <vt:lpstr>2Co 13:14 The grace of  the Lord Jesus Christ, and  the love of God, and the fellowship of the Holy Spirit,  be with you all. </vt:lpstr>
      <vt:lpstr>1Jo 1: 3 what we have seen and heard we proclaim to you also, so that you too may have fellowship with us; and indeed,  our fellowship is with the Father, and with His Son Jesus Christ. </vt:lpstr>
      <vt:lpstr>1Jo 1:7  but if we walk in the Light as He Himself is in the Light, we have fellowship with one another, and the blood of Jesus His Son cleanses us from all sin. </vt:lpstr>
      <vt:lpstr>‘We have’ – echomen –  (G2192 ekh'-o-men)  = to have or to hold, in possession of. = to have equal companionship with.   </vt:lpstr>
      <vt:lpstr>Our position In Christ allows  the believers hold on to that spiritual life, hope of our calling, and an unfading inheritance,  2Co 10:7; Heb 11:11,19; 12:3.</vt:lpstr>
      <vt:lpstr>2Co 10:7 You are looking at things as they are outwardly.  If anyone is confident in himself that he is Christ’s, let him consider this again within himself, that just as he is Christ’s, so also are we. </vt:lpstr>
      <vt:lpstr> Heb 11:11 By faith even Sarah herself received ability to conceive, even beyond the proper time of life, since she considered Him faithful who had promised.</vt:lpstr>
      <vt:lpstr>Heb 11:19 He considered  that God is able to raise people even from the dead,  from which he also received him back as a type.</vt:lpstr>
      <vt:lpstr>Heb 12:3 For consider Him  who has endured such hostility by sinners against Himself, so that you will not grow weary and lose heart.</vt:lpstr>
      <vt:lpstr>Mat 21:42 Jesus said to them, “Did you never read in the Scriptures, ‘THE STONE WHICH THE BUILDERS REJECTED, THIS BECAME THE CHIEF CORNER stone; THIS CAME ABOUT FROM THE LORD, AND IT IS MARVELOUS IN OUR EYES’? [ psa 118:22] </vt:lpstr>
      <vt:lpstr>Mat 21:45 When the  chief priests and the Pharisees heard His parables,  they understood that He was speaking about them.</vt:lpstr>
      <vt:lpstr>Mat 21:46 When they sought to seize Him, they feared the people, because they considered Him to be a prophet. </vt:lpstr>
      <vt:lpstr>Christian fellowship can be edifying and an encouragement for some but be careful as it also can fuel the OSN,  if we do not put it in the right perspective, a right thing in the right way. </vt:lpstr>
      <vt:lpstr>Principle - Personal love for God the Father and occupation with Christ results in  God emphasis over people emphasis in your life. </vt:lpstr>
      <vt:lpstr>His Word should be the top priority in Your life which  is why the emphasis on  daily intake of bible doctrine  is essential to your spiritual growth and being in fellowship with Him. </vt:lpstr>
      <vt:lpstr>Phi 2:1Therefore if there is any encouragement in Christ, if there is any consolation of love, if there is any fellowship of the Spirit, if any affection and compassion,</vt:lpstr>
      <vt:lpstr>Phi 2:2 make my joy complete by being of the same mind , maintaining the same love , united in spirit, intent on  one purpose. </vt:lpstr>
      <vt:lpstr> Phi 2:5 Have this attitude in yourselves which was also in Christ Jesus,   Phi 2: 17-18 I rejoice and share my joy with you all … rejoice in the same way and share your joy  with me </vt:lpstr>
      <vt:lpstr>‘with’ – meta – (G3326 meh-tah’)  = denoting accompaniment, amid = in the same relation of participation or sequence.  It is used in the form of action implying change or looking towards the after-effect.  </vt:lpstr>
      <vt:lpstr>‘One another’ – allēlōn –  (G240 al-lay'-lone) = each other, mutual, together with  [technically a reciprocal pronoun, due to the plural subject affected by interchange of actions  with the verb.]  </vt:lpstr>
      <vt:lpstr>Principle # 1 - False systems of fellowship are based on fleshly compatibility with the OSN, lust patterns of physical attraction, mutual interest, or common personalities.   Results in the believer being misguided with deception to  Illusions of Grandeur.  </vt:lpstr>
      <vt:lpstr>Principle # 2 – True Christian fellowship starts with functioning and residing inside the divine systems which develop the new basis, in the new creature for correct compatibility.   This results in human harmony, spiritual compatibility, lasting friendships and God’s peace. </vt:lpstr>
      <vt:lpstr>Principle #3 - When Spiritual maturity is reached:   a) The function of personal fellowship with Royal Family allows for maximum operation of the love complex.</vt:lpstr>
      <vt:lpstr>Principle #3 – When Spiritual maturity is reached:  b) The believer can utilize their honor, integrity, and capacity for life to the fullest measure of reciprocating God’s love and happiness to others. </vt:lpstr>
      <vt:lpstr>1Jo 1:7 but if we walk in the Light as He Himself is in the Light, we have fellowship with one another, and the blood of Jesus His Son cleanses us from all sin. </vt:lpstr>
      <vt:lpstr>Heb 10:5 Therefore, when He comes into the world, He says, “SACRIFICE AND OFFERING YOU HAVE  NOT DESIRED, [psa 40:6] BUT A BODY YOU HAVE PREPARED FOR ME;  [Heb 2:14,5:7;1Pe2:24]  </vt:lpstr>
      <vt:lpstr>Heb 10:6 IN WHOLE BURNT OFFERINGS AND sacrifices  FOR SIN YOU HAVE TAKEN NO PLEASURE. [psa 40:6] </vt:lpstr>
      <vt:lpstr>Heb 10:7 “THEN I SAID,  ‘BEHOLD, I HAVE COME (IN THE SCROLL OF THE BOOK IT IS WRITTEN OF ME)   TO DO YOUR WILL, O GOD.’” [psa 40:7-8, Ezra 6:2, Jer 36:2, Eze 2:9,3:1] </vt:lpstr>
      <vt:lpstr>Salt &amp; Light Bible Ministries Help, Letters, Prayer &amp; Donations write to us:  SLBM@gmail.org visit our website:  SLBM.org  -*paypal watch us youtube  @SaltandLightBibleMinistries  or mail: Salt and Light Bible Ministries c/o Pastor Jason Kauranen 2 Dianne Drive East Wareham, Mass 02538</vt:lpstr>
      <vt:lpstr>Parking Code for Lot Across the Street is 9000 (also available are some in the bank parking lot) * please do not park on the left side of Troy Street, EMS and Fire only!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2</cp:revision>
  <dcterms:created xsi:type="dcterms:W3CDTF">2016-07-31T13:32:40Z</dcterms:created>
  <dcterms:modified xsi:type="dcterms:W3CDTF">2025-12-14T12:37:02Z</dcterms:modified>
</cp:coreProperties>
</file>