
<file path=[Content_Types].xml><?xml version="1.0" encoding="utf-8"?>
<Types xmlns="http://schemas.openxmlformats.org/package/2006/content-types">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Lst>
  <p:sldSz cy="6858000" cx="9144000"/>
  <p:notesSz cx="7315200" cy="96012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2D200454-40CA-4A62-9FC3-DE9A4176ACB9}">
      <p15:notesGuideLst>
        <p15:guide id="1" orient="horz" pos="3025">
          <p15:clr>
            <a:srgbClr val="A4A3A4"/>
          </p15:clr>
        </p15:guide>
        <p15:guide id="2" pos="2305">
          <p15:clr>
            <a:srgbClr val="A4A3A4"/>
          </p15:clr>
        </p15:guide>
      </p15:notesGuideLst>
    </p:ext>
    <p:ext uri="GoogleSlidesCustomDataVersion2">
      <go:slidesCustomData xmlns:go="http://customooxmlschemas.google.com/" r:id="rId56" roundtripDataSignature="AMtx7mjGGFhyiy9KbpLaqE55z19Eaf8iz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notesViewPr>
    <p:cSldViewPr snapToGrid="0">
      <p:cViewPr varScale="1">
        <p:scale>
          <a:sx n="100" d="100"/>
          <a:sy n="100" d="100"/>
        </p:scale>
        <p:origin x="0" y="0"/>
      </p:cViewPr>
      <p:guideLst>
        <p:guide pos="3025" orient="horz"/>
        <p:guide pos="2305"/>
      </p:guideLst>
    </p:cSldViewPr>
  </p:notes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12" Type="http://schemas.openxmlformats.org/officeDocument/2006/relationships/slide" Target="slides/slide7.xml"/><Relationship Id="rId56" Type="http://customschemas.google.com/relationships/presentationmetadata" Target="meta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 name="Shape 2"/>
        <p:cNvGrpSpPr/>
        <p:nvPr/>
      </p:nvGrpSpPr>
      <p:grpSpPr>
        <a:xfrm>
          <a:off x="0" y="0"/>
          <a:ext cx="0" cy="0"/>
          <a:chOff x="0" y="0"/>
          <a:chExt cx="0" cy="0"/>
        </a:xfrm>
      </p:grpSpPr>
      <p:sp>
        <p:nvSpPr>
          <p:cNvPr id="3" name="Google Shape;3;n"/>
          <p:cNvSpPr/>
          <p:nvPr/>
        </p:nvSpPr>
        <p:spPr>
          <a:xfrm>
            <a:off x="0" y="0"/>
            <a:ext cx="7315200" cy="9601200"/>
          </a:xfrm>
          <a:prstGeom prst="roundRect">
            <a:avLst>
              <a:gd fmla="val 23" name="adj"/>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t/>
            </a:r>
            <a:endParaRPr b="1" i="0" sz="4400" u="none" cap="none" strike="noStrike">
              <a:solidFill>
                <a:srgbClr val="FFFFFF"/>
              </a:solidFill>
              <a:latin typeface="Arial"/>
              <a:ea typeface="Arial"/>
              <a:cs typeface="Arial"/>
              <a:sym typeface="Arial"/>
            </a:endParaRPr>
          </a:p>
        </p:txBody>
      </p:sp>
      <p:sp>
        <p:nvSpPr>
          <p:cNvPr id="4" name="Google Shape;4;n"/>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 name="Google Shape;5;n"/>
          <p:cNvSpPr txBox="1"/>
          <p:nvPr>
            <p:ph idx="1" type="body"/>
          </p:nvPr>
        </p:nvSpPr>
        <p:spPr>
          <a:xfrm>
            <a:off x="731838" y="4560888"/>
            <a:ext cx="5848350" cy="43180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360"/>
              </a:spcBef>
              <a:spcAft>
                <a:spcPts val="0"/>
              </a:spcAft>
              <a:buClr>
                <a:srgbClr val="000000"/>
              </a:buClr>
              <a:buSzPts val="1400"/>
              <a:buFont typeface="Arial"/>
              <a:buNone/>
              <a:defRPr b="0" i="0" sz="1200" u="none" cap="none" strike="noStrike">
                <a:solidFill>
                  <a:srgbClr val="000000"/>
                </a:solidFill>
                <a:latin typeface="Times New Roman"/>
                <a:ea typeface="Times New Roman"/>
                <a:cs typeface="Times New Roman"/>
                <a:sym typeface="Times New Roman"/>
              </a:defRPr>
            </a:lvl1pPr>
            <a:lvl2pPr indent="-228600" lvl="1" marL="914400" marR="0" rtl="0" algn="l">
              <a:lnSpc>
                <a:spcPct val="100000"/>
              </a:lnSpc>
              <a:spcBef>
                <a:spcPts val="360"/>
              </a:spcBef>
              <a:spcAft>
                <a:spcPts val="0"/>
              </a:spcAft>
              <a:buClr>
                <a:srgbClr val="000000"/>
              </a:buClr>
              <a:buSzPts val="1400"/>
              <a:buFont typeface="Arial"/>
              <a:buNone/>
              <a:defRPr b="0" i="0" sz="1200" u="none" cap="none" strike="noStrike">
                <a:solidFill>
                  <a:srgbClr val="000000"/>
                </a:solidFill>
                <a:latin typeface="Times New Roman"/>
                <a:ea typeface="Times New Roman"/>
                <a:cs typeface="Times New Roman"/>
                <a:sym typeface="Times New Roman"/>
              </a:defRPr>
            </a:lvl2pPr>
            <a:lvl3pPr indent="-228600" lvl="2" marL="1371600" marR="0" rtl="0" algn="l">
              <a:lnSpc>
                <a:spcPct val="100000"/>
              </a:lnSpc>
              <a:spcBef>
                <a:spcPts val="360"/>
              </a:spcBef>
              <a:spcAft>
                <a:spcPts val="0"/>
              </a:spcAft>
              <a:buClr>
                <a:srgbClr val="000000"/>
              </a:buClr>
              <a:buSzPts val="1400"/>
              <a:buFont typeface="Arial"/>
              <a:buNone/>
              <a:defRPr b="0" i="0" sz="1200" u="none" cap="none" strike="noStrike">
                <a:solidFill>
                  <a:srgbClr val="000000"/>
                </a:solidFill>
                <a:latin typeface="Times New Roman"/>
                <a:ea typeface="Times New Roman"/>
                <a:cs typeface="Times New Roman"/>
                <a:sym typeface="Times New Roman"/>
              </a:defRPr>
            </a:lvl3pPr>
            <a:lvl4pPr indent="-228600" lvl="3" marL="1828800" marR="0" rtl="0" algn="l">
              <a:lnSpc>
                <a:spcPct val="100000"/>
              </a:lnSpc>
              <a:spcBef>
                <a:spcPts val="360"/>
              </a:spcBef>
              <a:spcAft>
                <a:spcPts val="0"/>
              </a:spcAft>
              <a:buClr>
                <a:srgbClr val="000000"/>
              </a:buClr>
              <a:buSzPts val="1400"/>
              <a:buFont typeface="Arial"/>
              <a:buNone/>
              <a:defRPr b="0" i="0" sz="1200" u="none" cap="none" strike="noStrike">
                <a:solidFill>
                  <a:srgbClr val="000000"/>
                </a:solidFill>
                <a:latin typeface="Times New Roman"/>
                <a:ea typeface="Times New Roman"/>
                <a:cs typeface="Times New Roman"/>
                <a:sym typeface="Times New Roman"/>
              </a:defRPr>
            </a:lvl4pPr>
            <a:lvl5pPr indent="-228600" lvl="4" marL="2286000" marR="0" rtl="0" algn="l">
              <a:lnSpc>
                <a:spcPct val="100000"/>
              </a:lnSpc>
              <a:spcBef>
                <a:spcPts val="360"/>
              </a:spcBef>
              <a:spcAft>
                <a:spcPts val="0"/>
              </a:spcAft>
              <a:buClr>
                <a:srgbClr val="000000"/>
              </a:buClr>
              <a:buSzPts val="1400"/>
              <a:buFont typeface="Arial"/>
              <a:buNone/>
              <a:defRPr b="0" i="0" sz="1200" u="none" cap="none" strike="noStrike">
                <a:solidFill>
                  <a:srgbClr val="000000"/>
                </a:solidFill>
                <a:latin typeface="Times New Roman"/>
                <a:ea typeface="Times New Roman"/>
                <a:cs typeface="Times New Roman"/>
                <a:sym typeface="Times New Roman"/>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 name="Shape 17"/>
        <p:cNvGrpSpPr/>
        <p:nvPr/>
      </p:nvGrpSpPr>
      <p:grpSpPr>
        <a:xfrm>
          <a:off x="0" y="0"/>
          <a:ext cx="0" cy="0"/>
          <a:chOff x="0" y="0"/>
          <a:chExt cx="0" cy="0"/>
        </a:xfrm>
      </p:grpSpPr>
      <p:sp>
        <p:nvSpPr>
          <p:cNvPr id="18" name="Google Shape;18;p51: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19" name="Google Shape;19;p51: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59: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64" name="Google Shape;64;p59: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p60: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69" name="Google Shape;69;p60: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p61: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74" name="Google Shape;74;p61: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p62: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79" name="Google Shape;79;p62: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63: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84" name="Google Shape;84;p63: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64: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89" name="Google Shape;89;p64: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65: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94" name="Google Shape;94;p65: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66: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99" name="Google Shape;99;p66: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67: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104" name="Google Shape;104;p67: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68: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109" name="Google Shape;109;p68: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p1: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4" name="Google Shape;24;p1:notes"/>
          <p:cNvSpPr txBox="1"/>
          <p:nvPr>
            <p:ph idx="1" type="body"/>
          </p:nvPr>
        </p:nvSpPr>
        <p:spPr>
          <a:xfrm>
            <a:off x="731838" y="4560888"/>
            <a:ext cx="5848350" cy="43180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69: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114" name="Google Shape;114;p69: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70: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119" name="Google Shape;119;p70: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71: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124" name="Google Shape;124;p71: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72: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129" name="Google Shape;129;p72: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73: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134" name="Google Shape;134;p73: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74: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139" name="Google Shape;139;p74: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75: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144" name="Google Shape;144;p75: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76: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149" name="Google Shape;149;p76: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77: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154" name="Google Shape;154;p77: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78: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159" name="Google Shape;159;p78: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 name="Shape 27"/>
        <p:cNvGrpSpPr/>
        <p:nvPr/>
      </p:nvGrpSpPr>
      <p:grpSpPr>
        <a:xfrm>
          <a:off x="0" y="0"/>
          <a:ext cx="0" cy="0"/>
          <a:chOff x="0" y="0"/>
          <a:chExt cx="0" cy="0"/>
        </a:xfrm>
      </p:grpSpPr>
      <p:sp>
        <p:nvSpPr>
          <p:cNvPr id="28" name="Google Shape;28;p52:notes"/>
          <p:cNvSpPr txBox="1"/>
          <p:nvPr>
            <p:ph idx="1" type="body"/>
          </p:nvPr>
        </p:nvSpPr>
        <p:spPr>
          <a:xfrm>
            <a:off x="731838" y="4560888"/>
            <a:ext cx="5848350" cy="43180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360"/>
              </a:spcBef>
              <a:spcAft>
                <a:spcPts val="0"/>
              </a:spcAft>
              <a:buSzPts val="1400"/>
              <a:buNone/>
            </a:pPr>
            <a:r>
              <a:t/>
            </a:r>
            <a:endParaRPr/>
          </a:p>
        </p:txBody>
      </p:sp>
      <p:sp>
        <p:nvSpPr>
          <p:cNvPr id="29" name="Google Shape;29;p52: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79: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164" name="Google Shape;164;p79: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80: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169" name="Google Shape;169;p80: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81: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174" name="Google Shape;174;p81: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82: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179" name="Google Shape;179;p82: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83: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184" name="Google Shape;184;p83: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84: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189" name="Google Shape;189;p84: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85: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194" name="Google Shape;194;p85: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86: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199" name="Google Shape;199;p86: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87: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204" name="Google Shape;204;p87: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88: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209" name="Google Shape;209;p88: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p53: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34" name="Google Shape;34;p53: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89: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214" name="Google Shape;214;p89: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90: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219" name="Google Shape;219;p90: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91: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224" name="Google Shape;224;p91: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92: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229" name="Google Shape;229;p92: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93: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234" name="Google Shape;234;p93: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94: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239" name="Google Shape;239;p94: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95: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244" name="Google Shape;244;p95: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96: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249" name="Google Shape;249;p96: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97: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254" name="Google Shape;254;p97: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98: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259" name="Google Shape;259;p98: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p54: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39" name="Google Shape;39;p54: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38: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64" name="Google Shape;264;p38:notes"/>
          <p:cNvSpPr txBox="1"/>
          <p:nvPr>
            <p:ph idx="1" type="body"/>
          </p:nvPr>
        </p:nvSpPr>
        <p:spPr>
          <a:xfrm>
            <a:off x="731838" y="4560888"/>
            <a:ext cx="5848350" cy="43180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 name="Shape 42"/>
        <p:cNvGrpSpPr/>
        <p:nvPr/>
      </p:nvGrpSpPr>
      <p:grpSpPr>
        <a:xfrm>
          <a:off x="0" y="0"/>
          <a:ext cx="0" cy="0"/>
          <a:chOff x="0" y="0"/>
          <a:chExt cx="0" cy="0"/>
        </a:xfrm>
      </p:grpSpPr>
      <p:sp>
        <p:nvSpPr>
          <p:cNvPr id="43" name="Google Shape;43;p55: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44" name="Google Shape;44;p55: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 name="Shape 47"/>
        <p:cNvGrpSpPr/>
        <p:nvPr/>
      </p:nvGrpSpPr>
      <p:grpSpPr>
        <a:xfrm>
          <a:off x="0" y="0"/>
          <a:ext cx="0" cy="0"/>
          <a:chOff x="0" y="0"/>
          <a:chExt cx="0" cy="0"/>
        </a:xfrm>
      </p:grpSpPr>
      <p:sp>
        <p:nvSpPr>
          <p:cNvPr id="48" name="Google Shape;48;p56: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49" name="Google Shape;49;p56: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p57: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54" name="Google Shape;54;p57: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p58: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59" name="Google Shape;59;p58: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 name="Shape 12"/>
        <p:cNvGrpSpPr/>
        <p:nvPr/>
      </p:nvGrpSpPr>
      <p:grpSpPr>
        <a:xfrm>
          <a:off x="0" y="0"/>
          <a:ext cx="0" cy="0"/>
          <a:chOff x="0" y="0"/>
          <a:chExt cx="0" cy="0"/>
        </a:xfrm>
      </p:grpSpPr>
      <p:sp>
        <p:nvSpPr>
          <p:cNvPr id="13" name="Google Shape;13;p40"/>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4" name="Google Shape;14;p40"/>
          <p:cNvSpPr txBox="1"/>
          <p:nvPr>
            <p:ph idx="10" type="dt"/>
          </p:nvPr>
        </p:nvSpPr>
        <p:spPr>
          <a:xfrm>
            <a:off x="685800" y="6248400"/>
            <a:ext cx="1901825" cy="454025"/>
          </a:xfrm>
          <a:prstGeom prst="rect">
            <a:avLst/>
          </a:prstGeom>
          <a:noFill/>
          <a:ln>
            <a:noFill/>
          </a:ln>
        </p:spPr>
        <p:txBody>
          <a:bodyPr anchorCtr="0" anchor="t" bIns="46800" lIns="90000" spcFirstLastPara="1" rIns="90000" wrap="square" tIns="46800">
            <a:noAutofit/>
          </a:bodyPr>
          <a:lstStyle>
            <a:lvl1pPr lvl="0" algn="l">
              <a:lnSpc>
                <a:spcPct val="100000"/>
              </a:lnSpc>
              <a:spcBef>
                <a:spcPts val="0"/>
              </a:spcBef>
              <a:spcAft>
                <a:spcPts val="0"/>
              </a:spcAft>
              <a:buSzPts val="2400"/>
              <a:buNone/>
              <a:defRPr/>
            </a:lvl1pPr>
            <a:lvl2pPr lvl="1" algn="ctr">
              <a:lnSpc>
                <a:spcPct val="100000"/>
              </a:lnSpc>
              <a:spcBef>
                <a:spcPts val="1350"/>
              </a:spcBef>
              <a:spcAft>
                <a:spcPts val="0"/>
              </a:spcAft>
              <a:buSzPts val="1400"/>
              <a:buNone/>
              <a:defRPr/>
            </a:lvl2pPr>
            <a:lvl3pPr lvl="2" algn="ctr">
              <a:lnSpc>
                <a:spcPct val="100000"/>
              </a:lnSpc>
              <a:spcBef>
                <a:spcPts val="1350"/>
              </a:spcBef>
              <a:spcAft>
                <a:spcPts val="0"/>
              </a:spcAft>
              <a:buSzPts val="1400"/>
              <a:buNone/>
              <a:defRPr/>
            </a:lvl3pPr>
            <a:lvl4pPr lvl="3" algn="ctr">
              <a:lnSpc>
                <a:spcPct val="100000"/>
              </a:lnSpc>
              <a:spcBef>
                <a:spcPts val="1350"/>
              </a:spcBef>
              <a:spcAft>
                <a:spcPts val="0"/>
              </a:spcAft>
              <a:buSzPts val="1400"/>
              <a:buNone/>
              <a:defRPr/>
            </a:lvl4pPr>
            <a:lvl5pPr lvl="4" algn="ctr">
              <a:lnSpc>
                <a:spcPct val="100000"/>
              </a:lnSpc>
              <a:spcBef>
                <a:spcPts val="135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40"/>
          <p:cNvSpPr txBox="1"/>
          <p:nvPr>
            <p:ph idx="11" type="ftr"/>
          </p:nvPr>
        </p:nvSpPr>
        <p:spPr>
          <a:xfrm>
            <a:off x="3124200" y="6248400"/>
            <a:ext cx="2892425" cy="454025"/>
          </a:xfrm>
          <a:prstGeom prst="rect">
            <a:avLst/>
          </a:prstGeom>
          <a:noFill/>
          <a:ln>
            <a:noFill/>
          </a:ln>
        </p:spPr>
        <p:txBody>
          <a:bodyPr anchorCtr="0" anchor="t" bIns="46800" lIns="90000" spcFirstLastPara="1" rIns="90000" wrap="square" tIns="46800">
            <a:noAutofit/>
          </a:bodyPr>
          <a:lstStyle>
            <a:lvl1pPr lvl="0" algn="l">
              <a:lnSpc>
                <a:spcPct val="100000"/>
              </a:lnSpc>
              <a:spcBef>
                <a:spcPts val="0"/>
              </a:spcBef>
              <a:spcAft>
                <a:spcPts val="0"/>
              </a:spcAft>
              <a:buSzPts val="2400"/>
              <a:buNone/>
              <a:defRPr/>
            </a:lvl1pPr>
            <a:lvl2pPr lvl="1" algn="ctr">
              <a:lnSpc>
                <a:spcPct val="100000"/>
              </a:lnSpc>
              <a:spcBef>
                <a:spcPts val="1350"/>
              </a:spcBef>
              <a:spcAft>
                <a:spcPts val="0"/>
              </a:spcAft>
              <a:buSzPts val="1400"/>
              <a:buNone/>
              <a:defRPr/>
            </a:lvl2pPr>
            <a:lvl3pPr lvl="2" algn="ctr">
              <a:lnSpc>
                <a:spcPct val="100000"/>
              </a:lnSpc>
              <a:spcBef>
                <a:spcPts val="1350"/>
              </a:spcBef>
              <a:spcAft>
                <a:spcPts val="0"/>
              </a:spcAft>
              <a:buSzPts val="1400"/>
              <a:buNone/>
              <a:defRPr/>
            </a:lvl3pPr>
            <a:lvl4pPr lvl="3" algn="ctr">
              <a:lnSpc>
                <a:spcPct val="100000"/>
              </a:lnSpc>
              <a:spcBef>
                <a:spcPts val="1350"/>
              </a:spcBef>
              <a:spcAft>
                <a:spcPts val="0"/>
              </a:spcAft>
              <a:buSzPts val="1400"/>
              <a:buNone/>
              <a:defRPr/>
            </a:lvl4pPr>
            <a:lvl5pPr lvl="4" algn="ctr">
              <a:lnSpc>
                <a:spcPct val="100000"/>
              </a:lnSpc>
              <a:spcBef>
                <a:spcPts val="135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40"/>
          <p:cNvSpPr txBox="1"/>
          <p:nvPr>
            <p:ph idx="12" type="sldNum"/>
          </p:nvPr>
        </p:nvSpPr>
        <p:spPr>
          <a:xfrm>
            <a:off x="6553200" y="6248400"/>
            <a:ext cx="1901825" cy="454025"/>
          </a:xfrm>
          <a:prstGeom prst="rect">
            <a:avLst/>
          </a:prstGeom>
          <a:noFill/>
          <a:ln>
            <a:noFill/>
          </a:ln>
        </p:spPr>
        <p:txBody>
          <a:bodyPr anchorCtr="0" anchor="t" bIns="46800" lIns="90000" spcFirstLastPara="1" rIns="90000" wrap="square" tIns="46800">
            <a:noAutofit/>
          </a:bodyPr>
          <a:lstStyle>
            <a:lvl1pPr indent="0" lvl="0" marL="0" marR="0" algn="l">
              <a:lnSpc>
                <a:spcPct val="100000"/>
              </a:lnSpc>
              <a:spcBef>
                <a:spcPts val="0"/>
              </a:spcBef>
              <a:spcAft>
                <a:spcPts val="0"/>
              </a:spcAft>
              <a:buClr>
                <a:srgbClr val="000000"/>
              </a:buClr>
              <a:buSzPts val="2400"/>
              <a:buFont typeface="Times New Roman"/>
              <a:buNone/>
              <a:defRPr b="0" i="0" sz="2400" u="none" cap="none" strike="noStrike">
                <a:solidFill>
                  <a:srgbClr val="000000"/>
                </a:solidFill>
                <a:latin typeface="Times New Roman"/>
                <a:ea typeface="Times New Roman"/>
                <a:cs typeface="Times New Roman"/>
                <a:sym typeface="Times New Roman"/>
              </a:defRPr>
            </a:lvl1pPr>
            <a:lvl2pPr indent="0" lvl="1" marL="0" marR="0" algn="l">
              <a:lnSpc>
                <a:spcPct val="100000"/>
              </a:lnSpc>
              <a:spcBef>
                <a:spcPts val="0"/>
              </a:spcBef>
              <a:spcAft>
                <a:spcPts val="0"/>
              </a:spcAft>
              <a:buClr>
                <a:srgbClr val="000000"/>
              </a:buClr>
              <a:buSzPts val="2400"/>
              <a:buFont typeface="Times New Roman"/>
              <a:buNone/>
              <a:defRPr b="0" i="0" sz="2400" u="none" cap="none" strike="noStrike">
                <a:solidFill>
                  <a:srgbClr val="000000"/>
                </a:solidFill>
                <a:latin typeface="Times New Roman"/>
                <a:ea typeface="Times New Roman"/>
                <a:cs typeface="Times New Roman"/>
                <a:sym typeface="Times New Roman"/>
              </a:defRPr>
            </a:lvl2pPr>
            <a:lvl3pPr indent="0" lvl="2" marL="0" marR="0" algn="l">
              <a:lnSpc>
                <a:spcPct val="100000"/>
              </a:lnSpc>
              <a:spcBef>
                <a:spcPts val="0"/>
              </a:spcBef>
              <a:spcAft>
                <a:spcPts val="0"/>
              </a:spcAft>
              <a:buClr>
                <a:srgbClr val="000000"/>
              </a:buClr>
              <a:buSzPts val="2400"/>
              <a:buFont typeface="Times New Roman"/>
              <a:buNone/>
              <a:defRPr b="0" i="0" sz="2400" u="none" cap="none" strike="noStrike">
                <a:solidFill>
                  <a:srgbClr val="000000"/>
                </a:solidFill>
                <a:latin typeface="Times New Roman"/>
                <a:ea typeface="Times New Roman"/>
                <a:cs typeface="Times New Roman"/>
                <a:sym typeface="Times New Roman"/>
              </a:defRPr>
            </a:lvl3pPr>
            <a:lvl4pPr indent="0" lvl="3" marL="0" marR="0" algn="l">
              <a:lnSpc>
                <a:spcPct val="100000"/>
              </a:lnSpc>
              <a:spcBef>
                <a:spcPts val="0"/>
              </a:spcBef>
              <a:spcAft>
                <a:spcPts val="0"/>
              </a:spcAft>
              <a:buClr>
                <a:srgbClr val="000000"/>
              </a:buClr>
              <a:buSzPts val="2400"/>
              <a:buFont typeface="Times New Roman"/>
              <a:buNone/>
              <a:defRPr b="0" i="0" sz="2400" u="none" cap="none" strike="noStrike">
                <a:solidFill>
                  <a:srgbClr val="000000"/>
                </a:solidFill>
                <a:latin typeface="Times New Roman"/>
                <a:ea typeface="Times New Roman"/>
                <a:cs typeface="Times New Roman"/>
                <a:sym typeface="Times New Roman"/>
              </a:defRPr>
            </a:lvl4pPr>
            <a:lvl5pPr indent="0" lvl="4" marL="0" marR="0" algn="l">
              <a:lnSpc>
                <a:spcPct val="100000"/>
              </a:lnSpc>
              <a:spcBef>
                <a:spcPts val="0"/>
              </a:spcBef>
              <a:spcAft>
                <a:spcPts val="0"/>
              </a:spcAft>
              <a:buClr>
                <a:srgbClr val="000000"/>
              </a:buClr>
              <a:buSzPts val="2400"/>
              <a:buFont typeface="Times New Roman"/>
              <a:buNone/>
              <a:defRPr b="0" i="0" sz="2400" u="none" cap="none" strike="noStrike">
                <a:solidFill>
                  <a:srgbClr val="000000"/>
                </a:solidFill>
                <a:latin typeface="Times New Roman"/>
                <a:ea typeface="Times New Roman"/>
                <a:cs typeface="Times New Roman"/>
                <a:sym typeface="Times New Roman"/>
              </a:defRPr>
            </a:lvl5pPr>
            <a:lvl6pPr indent="0" lvl="5" marL="0" marR="0" algn="l">
              <a:lnSpc>
                <a:spcPct val="100000"/>
              </a:lnSpc>
              <a:spcBef>
                <a:spcPts val="0"/>
              </a:spcBef>
              <a:spcAft>
                <a:spcPts val="0"/>
              </a:spcAft>
              <a:buClr>
                <a:srgbClr val="000000"/>
              </a:buClr>
              <a:buSzPts val="2400"/>
              <a:buFont typeface="Times New Roman"/>
              <a:buNone/>
              <a:defRPr b="0" i="0" sz="2400" u="none" cap="none" strike="noStrike">
                <a:solidFill>
                  <a:srgbClr val="000000"/>
                </a:solidFill>
                <a:latin typeface="Times New Roman"/>
                <a:ea typeface="Times New Roman"/>
                <a:cs typeface="Times New Roman"/>
                <a:sym typeface="Times New Roman"/>
              </a:defRPr>
            </a:lvl6pPr>
            <a:lvl7pPr indent="0" lvl="6" marL="0" marR="0" algn="l">
              <a:lnSpc>
                <a:spcPct val="100000"/>
              </a:lnSpc>
              <a:spcBef>
                <a:spcPts val="0"/>
              </a:spcBef>
              <a:spcAft>
                <a:spcPts val="0"/>
              </a:spcAft>
              <a:buClr>
                <a:srgbClr val="000000"/>
              </a:buClr>
              <a:buSzPts val="2400"/>
              <a:buFont typeface="Times New Roman"/>
              <a:buNone/>
              <a:defRPr b="0" i="0" sz="2400" u="none" cap="none" strike="noStrike">
                <a:solidFill>
                  <a:srgbClr val="000000"/>
                </a:solidFill>
                <a:latin typeface="Times New Roman"/>
                <a:ea typeface="Times New Roman"/>
                <a:cs typeface="Times New Roman"/>
                <a:sym typeface="Times New Roman"/>
              </a:defRPr>
            </a:lvl7pPr>
            <a:lvl8pPr indent="0" lvl="7" marL="0" marR="0" algn="l">
              <a:lnSpc>
                <a:spcPct val="100000"/>
              </a:lnSpc>
              <a:spcBef>
                <a:spcPts val="0"/>
              </a:spcBef>
              <a:spcAft>
                <a:spcPts val="0"/>
              </a:spcAft>
              <a:buClr>
                <a:srgbClr val="000000"/>
              </a:buClr>
              <a:buSzPts val="2400"/>
              <a:buFont typeface="Times New Roman"/>
              <a:buNone/>
              <a:defRPr b="0" i="0" sz="2400" u="none" cap="none" strike="noStrike">
                <a:solidFill>
                  <a:srgbClr val="000000"/>
                </a:solidFill>
                <a:latin typeface="Times New Roman"/>
                <a:ea typeface="Times New Roman"/>
                <a:cs typeface="Times New Roman"/>
                <a:sym typeface="Times New Roman"/>
              </a:defRPr>
            </a:lvl8pPr>
            <a:lvl9pPr indent="0" lvl="8" marL="0" marR="0" algn="l">
              <a:lnSpc>
                <a:spcPct val="100000"/>
              </a:lnSpc>
              <a:spcBef>
                <a:spcPts val="0"/>
              </a:spcBef>
              <a:spcAft>
                <a:spcPts val="0"/>
              </a:spcAft>
              <a:buClr>
                <a:srgbClr val="000000"/>
              </a:buClr>
              <a:buSzPts val="2400"/>
              <a:buFont typeface="Times New Roman"/>
              <a:buNone/>
              <a:defRPr b="0" i="0" sz="2400" u="none" cap="none" strike="noStrike">
                <a:solidFill>
                  <a:srgbClr val="000000"/>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6" name="Shape 6"/>
        <p:cNvGrpSpPr/>
        <p:nvPr/>
      </p:nvGrpSpPr>
      <p:grpSpPr>
        <a:xfrm>
          <a:off x="0" y="0"/>
          <a:ext cx="0" cy="0"/>
          <a:chOff x="0" y="0"/>
          <a:chExt cx="0" cy="0"/>
        </a:xfrm>
      </p:grpSpPr>
      <p:sp>
        <p:nvSpPr>
          <p:cNvPr id="7" name="Google Shape;7;p39"/>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lvl1pPr lvl="0" marR="0" rtl="0" algn="ctr">
              <a:lnSpc>
                <a:spcPct val="100000"/>
              </a:lnSpc>
              <a:spcBef>
                <a:spcPts val="0"/>
              </a:spcBef>
              <a:spcAft>
                <a:spcPts val="0"/>
              </a:spcAft>
              <a:buClr>
                <a:srgbClr val="000000"/>
              </a:buClr>
              <a:buSzPts val="1400"/>
              <a:buFont typeface="Arial"/>
              <a:buNone/>
              <a:defRPr b="1" i="0" sz="5400" u="none" cap="none" strike="noStrike">
                <a:solidFill>
                  <a:srgbClr val="FFFFFF"/>
                </a:solidFill>
                <a:latin typeface="Times New Roman"/>
                <a:ea typeface="Times New Roman"/>
                <a:cs typeface="Times New Roman"/>
                <a:sym typeface="Times New Roman"/>
              </a:defRPr>
            </a:lvl1pPr>
            <a:lvl2pPr lvl="1" marR="0" rtl="0" algn="ctr">
              <a:lnSpc>
                <a:spcPct val="100000"/>
              </a:lnSpc>
              <a:spcBef>
                <a:spcPts val="0"/>
              </a:spcBef>
              <a:spcAft>
                <a:spcPts val="0"/>
              </a:spcAft>
              <a:buClr>
                <a:srgbClr val="000000"/>
              </a:buClr>
              <a:buSzPts val="1400"/>
              <a:buFont typeface="Arial"/>
              <a:buNone/>
              <a:defRPr b="1" i="0" sz="5400" u="none" cap="none" strike="noStrike">
                <a:solidFill>
                  <a:srgbClr val="FFFFFF"/>
                </a:solidFill>
                <a:latin typeface="Times New Roman"/>
                <a:ea typeface="Times New Roman"/>
                <a:cs typeface="Times New Roman"/>
                <a:sym typeface="Times New Roman"/>
              </a:defRPr>
            </a:lvl2pPr>
            <a:lvl3pPr lvl="2" marR="0" rtl="0" algn="ctr">
              <a:lnSpc>
                <a:spcPct val="100000"/>
              </a:lnSpc>
              <a:spcBef>
                <a:spcPts val="0"/>
              </a:spcBef>
              <a:spcAft>
                <a:spcPts val="0"/>
              </a:spcAft>
              <a:buClr>
                <a:srgbClr val="000000"/>
              </a:buClr>
              <a:buSzPts val="1400"/>
              <a:buFont typeface="Arial"/>
              <a:buNone/>
              <a:defRPr b="1" i="0" sz="5400" u="none" cap="none" strike="noStrike">
                <a:solidFill>
                  <a:srgbClr val="FFFFFF"/>
                </a:solidFill>
                <a:latin typeface="Times New Roman"/>
                <a:ea typeface="Times New Roman"/>
                <a:cs typeface="Times New Roman"/>
                <a:sym typeface="Times New Roman"/>
              </a:defRPr>
            </a:lvl3pPr>
            <a:lvl4pPr lvl="3" marR="0" rtl="0" algn="ctr">
              <a:lnSpc>
                <a:spcPct val="100000"/>
              </a:lnSpc>
              <a:spcBef>
                <a:spcPts val="0"/>
              </a:spcBef>
              <a:spcAft>
                <a:spcPts val="0"/>
              </a:spcAft>
              <a:buClr>
                <a:srgbClr val="000000"/>
              </a:buClr>
              <a:buSzPts val="1400"/>
              <a:buFont typeface="Arial"/>
              <a:buNone/>
              <a:defRPr b="1" i="0" sz="5400" u="none" cap="none" strike="noStrike">
                <a:solidFill>
                  <a:srgbClr val="FFFFFF"/>
                </a:solidFill>
                <a:latin typeface="Times New Roman"/>
                <a:ea typeface="Times New Roman"/>
                <a:cs typeface="Times New Roman"/>
                <a:sym typeface="Times New Roman"/>
              </a:defRPr>
            </a:lvl4pPr>
            <a:lvl5pPr lvl="4" marR="0" rtl="0" algn="ctr">
              <a:lnSpc>
                <a:spcPct val="100000"/>
              </a:lnSpc>
              <a:spcBef>
                <a:spcPts val="0"/>
              </a:spcBef>
              <a:spcAft>
                <a:spcPts val="0"/>
              </a:spcAft>
              <a:buClr>
                <a:srgbClr val="000000"/>
              </a:buClr>
              <a:buSzPts val="1400"/>
              <a:buFont typeface="Arial"/>
              <a:buNone/>
              <a:defRPr b="1" i="0" sz="5400" u="none" cap="none" strike="noStrike">
                <a:solidFill>
                  <a:srgbClr val="FFFFFF"/>
                </a:solidFill>
                <a:latin typeface="Times New Roman"/>
                <a:ea typeface="Times New Roman"/>
                <a:cs typeface="Times New Roman"/>
                <a:sym typeface="Times New Roman"/>
              </a:defRPr>
            </a:lvl5pPr>
            <a:lvl6pPr lvl="5" marR="0" rtl="0" algn="ctr">
              <a:lnSpc>
                <a:spcPct val="100000"/>
              </a:lnSpc>
              <a:spcBef>
                <a:spcPts val="0"/>
              </a:spcBef>
              <a:spcAft>
                <a:spcPts val="0"/>
              </a:spcAft>
              <a:buClr>
                <a:srgbClr val="000000"/>
              </a:buClr>
              <a:buSzPts val="1400"/>
              <a:buFont typeface="Arial"/>
              <a:buNone/>
              <a:defRPr b="1" i="0" sz="5400" u="none" cap="none" strike="noStrike">
                <a:solidFill>
                  <a:srgbClr val="FFFFFF"/>
                </a:solidFill>
                <a:latin typeface="Times New Roman"/>
                <a:ea typeface="Times New Roman"/>
                <a:cs typeface="Times New Roman"/>
                <a:sym typeface="Times New Roman"/>
              </a:defRPr>
            </a:lvl6pPr>
            <a:lvl7pPr lvl="6" marR="0" rtl="0" algn="ctr">
              <a:lnSpc>
                <a:spcPct val="100000"/>
              </a:lnSpc>
              <a:spcBef>
                <a:spcPts val="0"/>
              </a:spcBef>
              <a:spcAft>
                <a:spcPts val="0"/>
              </a:spcAft>
              <a:buClr>
                <a:srgbClr val="000000"/>
              </a:buClr>
              <a:buSzPts val="1400"/>
              <a:buFont typeface="Arial"/>
              <a:buNone/>
              <a:defRPr b="1" i="0" sz="5400" u="none" cap="none" strike="noStrike">
                <a:solidFill>
                  <a:srgbClr val="FFFFFF"/>
                </a:solidFill>
                <a:latin typeface="Times New Roman"/>
                <a:ea typeface="Times New Roman"/>
                <a:cs typeface="Times New Roman"/>
                <a:sym typeface="Times New Roman"/>
              </a:defRPr>
            </a:lvl7pPr>
            <a:lvl8pPr lvl="7" marR="0" rtl="0" algn="ctr">
              <a:lnSpc>
                <a:spcPct val="100000"/>
              </a:lnSpc>
              <a:spcBef>
                <a:spcPts val="0"/>
              </a:spcBef>
              <a:spcAft>
                <a:spcPts val="0"/>
              </a:spcAft>
              <a:buClr>
                <a:srgbClr val="000000"/>
              </a:buClr>
              <a:buSzPts val="1400"/>
              <a:buFont typeface="Arial"/>
              <a:buNone/>
              <a:defRPr b="1" i="0" sz="5400" u="none" cap="none" strike="noStrike">
                <a:solidFill>
                  <a:srgbClr val="FFFFFF"/>
                </a:solidFill>
                <a:latin typeface="Times New Roman"/>
                <a:ea typeface="Times New Roman"/>
                <a:cs typeface="Times New Roman"/>
                <a:sym typeface="Times New Roman"/>
              </a:defRPr>
            </a:lvl8pPr>
            <a:lvl9pPr lvl="8" marR="0" rtl="0" algn="ctr">
              <a:lnSpc>
                <a:spcPct val="100000"/>
              </a:lnSpc>
              <a:spcBef>
                <a:spcPts val="0"/>
              </a:spcBef>
              <a:spcAft>
                <a:spcPts val="0"/>
              </a:spcAft>
              <a:buClr>
                <a:srgbClr val="000000"/>
              </a:buClr>
              <a:buSzPts val="1400"/>
              <a:buFont typeface="Arial"/>
              <a:buNone/>
              <a:defRPr b="1" i="0" sz="5400" u="none" cap="none" strike="noStrike">
                <a:solidFill>
                  <a:srgbClr val="FFFFFF"/>
                </a:solidFill>
                <a:latin typeface="Times New Roman"/>
                <a:ea typeface="Times New Roman"/>
                <a:cs typeface="Times New Roman"/>
                <a:sym typeface="Times New Roman"/>
              </a:defRPr>
            </a:lvl9pPr>
          </a:lstStyle>
          <a:p/>
        </p:txBody>
      </p:sp>
      <p:sp>
        <p:nvSpPr>
          <p:cNvPr id="8" name="Google Shape;8;p39"/>
          <p:cNvSpPr txBox="1"/>
          <p:nvPr>
            <p:ph idx="1" type="body"/>
          </p:nvPr>
        </p:nvSpPr>
        <p:spPr>
          <a:xfrm>
            <a:off x="685800" y="1981200"/>
            <a:ext cx="7769225" cy="4111625"/>
          </a:xfrm>
          <a:prstGeom prst="rect">
            <a:avLst/>
          </a:prstGeom>
          <a:noFill/>
          <a:ln>
            <a:noFill/>
          </a:ln>
        </p:spPr>
        <p:txBody>
          <a:bodyPr anchorCtr="0" anchor="t" bIns="46800" lIns="90000" spcFirstLastPara="1" rIns="90000" wrap="square" tIns="46800">
            <a:noAutofit/>
          </a:bodyPr>
          <a:lstStyle>
            <a:lvl1pPr indent="-228600" lvl="0" marL="457200" marR="0" rtl="0" algn="ctr">
              <a:lnSpc>
                <a:spcPct val="100000"/>
              </a:lnSpc>
              <a:spcBef>
                <a:spcPts val="1350"/>
              </a:spcBef>
              <a:spcAft>
                <a:spcPts val="0"/>
              </a:spcAft>
              <a:buClr>
                <a:srgbClr val="000000"/>
              </a:buClr>
              <a:buSzPts val="1400"/>
              <a:buFont typeface="Arial"/>
              <a:buNone/>
              <a:defRPr b="1" i="0" sz="5400" u="none" cap="none" strike="noStrike">
                <a:solidFill>
                  <a:srgbClr val="FFFFFF"/>
                </a:solidFill>
                <a:latin typeface="Times New Roman"/>
                <a:ea typeface="Times New Roman"/>
                <a:cs typeface="Times New Roman"/>
                <a:sym typeface="Times New Roman"/>
              </a:defRPr>
            </a:lvl1pPr>
            <a:lvl2pPr indent="-228600" lvl="1" marL="914400" marR="0" rtl="0" algn="l">
              <a:lnSpc>
                <a:spcPct val="100000"/>
              </a:lnSpc>
              <a:spcBef>
                <a:spcPts val="700"/>
              </a:spcBef>
              <a:spcAft>
                <a:spcPts val="0"/>
              </a:spcAft>
              <a:buClr>
                <a:srgbClr val="000000"/>
              </a:buClr>
              <a:buSzPts val="1400"/>
              <a:buFont typeface="Arial"/>
              <a:buNone/>
              <a:defRPr b="0" i="0" sz="2800" u="none" cap="none" strike="noStrike">
                <a:solidFill>
                  <a:srgbClr val="000000"/>
                </a:solidFill>
                <a:latin typeface="Times New Roman"/>
                <a:ea typeface="Times New Roman"/>
                <a:cs typeface="Times New Roman"/>
                <a:sym typeface="Times New Roman"/>
              </a:defRPr>
            </a:lvl2pPr>
            <a:lvl3pPr indent="-228600" lvl="2" marL="1371600" marR="0" rtl="0" algn="l">
              <a:lnSpc>
                <a:spcPct val="100000"/>
              </a:lnSpc>
              <a:spcBef>
                <a:spcPts val="600"/>
              </a:spcBef>
              <a:spcAft>
                <a:spcPts val="0"/>
              </a:spcAft>
              <a:buClr>
                <a:srgbClr val="000000"/>
              </a:buClr>
              <a:buSzPts val="1400"/>
              <a:buFont typeface="Arial"/>
              <a:buNone/>
              <a:defRPr b="0" i="0" sz="2400" u="none" cap="none" strike="noStrike">
                <a:solidFill>
                  <a:srgbClr val="000000"/>
                </a:solidFill>
                <a:latin typeface="Times New Roman"/>
                <a:ea typeface="Times New Roman"/>
                <a:cs typeface="Times New Roman"/>
                <a:sym typeface="Times New Roman"/>
              </a:defRPr>
            </a:lvl3pPr>
            <a:lvl4pPr indent="-228600" lvl="3" marL="1828800" marR="0" rtl="0" algn="l">
              <a:lnSpc>
                <a:spcPct val="100000"/>
              </a:lnSpc>
              <a:spcBef>
                <a:spcPts val="500"/>
              </a:spcBef>
              <a:spcAft>
                <a:spcPts val="0"/>
              </a:spcAft>
              <a:buClr>
                <a:srgbClr val="000000"/>
              </a:buClr>
              <a:buSzPts val="1400"/>
              <a:buFont typeface="Arial"/>
              <a:buNone/>
              <a:defRPr b="0" i="0" sz="2000" u="none" cap="none" strike="noStrike">
                <a:solidFill>
                  <a:srgbClr val="000000"/>
                </a:solidFill>
                <a:latin typeface="Times New Roman"/>
                <a:ea typeface="Times New Roman"/>
                <a:cs typeface="Times New Roman"/>
                <a:sym typeface="Times New Roman"/>
              </a:defRPr>
            </a:lvl4pPr>
            <a:lvl5pPr indent="-228600" lvl="4" marL="2286000" marR="0" rtl="0" algn="l">
              <a:lnSpc>
                <a:spcPct val="100000"/>
              </a:lnSpc>
              <a:spcBef>
                <a:spcPts val="500"/>
              </a:spcBef>
              <a:spcAft>
                <a:spcPts val="0"/>
              </a:spcAft>
              <a:buClr>
                <a:srgbClr val="000000"/>
              </a:buClr>
              <a:buSzPts val="1400"/>
              <a:buFont typeface="Arial"/>
              <a:buNone/>
              <a:defRPr b="0" i="0" sz="2000" u="none" cap="none" strike="noStrike">
                <a:solidFill>
                  <a:srgbClr val="000000"/>
                </a:solidFill>
                <a:latin typeface="Times New Roman"/>
                <a:ea typeface="Times New Roman"/>
                <a:cs typeface="Times New Roman"/>
                <a:sym typeface="Times New Roman"/>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9pPr>
          </a:lstStyle>
          <a:p/>
        </p:txBody>
      </p:sp>
      <p:sp>
        <p:nvSpPr>
          <p:cNvPr id="9" name="Google Shape;9;p39"/>
          <p:cNvSpPr txBox="1"/>
          <p:nvPr>
            <p:ph idx="10" type="dt"/>
          </p:nvPr>
        </p:nvSpPr>
        <p:spPr>
          <a:xfrm>
            <a:off x="685800" y="6248400"/>
            <a:ext cx="1901825" cy="454025"/>
          </a:xfrm>
          <a:prstGeom prst="rect">
            <a:avLst/>
          </a:prstGeom>
          <a:noFill/>
          <a:ln>
            <a:noFill/>
          </a:ln>
        </p:spPr>
        <p:txBody>
          <a:bodyPr anchorCtr="0" anchor="t" bIns="46800" lIns="90000" spcFirstLastPara="1" rIns="90000" wrap="square" tIns="46800">
            <a:noAutofit/>
          </a:bodyPr>
          <a:lstStyle>
            <a:lvl1pPr lvl="0" marR="0" rtl="0" algn="l">
              <a:lnSpc>
                <a:spcPct val="100000"/>
              </a:lnSpc>
              <a:spcBef>
                <a:spcPts val="0"/>
              </a:spcBef>
              <a:spcAft>
                <a:spcPts val="0"/>
              </a:spcAft>
              <a:buClr>
                <a:srgbClr val="000000"/>
              </a:buClr>
              <a:buSzPts val="2400"/>
              <a:buFont typeface="Times New Roman"/>
              <a:buNone/>
              <a:defRPr b="0" i="0" sz="2400" u="none" cap="none" strike="noStrike">
                <a:solidFill>
                  <a:srgbClr val="000000"/>
                </a:solidFill>
                <a:latin typeface="Times New Roman"/>
                <a:ea typeface="Times New Roman"/>
                <a:cs typeface="Times New Roman"/>
                <a:sym typeface="Times New Roman"/>
              </a:defRPr>
            </a:lvl1pPr>
            <a:lvl2pPr lvl="1" marR="0" rtl="0" algn="ctr">
              <a:lnSpc>
                <a:spcPct val="100000"/>
              </a:lnSpc>
              <a:spcBef>
                <a:spcPts val="1350"/>
              </a:spcBef>
              <a:spcAft>
                <a:spcPts val="0"/>
              </a:spcAft>
              <a:buClr>
                <a:srgbClr val="000000"/>
              </a:buClr>
              <a:buSzPts val="1400"/>
              <a:buFont typeface="Arial"/>
              <a:buNone/>
              <a:defRPr b="1" i="0" sz="4400" u="none" cap="none" strike="noStrike">
                <a:solidFill>
                  <a:srgbClr val="FFFFFF"/>
                </a:solidFill>
                <a:latin typeface="Arial"/>
                <a:ea typeface="Arial"/>
                <a:cs typeface="Arial"/>
                <a:sym typeface="Arial"/>
              </a:defRPr>
            </a:lvl2pPr>
            <a:lvl3pPr lvl="2" marR="0" rtl="0" algn="ctr">
              <a:lnSpc>
                <a:spcPct val="100000"/>
              </a:lnSpc>
              <a:spcBef>
                <a:spcPts val="1350"/>
              </a:spcBef>
              <a:spcAft>
                <a:spcPts val="0"/>
              </a:spcAft>
              <a:buClr>
                <a:srgbClr val="000000"/>
              </a:buClr>
              <a:buSzPts val="1400"/>
              <a:buFont typeface="Arial"/>
              <a:buNone/>
              <a:defRPr b="1" i="0" sz="4400" u="none" cap="none" strike="noStrike">
                <a:solidFill>
                  <a:srgbClr val="FFFFFF"/>
                </a:solidFill>
                <a:latin typeface="Arial"/>
                <a:ea typeface="Arial"/>
                <a:cs typeface="Arial"/>
                <a:sym typeface="Arial"/>
              </a:defRPr>
            </a:lvl3pPr>
            <a:lvl4pPr lvl="3" marR="0" rtl="0" algn="ctr">
              <a:lnSpc>
                <a:spcPct val="100000"/>
              </a:lnSpc>
              <a:spcBef>
                <a:spcPts val="1350"/>
              </a:spcBef>
              <a:spcAft>
                <a:spcPts val="0"/>
              </a:spcAft>
              <a:buClr>
                <a:srgbClr val="000000"/>
              </a:buClr>
              <a:buSzPts val="1400"/>
              <a:buFont typeface="Arial"/>
              <a:buNone/>
              <a:defRPr b="1" i="0" sz="4400" u="none" cap="none" strike="noStrike">
                <a:solidFill>
                  <a:srgbClr val="FFFFFF"/>
                </a:solidFill>
                <a:latin typeface="Arial"/>
                <a:ea typeface="Arial"/>
                <a:cs typeface="Arial"/>
                <a:sym typeface="Arial"/>
              </a:defRPr>
            </a:lvl4pPr>
            <a:lvl5pPr lvl="4" marR="0" rtl="0" algn="ctr">
              <a:lnSpc>
                <a:spcPct val="100000"/>
              </a:lnSpc>
              <a:spcBef>
                <a:spcPts val="1350"/>
              </a:spcBef>
              <a:spcAft>
                <a:spcPts val="0"/>
              </a:spcAft>
              <a:buClr>
                <a:srgbClr val="000000"/>
              </a:buClr>
              <a:buSzPts val="1400"/>
              <a:buFont typeface="Arial"/>
              <a:buNone/>
              <a:defRPr b="1" i="0" sz="4400" u="none" cap="none" strike="noStrike">
                <a:solidFill>
                  <a:srgbClr val="FFFFFF"/>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1" i="0" sz="4400" u="none" cap="none" strike="noStrike">
                <a:solidFill>
                  <a:srgbClr val="FFFFFF"/>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1" i="0" sz="4400" u="none" cap="none" strike="noStrike">
                <a:solidFill>
                  <a:srgbClr val="FFFFFF"/>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1" i="0" sz="4400" u="none" cap="none" strike="noStrike">
                <a:solidFill>
                  <a:srgbClr val="FFFFFF"/>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1" i="0" sz="4400" u="none" cap="none" strike="noStrike">
                <a:solidFill>
                  <a:srgbClr val="FFFFFF"/>
                </a:solidFill>
                <a:latin typeface="Arial"/>
                <a:ea typeface="Arial"/>
                <a:cs typeface="Arial"/>
                <a:sym typeface="Arial"/>
              </a:defRPr>
            </a:lvl9pPr>
          </a:lstStyle>
          <a:p/>
        </p:txBody>
      </p:sp>
      <p:sp>
        <p:nvSpPr>
          <p:cNvPr id="10" name="Google Shape;10;p39"/>
          <p:cNvSpPr txBox="1"/>
          <p:nvPr>
            <p:ph idx="11" type="ftr"/>
          </p:nvPr>
        </p:nvSpPr>
        <p:spPr>
          <a:xfrm>
            <a:off x="3124200" y="6248400"/>
            <a:ext cx="2892425" cy="454025"/>
          </a:xfrm>
          <a:prstGeom prst="rect">
            <a:avLst/>
          </a:prstGeom>
          <a:noFill/>
          <a:ln>
            <a:noFill/>
          </a:ln>
        </p:spPr>
        <p:txBody>
          <a:bodyPr anchorCtr="0" anchor="t" bIns="46800" lIns="90000" spcFirstLastPara="1" rIns="90000" wrap="square" tIns="46800">
            <a:noAutofit/>
          </a:bodyPr>
          <a:lstStyle>
            <a:lvl1pPr lvl="0" marR="0" rtl="0" algn="l">
              <a:lnSpc>
                <a:spcPct val="100000"/>
              </a:lnSpc>
              <a:spcBef>
                <a:spcPts val="0"/>
              </a:spcBef>
              <a:spcAft>
                <a:spcPts val="0"/>
              </a:spcAft>
              <a:buClr>
                <a:srgbClr val="000000"/>
              </a:buClr>
              <a:buSzPts val="2400"/>
              <a:buFont typeface="Times New Roman"/>
              <a:buNone/>
              <a:defRPr b="0" i="0" sz="2400" u="none" cap="none" strike="noStrike">
                <a:solidFill>
                  <a:srgbClr val="000000"/>
                </a:solidFill>
                <a:latin typeface="Times New Roman"/>
                <a:ea typeface="Times New Roman"/>
                <a:cs typeface="Times New Roman"/>
                <a:sym typeface="Times New Roman"/>
              </a:defRPr>
            </a:lvl1pPr>
            <a:lvl2pPr lvl="1" marR="0" rtl="0" algn="ctr">
              <a:lnSpc>
                <a:spcPct val="100000"/>
              </a:lnSpc>
              <a:spcBef>
                <a:spcPts val="1350"/>
              </a:spcBef>
              <a:spcAft>
                <a:spcPts val="0"/>
              </a:spcAft>
              <a:buClr>
                <a:srgbClr val="000000"/>
              </a:buClr>
              <a:buSzPts val="1400"/>
              <a:buFont typeface="Arial"/>
              <a:buNone/>
              <a:defRPr b="1" i="0" sz="4400" u="none" cap="none" strike="noStrike">
                <a:solidFill>
                  <a:srgbClr val="FFFFFF"/>
                </a:solidFill>
                <a:latin typeface="Arial"/>
                <a:ea typeface="Arial"/>
                <a:cs typeface="Arial"/>
                <a:sym typeface="Arial"/>
              </a:defRPr>
            </a:lvl2pPr>
            <a:lvl3pPr lvl="2" marR="0" rtl="0" algn="ctr">
              <a:lnSpc>
                <a:spcPct val="100000"/>
              </a:lnSpc>
              <a:spcBef>
                <a:spcPts val="1350"/>
              </a:spcBef>
              <a:spcAft>
                <a:spcPts val="0"/>
              </a:spcAft>
              <a:buClr>
                <a:srgbClr val="000000"/>
              </a:buClr>
              <a:buSzPts val="1400"/>
              <a:buFont typeface="Arial"/>
              <a:buNone/>
              <a:defRPr b="1" i="0" sz="4400" u="none" cap="none" strike="noStrike">
                <a:solidFill>
                  <a:srgbClr val="FFFFFF"/>
                </a:solidFill>
                <a:latin typeface="Arial"/>
                <a:ea typeface="Arial"/>
                <a:cs typeface="Arial"/>
                <a:sym typeface="Arial"/>
              </a:defRPr>
            </a:lvl3pPr>
            <a:lvl4pPr lvl="3" marR="0" rtl="0" algn="ctr">
              <a:lnSpc>
                <a:spcPct val="100000"/>
              </a:lnSpc>
              <a:spcBef>
                <a:spcPts val="1350"/>
              </a:spcBef>
              <a:spcAft>
                <a:spcPts val="0"/>
              </a:spcAft>
              <a:buClr>
                <a:srgbClr val="000000"/>
              </a:buClr>
              <a:buSzPts val="1400"/>
              <a:buFont typeface="Arial"/>
              <a:buNone/>
              <a:defRPr b="1" i="0" sz="4400" u="none" cap="none" strike="noStrike">
                <a:solidFill>
                  <a:srgbClr val="FFFFFF"/>
                </a:solidFill>
                <a:latin typeface="Arial"/>
                <a:ea typeface="Arial"/>
                <a:cs typeface="Arial"/>
                <a:sym typeface="Arial"/>
              </a:defRPr>
            </a:lvl4pPr>
            <a:lvl5pPr lvl="4" marR="0" rtl="0" algn="ctr">
              <a:lnSpc>
                <a:spcPct val="100000"/>
              </a:lnSpc>
              <a:spcBef>
                <a:spcPts val="1350"/>
              </a:spcBef>
              <a:spcAft>
                <a:spcPts val="0"/>
              </a:spcAft>
              <a:buClr>
                <a:srgbClr val="000000"/>
              </a:buClr>
              <a:buSzPts val="1400"/>
              <a:buFont typeface="Arial"/>
              <a:buNone/>
              <a:defRPr b="1" i="0" sz="4400" u="none" cap="none" strike="noStrike">
                <a:solidFill>
                  <a:srgbClr val="FFFFFF"/>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1" i="0" sz="4400" u="none" cap="none" strike="noStrike">
                <a:solidFill>
                  <a:srgbClr val="FFFFFF"/>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1" i="0" sz="4400" u="none" cap="none" strike="noStrike">
                <a:solidFill>
                  <a:srgbClr val="FFFFFF"/>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1" i="0" sz="4400" u="none" cap="none" strike="noStrike">
                <a:solidFill>
                  <a:srgbClr val="FFFFFF"/>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1" i="0" sz="4400" u="none" cap="none" strike="noStrike">
                <a:solidFill>
                  <a:srgbClr val="FFFFFF"/>
                </a:solidFill>
                <a:latin typeface="Arial"/>
                <a:ea typeface="Arial"/>
                <a:cs typeface="Arial"/>
                <a:sym typeface="Arial"/>
              </a:defRPr>
            </a:lvl9pPr>
          </a:lstStyle>
          <a:p/>
        </p:txBody>
      </p:sp>
      <p:sp>
        <p:nvSpPr>
          <p:cNvPr id="11" name="Google Shape;11;p39"/>
          <p:cNvSpPr txBox="1"/>
          <p:nvPr>
            <p:ph idx="12" type="sldNum"/>
          </p:nvPr>
        </p:nvSpPr>
        <p:spPr>
          <a:xfrm>
            <a:off x="6553200" y="6248400"/>
            <a:ext cx="1901825" cy="454025"/>
          </a:xfrm>
          <a:prstGeom prst="rect">
            <a:avLst/>
          </a:prstGeom>
          <a:noFill/>
          <a:ln>
            <a:noFill/>
          </a:ln>
        </p:spPr>
        <p:txBody>
          <a:bodyPr anchorCtr="0" anchor="t" bIns="46800" lIns="90000" spcFirstLastPara="1" rIns="90000" wrap="square" tIns="46800">
            <a:noAutofit/>
          </a:bodyPr>
          <a:lstStyle>
            <a:lvl1pPr indent="0" lvl="0" marL="0" marR="0" rtl="0" algn="l">
              <a:lnSpc>
                <a:spcPct val="100000"/>
              </a:lnSpc>
              <a:spcBef>
                <a:spcPts val="0"/>
              </a:spcBef>
              <a:spcAft>
                <a:spcPts val="0"/>
              </a:spcAft>
              <a:buClr>
                <a:srgbClr val="000000"/>
              </a:buClr>
              <a:buSzPts val="2400"/>
              <a:buFont typeface="Times New Roman"/>
              <a:buNone/>
              <a:defRPr b="0" i="0" sz="2400" u="none" cap="none" strike="noStrike">
                <a:solidFill>
                  <a:srgbClr val="000000"/>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000000"/>
              </a:buClr>
              <a:buSzPts val="2400"/>
              <a:buFont typeface="Times New Roman"/>
              <a:buNone/>
              <a:defRPr b="0" i="0" sz="2400" u="none" cap="none" strike="noStrike">
                <a:solidFill>
                  <a:srgbClr val="000000"/>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000000"/>
              </a:buClr>
              <a:buSzPts val="2400"/>
              <a:buFont typeface="Times New Roman"/>
              <a:buNone/>
              <a:defRPr b="0" i="0" sz="2400" u="none" cap="none" strike="noStrike">
                <a:solidFill>
                  <a:srgbClr val="000000"/>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000000"/>
              </a:buClr>
              <a:buSzPts val="2400"/>
              <a:buFont typeface="Times New Roman"/>
              <a:buNone/>
              <a:defRPr b="0" i="0" sz="2400" u="none" cap="none" strike="noStrike">
                <a:solidFill>
                  <a:srgbClr val="000000"/>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000000"/>
              </a:buClr>
              <a:buSzPts val="2400"/>
              <a:buFont typeface="Times New Roman"/>
              <a:buNone/>
              <a:defRPr b="0" i="0" sz="2400" u="none" cap="none" strike="noStrike">
                <a:solidFill>
                  <a:srgbClr val="000000"/>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000000"/>
              </a:buClr>
              <a:buSzPts val="2400"/>
              <a:buFont typeface="Times New Roman"/>
              <a:buNone/>
              <a:defRPr b="0" i="0" sz="2400" u="none" cap="none" strike="noStrike">
                <a:solidFill>
                  <a:srgbClr val="000000"/>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000000"/>
              </a:buClr>
              <a:buSzPts val="2400"/>
              <a:buFont typeface="Times New Roman"/>
              <a:buNone/>
              <a:defRPr b="0" i="0" sz="2400" u="none" cap="none" strike="noStrike">
                <a:solidFill>
                  <a:srgbClr val="000000"/>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000000"/>
              </a:buClr>
              <a:buSzPts val="2400"/>
              <a:buFont typeface="Times New Roman"/>
              <a:buNone/>
              <a:defRPr b="0" i="0" sz="2400" u="none" cap="none" strike="noStrike">
                <a:solidFill>
                  <a:srgbClr val="000000"/>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000000"/>
              </a:buClr>
              <a:buSzPts val="2400"/>
              <a:buFont typeface="Times New Roman"/>
              <a:buNone/>
              <a:defRPr b="0" i="0" sz="2400" u="none" cap="none" strike="noStrike">
                <a:solidFill>
                  <a:srgbClr val="000000"/>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 Id="rId3" Type="http://schemas.openxmlformats.org/officeDocument/2006/relationships/hyperlink" Target="mailto:SLBM@gmail.org"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 name="Shape 20"/>
        <p:cNvGrpSpPr/>
        <p:nvPr/>
      </p:nvGrpSpPr>
      <p:grpSpPr>
        <a:xfrm>
          <a:off x="0" y="0"/>
          <a:ext cx="0" cy="0"/>
          <a:chOff x="0" y="0"/>
          <a:chExt cx="0" cy="0"/>
        </a:xfrm>
      </p:grpSpPr>
      <p:sp>
        <p:nvSpPr>
          <p:cNvPr id="21" name="Google Shape;21;p51"/>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800"/>
              <a:t>Please respect the Word of God as it is being taught by </a:t>
            </a:r>
            <a:br>
              <a:rPr lang="en-US" sz="4800"/>
            </a:br>
            <a:r>
              <a:rPr lang="en-US" sz="4800"/>
              <a:t>shutting off all cell phones and electronics, giving your undivided attention while service is in session.</a:t>
            </a:r>
            <a:br>
              <a:rPr lang="en-US" sz="4800"/>
            </a:br>
            <a:br>
              <a:rPr lang="en-US" sz="4800"/>
            </a:br>
            <a:r>
              <a:rPr lang="en-US" sz="4800"/>
              <a:t>Thank you! SLBM</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59"/>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Rom 8:21 that the creation itself also will be set free from its slavery to corruption into the freedom of the glory of the children of God.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60"/>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4. Spiritual freedom functions </a:t>
            </a:r>
            <a:br>
              <a:rPr lang="en-US" sz="4400"/>
            </a:br>
            <a:r>
              <a:rPr lang="en-US" sz="4400"/>
              <a:t>and is present in all believers </a:t>
            </a:r>
            <a:br>
              <a:rPr lang="en-US" sz="4400"/>
            </a:br>
            <a:r>
              <a:rPr lang="en-US" sz="4400"/>
              <a:t>with the ministry of God the </a:t>
            </a:r>
            <a:br>
              <a:rPr lang="en-US" sz="4400"/>
            </a:br>
            <a:r>
              <a:rPr lang="en-US" sz="4400"/>
              <a:t>Holy Spirit, 2Co 3:17.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61"/>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2Co 3:17 Now the Lord is the Spirit, and where the Spirit of the Lord is, there is liberty. </a:t>
            </a:r>
            <a:br>
              <a:rPr lang="en-US" sz="4400"/>
            </a:br>
            <a:br>
              <a:rPr lang="en-US" sz="4400"/>
            </a:br>
            <a:r>
              <a:rPr lang="en-US" sz="4400"/>
              <a:t>Divine viewpoint in Your </a:t>
            </a:r>
            <a:br>
              <a:rPr lang="en-US" sz="4400"/>
            </a:br>
            <a:r>
              <a:rPr lang="en-US" sz="4400"/>
              <a:t>thought system!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62"/>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5. The “Word of God” is called the law of liberty because it defines </a:t>
            </a:r>
            <a:br>
              <a:rPr lang="en-US" sz="4400"/>
            </a:br>
            <a:r>
              <a:rPr lang="en-US" sz="4400"/>
              <a:t>the believer’s freedom to glorify God through Bible Doctrine, </a:t>
            </a:r>
            <a:br>
              <a:rPr lang="en-US" sz="4400"/>
            </a:br>
            <a:br>
              <a:rPr lang="en-US" sz="4400"/>
            </a:br>
            <a:r>
              <a:rPr lang="en-US" sz="4400"/>
              <a:t>Jam 1:25, 2:12-13.</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63"/>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Jam 2:12 So speak and so act as those who are to be judged by the law of liberty. </a:t>
            </a:r>
            <a:br>
              <a:rPr lang="en-US" sz="4400"/>
            </a:br>
            <a:br>
              <a:rPr lang="en-US" sz="4400"/>
            </a:br>
            <a:r>
              <a:rPr lang="en-US" sz="4400"/>
              <a:t>Jam 2:13 For judgment will be merciless to one who has shown no mercy; mercy triumphs over judgment. </a:t>
            </a:r>
            <a:br>
              <a:rPr lang="en-US" sz="4400"/>
            </a:br>
            <a:endParaRPr sz="44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64"/>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6. The believer’s positive volition to Bible Doctrine is the basis for freedom in the client nation,</a:t>
            </a:r>
            <a:br>
              <a:rPr lang="en-US" sz="4400"/>
            </a:br>
            <a:r>
              <a:rPr lang="en-US" sz="4400"/>
              <a:t> </a:t>
            </a:r>
            <a:br>
              <a:rPr lang="en-US" sz="4400"/>
            </a:br>
            <a:r>
              <a:rPr lang="en-US" sz="4400"/>
              <a:t>Ps 119:41-48.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65"/>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Psa 119:43 And do not take the word of truth utterly out of my mouth,</a:t>
            </a:r>
            <a:br>
              <a:rPr lang="en-US" sz="4400"/>
            </a:br>
            <a:r>
              <a:rPr lang="en-US" sz="4400"/>
              <a:t>For I wait for Your ordinances. </a:t>
            </a:r>
            <a:br>
              <a:rPr lang="en-US" sz="4400"/>
            </a:br>
            <a:endParaRPr sz="44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66"/>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Psa 119:44 So I will keep Your law continually,</a:t>
            </a:r>
            <a:br>
              <a:rPr lang="en-US" sz="4400"/>
            </a:br>
            <a:r>
              <a:rPr lang="en-US" sz="4400"/>
              <a:t>Forever and ever.</a:t>
            </a:r>
            <a:br>
              <a:rPr lang="en-US" sz="4400"/>
            </a:br>
            <a:br>
              <a:rPr lang="en-US" sz="4400"/>
            </a:br>
            <a:r>
              <a:rPr lang="en-US" sz="4400"/>
              <a:t>Psa 119:45 And I will walk at liberty,</a:t>
            </a:r>
            <a:br>
              <a:rPr lang="en-US" sz="4400"/>
            </a:br>
            <a:r>
              <a:rPr lang="en-US" sz="4400"/>
              <a:t>For I seek Your precepts.</a:t>
            </a:r>
            <a:br>
              <a:rPr lang="en-US"/>
            </a:b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67"/>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Psa 119:48 And I shall lift up my hands to Your commandments,</a:t>
            </a:r>
            <a:br>
              <a:rPr lang="en-US" sz="4400"/>
            </a:br>
            <a:r>
              <a:rPr lang="en-US" sz="4400"/>
              <a:t>Which I love;</a:t>
            </a:r>
            <a:br>
              <a:rPr lang="en-US" sz="4400"/>
            </a:br>
            <a:r>
              <a:rPr lang="en-US" sz="4400"/>
              <a:t>And I will meditate on Your statutes. </a:t>
            </a:r>
            <a:br>
              <a:rPr lang="en-US" sz="4400"/>
            </a:br>
            <a:endParaRPr sz="44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68"/>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7. The Ten Commandments are the Magna Charta of human freedom, Ex 20:2, Deu 5:6.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5" name="Shape 25"/>
        <p:cNvGrpSpPr/>
        <p:nvPr/>
      </p:nvGrpSpPr>
      <p:grpSpPr>
        <a:xfrm>
          <a:off x="0" y="0"/>
          <a:ext cx="0" cy="0"/>
          <a:chOff x="0" y="0"/>
          <a:chExt cx="0" cy="0"/>
        </a:xfrm>
      </p:grpSpPr>
      <p:sp>
        <p:nvSpPr>
          <p:cNvPr id="26" name="Google Shape;26;p1"/>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800"/>
              <a:t>Salt and Light Bible Ministries</a:t>
            </a:r>
            <a:br>
              <a:rPr lang="en-US" sz="4800"/>
            </a:br>
            <a:br>
              <a:rPr lang="en-US" sz="4000"/>
            </a:br>
            <a:r>
              <a:rPr lang="en-US" sz="4000"/>
              <a:t>‘A Daily Cross with Thee’ # 079</a:t>
            </a:r>
            <a:br>
              <a:rPr lang="en-US" sz="4400"/>
            </a:br>
            <a:br>
              <a:rPr lang="en-US" sz="3600"/>
            </a:br>
            <a:r>
              <a:rPr lang="en-US" sz="3600"/>
              <a:t>The Believer’s Spiritual Freedom is a Guarantee Through God’s Provisions </a:t>
            </a:r>
            <a:br>
              <a:rPr lang="en-US" sz="3600"/>
            </a:br>
            <a:r>
              <a:rPr lang="en-US" sz="3600"/>
              <a:t>and Grace </a:t>
            </a:r>
            <a:br>
              <a:rPr lang="en-US" sz="3600"/>
            </a:br>
            <a:br>
              <a:rPr lang="en-US" sz="3600"/>
            </a:br>
            <a:r>
              <a:rPr lang="en-US" sz="4000"/>
              <a:t>Pastor Jason Kauranen</a:t>
            </a:r>
            <a:br>
              <a:rPr lang="en-US" sz="4000"/>
            </a:br>
            <a:r>
              <a:rPr lang="en-US" sz="4000"/>
              <a:t>Sunday July 5, 2026 </a:t>
            </a:r>
            <a:endParaRPr sz="40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69"/>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800"/>
              <a:t>Exo 20:2 / Deu 5:6 </a:t>
            </a:r>
            <a:br>
              <a:rPr lang="en-US" sz="4800"/>
            </a:br>
            <a:br>
              <a:rPr lang="en-US" sz="4800"/>
            </a:br>
            <a:r>
              <a:rPr lang="en-US" sz="4800"/>
              <a:t>“I am the Lord your God, who brought you out of the land of Egypt, out of the house of slavery.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70"/>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The principles in the </a:t>
            </a:r>
            <a:br>
              <a:rPr lang="en-US" sz="4400"/>
            </a:br>
            <a:r>
              <a:rPr lang="en-US" sz="4400"/>
              <a:t>Ten Commandments, like liberty, individual morality, and authority guides mankind and help keep a society stable, contributing to the survival of the human race.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71"/>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8. As the Mosaic Law provided freedom in the Age of Israel, so today the Holy Spirit provides freedom in the Church-Age, </a:t>
            </a:r>
            <a:br>
              <a:rPr lang="en-US" sz="4400"/>
            </a:br>
            <a:br>
              <a:rPr lang="en-US" sz="4400"/>
            </a:br>
            <a:r>
              <a:rPr lang="en-US" sz="4400"/>
              <a:t>2 Cor 3:17; Rom 8:2-4.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72"/>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800"/>
              <a:t>Rom 8:2 For the law of the Spirit of life in Christ Jesus has set you free from the law of sin and of death.</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73"/>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800"/>
              <a:t>Rom 8:3 For what the Law could not do, weak as it was through the flesh, God did: sending His own Son in the likeness of sinful flesh and as an offering for sin, He condemned sin in the flesh,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74"/>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800"/>
              <a:t>Rom 3:4 so that the requirement of the Law might be fulfilled in us, who do not walk according to the flesh but according to the Spirit.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75"/>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800"/>
              <a:t>9. Slavery was a national issue in Jeremiah’s day, Jer 34:8-17, where Jeremiah constantly warned against individual </a:t>
            </a:r>
            <a:br>
              <a:rPr lang="en-US" sz="4800"/>
            </a:br>
            <a:r>
              <a:rPr lang="en-US" sz="4800"/>
              <a:t>soul slavery.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76"/>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Jer 34:10 And all the officials and all the people obeyed who had entered into the covenant that each man should set free his male servant and each man his female servant, so that no one should keep them any longer in bondage; they obeyed, and set them free.</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77"/>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Jer 34:11 But afterward they turned around and took back the male servants and the female servants whom they had set free, and brought them into subjection for male servants and for female servants.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78"/>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000"/>
              <a:t>Jer 34:17 “Therefore thus says the Lord, ‘You have not obeyed Me in proclaiming release each man to his brother and each man to his neighbor. Behold, I am proclaiming a release to you,’ declares the Lord, ‘to the sword, to the pestilence and to the famine; and I will make you a terror to all the kingdoms of the earth.</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0" name="Shape 30"/>
        <p:cNvGrpSpPr/>
        <p:nvPr/>
      </p:nvGrpSpPr>
      <p:grpSpPr>
        <a:xfrm>
          <a:off x="0" y="0"/>
          <a:ext cx="0" cy="0"/>
          <a:chOff x="0" y="0"/>
          <a:chExt cx="0" cy="0"/>
        </a:xfrm>
      </p:grpSpPr>
      <p:sp>
        <p:nvSpPr>
          <p:cNvPr id="31" name="Google Shape;31;p52"/>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800"/>
              <a:t>Rebound - 1John 1:9 states, </a:t>
            </a:r>
            <a:br>
              <a:rPr lang="en-US" sz="4800"/>
            </a:br>
            <a:br>
              <a:rPr lang="en-US" sz="4800"/>
            </a:br>
            <a:r>
              <a:rPr lang="en-US" sz="4800"/>
              <a:t>“ If we confess our sins, </a:t>
            </a:r>
            <a:br>
              <a:rPr lang="en-US" sz="4800"/>
            </a:br>
            <a:r>
              <a:rPr lang="en-US" sz="4800"/>
              <a:t>He is faithful and righteous to forgive us our sins and to cleanse us from all unrighteousness”. </a:t>
            </a:r>
            <a:endParaRPr sz="480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79"/>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10. Eternal liberty belongs to the children of God, Rom 8:21. </a:t>
            </a:r>
            <a:br>
              <a:rPr lang="en-US" sz="4400"/>
            </a:br>
            <a:r>
              <a:rPr lang="en-US" sz="4400"/>
              <a:t>Our eternal freedom is related to the doctrine of redemption, </a:t>
            </a:r>
            <a:br>
              <a:rPr lang="en-US" sz="4400"/>
            </a:br>
            <a:br>
              <a:rPr lang="en-US" sz="4400"/>
            </a:br>
            <a:r>
              <a:rPr lang="en-US" sz="4400"/>
              <a:t>Isa 61:1, Lk 4:18-20.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80"/>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Isa 61:1 The Spirit of the Lord God is upon me,</a:t>
            </a:r>
            <a:br>
              <a:rPr lang="en-US" sz="4400"/>
            </a:br>
            <a:r>
              <a:rPr lang="en-US" sz="4400"/>
              <a:t>Because the Lord has anointed me</a:t>
            </a:r>
            <a:br>
              <a:rPr lang="en-US" sz="4400"/>
            </a:br>
            <a:r>
              <a:rPr lang="en-US" sz="4400"/>
              <a:t>To bring good news to the afflicted;</a:t>
            </a:r>
            <a:br>
              <a:rPr lang="en-US" sz="4400"/>
            </a:br>
            <a:r>
              <a:rPr lang="en-US" sz="4400"/>
              <a:t>He has sent me to bind up the brokenhearted,</a:t>
            </a:r>
            <a:br>
              <a:rPr lang="en-US" sz="4400"/>
            </a:br>
            <a:r>
              <a:rPr lang="en-US" sz="4400"/>
              <a:t>To proclaim liberty to captives</a:t>
            </a:r>
            <a:br>
              <a:rPr lang="en-US" sz="4400"/>
            </a:br>
            <a:r>
              <a:rPr lang="en-US" sz="4400"/>
              <a:t>And freedom to prisoners; </a:t>
            </a:r>
            <a:br>
              <a:rPr lang="en-US" sz="4400"/>
            </a:br>
            <a:endParaRPr sz="4400"/>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81"/>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11. Experiential sanctification provides daily freedom to serve God, Rom 6:16-20; </a:t>
            </a:r>
            <a:br>
              <a:rPr lang="en-US" sz="4400"/>
            </a:br>
            <a:r>
              <a:rPr lang="en-US" sz="4400"/>
              <a:t>while positional sanctification provides freedom from slavery to the old sin nature, Rom 6:7.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82"/>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Rom 6:16 Do you not know that when you present yourselves to someone as slaves for obedience, you are slaves of the one whom you obey, either of sin resulting in death, or of obedience resulting in righteousness?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83"/>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Rom 6:17 But thanks be to God that though you were slaves of sin, you became obedient from the heart to that form of teaching to which you were committed, </a:t>
            </a:r>
            <a:br>
              <a:rPr lang="en-US" sz="4400"/>
            </a:br>
            <a:br>
              <a:rPr lang="en-US" sz="4400"/>
            </a:br>
            <a:r>
              <a:rPr lang="en-US" sz="4400"/>
              <a:t>Rom 6:18 and having been freed from sin, you became slaves of righteousness. </a:t>
            </a:r>
            <a:br>
              <a:rPr lang="en-US" sz="4400"/>
            </a:br>
            <a:endParaRPr sz="4400"/>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84"/>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000"/>
              <a:t>Rom 6:19 I am speaking in human terms because of the weakness of your flesh. For just as you presented your members as slaves to impurity and to lawlessness, resulting in further lawlessness, so now present your members as slaves to righteousness, resulting in sanctification. </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85"/>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12. For the believer, Bible doctrine learned and metabolized, </a:t>
            </a:r>
            <a:br>
              <a:rPr lang="en-US" sz="4400"/>
            </a:br>
            <a:r>
              <a:rPr lang="en-US" sz="4400"/>
              <a:t>under the correct intake of perception, with the filling power of the Spirit, provides freedom from soul slavery,</a:t>
            </a:r>
            <a:br>
              <a:rPr lang="en-US" sz="4400"/>
            </a:br>
            <a:r>
              <a:rPr lang="en-US" sz="4400"/>
              <a:t> </a:t>
            </a:r>
            <a:br>
              <a:rPr lang="en-US" sz="4400"/>
            </a:br>
            <a:r>
              <a:rPr lang="en-US" sz="4400"/>
              <a:t>John 8:30-36; Jam 1:25, 2:12. </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86"/>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800"/>
              <a:t>John 8:35 The slave does not remain in the house forever; the son does remain forever. </a:t>
            </a:r>
            <a:br>
              <a:rPr lang="en-US" sz="4800"/>
            </a:br>
            <a:br>
              <a:rPr lang="en-US" sz="4800"/>
            </a:br>
            <a:r>
              <a:rPr lang="en-US" sz="4800"/>
              <a:t>John 8:36 So if </a:t>
            </a:r>
            <a:r>
              <a:rPr lang="en-US" sz="4800" u="sng"/>
              <a:t>the Son </a:t>
            </a:r>
            <a:r>
              <a:rPr lang="en-US" sz="4800"/>
              <a:t>makes you free, you will be free indeed. </a:t>
            </a:r>
            <a:br>
              <a:rPr lang="en-US" sz="4800"/>
            </a:br>
            <a:endParaRPr sz="4800"/>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87"/>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br>
              <a:rPr lang="en-US" sz="4800"/>
            </a:br>
            <a:r>
              <a:rPr lang="en-US" sz="4800"/>
              <a:t>13. Liberty is the function of the Christian way of life, </a:t>
            </a:r>
            <a:br>
              <a:rPr lang="en-US" sz="4800"/>
            </a:br>
            <a:br>
              <a:rPr lang="en-US" sz="4800"/>
            </a:br>
            <a:r>
              <a:rPr lang="en-US" sz="4800"/>
              <a:t>Gal 5:13; 1 Pet 2:16. </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88"/>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800"/>
              <a:t>Gal 5:13 For you were called to freedom, brethren; only do not turn your freedom into an opportunity for the flesh, but through love serve one another.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 name="Shape 35"/>
        <p:cNvGrpSpPr/>
        <p:nvPr/>
      </p:nvGrpSpPr>
      <p:grpSpPr>
        <a:xfrm>
          <a:off x="0" y="0"/>
          <a:ext cx="0" cy="0"/>
          <a:chOff x="0" y="0"/>
          <a:chExt cx="0" cy="0"/>
        </a:xfrm>
      </p:grpSpPr>
      <p:sp>
        <p:nvSpPr>
          <p:cNvPr id="36" name="Google Shape;36;p53"/>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1. Knowledge of bible doctrine frees the believer from slavery </a:t>
            </a:r>
            <a:br>
              <a:rPr lang="en-US" sz="4400"/>
            </a:br>
            <a:r>
              <a:rPr lang="en-US" sz="4400"/>
              <a:t>to the old sin nature, permitting the believer to pursue Truth and function in the Christian way </a:t>
            </a:r>
            <a:br>
              <a:rPr lang="en-US" sz="4400"/>
            </a:br>
            <a:r>
              <a:rPr lang="en-US" sz="4400"/>
              <a:t>of life, Joh 8:32. </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89"/>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800"/>
              <a:t>1Pe 2:16 Act as free men, and do not use your freedom as a covering for evil, but use it as bondslaves of God. </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90"/>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800"/>
              <a:t>14. Citizenship in a national entity, client nation to God, provides freedom, Act 22:28-29. </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91"/>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800"/>
              <a:t>Act 22:28 The commander answered, “I acquired this citizenship with a large sum of money.” And Paul said, “But I was actually born a citizen.” </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92"/>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15. Freedom is vigilant, believers must operate in their grace gift(s) and stay at the ready, 1Pe 4:10.</a:t>
            </a:r>
            <a:br>
              <a:rPr lang="en-US" sz="4400"/>
            </a:br>
            <a:br>
              <a:rPr lang="en-US" sz="4400"/>
            </a:br>
            <a:r>
              <a:rPr lang="en-US" sz="4400"/>
              <a:t> -- Legalism will seek to enslave the believer and destroy that liberty, Gal 2:4. </a:t>
            </a:r>
            <a:br>
              <a:rPr lang="en-US" sz="4400"/>
            </a:br>
            <a:endParaRPr sz="4400"/>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93"/>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800"/>
              <a:t>2Pe 2:18 For speaking out arrogant words of vanity they entice by fleshly desires, by sensuality, those who barely escape from the ones who live in error, </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94"/>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800"/>
              <a:t>2Pe 2:19 promising them freedom while they themselves are slaves of corruption; for by what a man is overcome, by this he is enslaved. </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95"/>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800"/>
              <a:t>Gal 2:4  But it was because of the false brethren secretly brought in, who had sneaked in to spy out our liberty which we have in Christ Jesus, in order to bring us into bondage. </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96"/>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800"/>
              <a:t>16. Since salvation and the inculcation of doctrine provide true freedom for the soul, human oppression and slavery cannot hinder the believer </a:t>
            </a:r>
            <a:br>
              <a:rPr lang="en-US" sz="4800"/>
            </a:br>
            <a:r>
              <a:rPr lang="en-US" sz="4800"/>
              <a:t>from serving God, </a:t>
            </a:r>
            <a:br>
              <a:rPr lang="en-US" sz="4800"/>
            </a:br>
            <a:br>
              <a:rPr lang="en-US" sz="4800"/>
            </a:br>
            <a:r>
              <a:rPr lang="en-US" sz="4800"/>
              <a:t>1 Cor 7:20-23; Gal 3:28. </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97"/>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1Co 7:23 You were bought </a:t>
            </a:r>
            <a:br>
              <a:rPr lang="en-US" sz="4400"/>
            </a:br>
            <a:r>
              <a:rPr lang="en-US" sz="4400"/>
              <a:t>with a price; do not become slaves of men. </a:t>
            </a:r>
            <a:br>
              <a:rPr lang="en-US" sz="4400"/>
            </a:br>
            <a:br>
              <a:rPr lang="en-US" sz="4400"/>
            </a:br>
            <a:r>
              <a:rPr lang="en-US" sz="4400"/>
              <a:t>Jesus Christ made the ultimate sacrifice so that you could be free from the sin that so easily entangles us, live in that FREEDOM! </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98"/>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 name="Shape 40"/>
        <p:cNvGrpSpPr/>
        <p:nvPr/>
      </p:nvGrpSpPr>
      <p:grpSpPr>
        <a:xfrm>
          <a:off x="0" y="0"/>
          <a:ext cx="0" cy="0"/>
          <a:chOff x="0" y="0"/>
          <a:chExt cx="0" cy="0"/>
        </a:xfrm>
      </p:grpSpPr>
      <p:sp>
        <p:nvSpPr>
          <p:cNvPr id="41" name="Google Shape;41;p54"/>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John 8:31 So Jesus was saying to those Jews who had believed Him, “If you continue in My word, then you are truly disciples of Mine; </a:t>
            </a:r>
            <a:br>
              <a:rPr lang="en-US" sz="4400"/>
            </a:br>
            <a:br>
              <a:rPr lang="en-US" sz="4400"/>
            </a:br>
            <a:r>
              <a:rPr lang="en-US" sz="4400"/>
              <a:t>John 8:32 and you will know the truth, and the truth will make </a:t>
            </a:r>
            <a:br>
              <a:rPr lang="en-US" sz="4400"/>
            </a:br>
            <a:r>
              <a:rPr lang="en-US" sz="4400"/>
              <a:t>you free.”</a:t>
            </a:r>
            <a:br>
              <a:rPr lang="en-US" sz="4400"/>
            </a:br>
            <a:endParaRPr sz="4400"/>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38"/>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l">
              <a:lnSpc>
                <a:spcPct val="100000"/>
              </a:lnSpc>
              <a:spcBef>
                <a:spcPts val="0"/>
              </a:spcBef>
              <a:spcAft>
                <a:spcPts val="0"/>
              </a:spcAft>
              <a:buSzPts val="1400"/>
              <a:buNone/>
            </a:pPr>
            <a:r>
              <a:rPr lang="en-US" sz="4400"/>
              <a:t>    Salt &amp; Light Bible Ministries</a:t>
            </a:r>
            <a:br>
              <a:rPr lang="en-US" sz="4400"/>
            </a:br>
            <a:r>
              <a:rPr lang="en-US" sz="4400"/>
              <a:t>Help, Letters, Prayer &amp; Donations</a:t>
            </a:r>
            <a:br>
              <a:rPr lang="en-US" sz="4400"/>
            </a:br>
            <a:r>
              <a:rPr lang="en-US" sz="3600">
                <a:solidFill>
                  <a:srgbClr val="FFFF00"/>
                </a:solidFill>
              </a:rPr>
              <a:t>write</a:t>
            </a:r>
            <a:r>
              <a:rPr lang="en-US" sz="3600"/>
              <a:t> to us:</a:t>
            </a:r>
            <a:r>
              <a:rPr lang="en-US" sz="4000"/>
              <a:t>  </a:t>
            </a:r>
            <a:r>
              <a:rPr lang="en-US" sz="4000" u="sng">
                <a:solidFill>
                  <a:schemeClr val="hlink"/>
                </a:solidFill>
                <a:hlinkClick r:id="rId3"/>
              </a:rPr>
              <a:t>SLBM@gmail.org</a:t>
            </a:r>
            <a:br>
              <a:rPr lang="en-US" sz="4000" u="sng">
                <a:solidFill>
                  <a:schemeClr val="hlink"/>
                </a:solidFill>
              </a:rPr>
            </a:br>
            <a:r>
              <a:rPr lang="en-US" sz="3600">
                <a:solidFill>
                  <a:srgbClr val="FFFF00"/>
                </a:solidFill>
              </a:rPr>
              <a:t>visit</a:t>
            </a:r>
            <a:r>
              <a:rPr lang="en-US" sz="3600">
                <a:solidFill>
                  <a:schemeClr val="lt1"/>
                </a:solidFill>
              </a:rPr>
              <a:t> our website:  </a:t>
            </a:r>
            <a:r>
              <a:rPr lang="en-US" sz="4000" u="sng">
                <a:solidFill>
                  <a:srgbClr val="FFC000"/>
                </a:solidFill>
              </a:rPr>
              <a:t>SLBM.org</a:t>
            </a:r>
            <a:r>
              <a:rPr lang="en-US" sz="4000">
                <a:solidFill>
                  <a:srgbClr val="FFC000"/>
                </a:solidFill>
              </a:rPr>
              <a:t>  -</a:t>
            </a:r>
            <a:r>
              <a:rPr lang="en-US" sz="3600">
                <a:solidFill>
                  <a:schemeClr val="hlink"/>
                </a:solidFill>
              </a:rPr>
              <a:t>*paypal</a:t>
            </a:r>
            <a:br>
              <a:rPr lang="en-US" sz="4000">
                <a:solidFill>
                  <a:schemeClr val="hlink"/>
                </a:solidFill>
              </a:rPr>
            </a:br>
            <a:r>
              <a:rPr lang="en-US" sz="3200">
                <a:solidFill>
                  <a:srgbClr val="FFFF00"/>
                </a:solidFill>
              </a:rPr>
              <a:t>watch</a:t>
            </a:r>
            <a:r>
              <a:rPr lang="en-US" sz="3200"/>
              <a:t> on YouTube @</a:t>
            </a:r>
            <a:r>
              <a:rPr lang="en-US" sz="2800"/>
              <a:t>SaltandLightBibleMinistries</a:t>
            </a:r>
            <a:br>
              <a:rPr lang="en-US" sz="2800"/>
            </a:br>
            <a:r>
              <a:rPr lang="en-US" sz="3600"/>
              <a:t>or </a:t>
            </a:r>
            <a:r>
              <a:rPr lang="en-US" sz="3600">
                <a:solidFill>
                  <a:srgbClr val="FFFF00"/>
                </a:solidFill>
              </a:rPr>
              <a:t>mail</a:t>
            </a:r>
            <a:r>
              <a:rPr lang="en-US" sz="3600"/>
              <a:t>: </a:t>
            </a:r>
            <a:br>
              <a:rPr lang="en-US" sz="3600"/>
            </a:br>
            <a:r>
              <a:rPr lang="en-US" sz="3600"/>
              <a:t>          Salt and Light Bible Ministries</a:t>
            </a:r>
            <a:br>
              <a:rPr lang="en-US" sz="3600"/>
            </a:br>
            <a:r>
              <a:rPr lang="en-US" sz="3600"/>
              <a:t>           </a:t>
            </a:r>
            <a:r>
              <a:rPr lang="en-US" sz="3200"/>
              <a:t>c/o Pastor Jason Kauranen</a:t>
            </a:r>
            <a:br>
              <a:rPr lang="en-US" sz="3200"/>
            </a:br>
            <a:br>
              <a:rPr lang="en-US" sz="3600"/>
            </a:br>
            <a:r>
              <a:rPr lang="en-US" sz="2800"/>
              <a:t>2 Dianne Drive                     or      44A Troy Street</a:t>
            </a:r>
            <a:br>
              <a:rPr lang="en-US" sz="2800"/>
            </a:br>
            <a:r>
              <a:rPr lang="en-US" sz="2800"/>
              <a:t>East Wareham, Ma 02538            Fall River, Ma 02720</a:t>
            </a:r>
            <a:endParaRPr sz="28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 name="Shape 45"/>
        <p:cNvGrpSpPr/>
        <p:nvPr/>
      </p:nvGrpSpPr>
      <p:grpSpPr>
        <a:xfrm>
          <a:off x="0" y="0"/>
          <a:ext cx="0" cy="0"/>
          <a:chOff x="0" y="0"/>
          <a:chExt cx="0" cy="0"/>
        </a:xfrm>
      </p:grpSpPr>
      <p:sp>
        <p:nvSpPr>
          <p:cNvPr id="46" name="Google Shape;46;p55"/>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2. Jesus Christ provided us with spiritual freedom to serve God </a:t>
            </a:r>
            <a:br>
              <a:rPr lang="en-US" sz="4400"/>
            </a:br>
            <a:r>
              <a:rPr lang="en-US" sz="4400"/>
              <a:t>and advance to maturity,</a:t>
            </a:r>
            <a:br>
              <a:rPr lang="en-US" sz="4400"/>
            </a:br>
            <a:r>
              <a:rPr lang="en-US" sz="4400"/>
              <a:t> </a:t>
            </a:r>
            <a:br>
              <a:rPr lang="en-US" sz="4400"/>
            </a:br>
            <a:r>
              <a:rPr lang="en-US" sz="4400"/>
              <a:t>Gal 3:13, 5:1.</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 name="Shape 50"/>
        <p:cNvGrpSpPr/>
        <p:nvPr/>
      </p:nvGrpSpPr>
      <p:grpSpPr>
        <a:xfrm>
          <a:off x="0" y="0"/>
          <a:ext cx="0" cy="0"/>
          <a:chOff x="0" y="0"/>
          <a:chExt cx="0" cy="0"/>
        </a:xfrm>
      </p:grpSpPr>
      <p:sp>
        <p:nvSpPr>
          <p:cNvPr id="51" name="Google Shape;51;p56"/>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Gal 3:13 Christ redeemed us from the curse of the Law, having become a curse for us⁠ - for it is written, “Cursed is everyone who hangs on a tree”⁠-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 name="Shape 55"/>
        <p:cNvGrpSpPr/>
        <p:nvPr/>
      </p:nvGrpSpPr>
      <p:grpSpPr>
        <a:xfrm>
          <a:off x="0" y="0"/>
          <a:ext cx="0" cy="0"/>
          <a:chOff x="0" y="0"/>
          <a:chExt cx="0" cy="0"/>
        </a:xfrm>
      </p:grpSpPr>
      <p:sp>
        <p:nvSpPr>
          <p:cNvPr id="56" name="Google Shape;56;p57"/>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Gal 5:1 It was for freedom that Christ set us free; therefore keep standing firm and do not be subject again to a yoke of slavery.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58"/>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3. All Believers are said </a:t>
            </a:r>
            <a:br>
              <a:rPr lang="en-US" sz="4400"/>
            </a:br>
            <a:r>
              <a:rPr lang="en-US" sz="4400"/>
              <a:t>to have “a glorious freedom”, </a:t>
            </a:r>
            <a:br>
              <a:rPr lang="en-US" sz="4400"/>
            </a:br>
            <a:r>
              <a:rPr lang="en-US" sz="4400"/>
              <a:t>as children of God, </a:t>
            </a:r>
            <a:br>
              <a:rPr lang="en-US" sz="4400"/>
            </a:br>
            <a:br>
              <a:rPr lang="en-US" sz="4400"/>
            </a:br>
            <a:r>
              <a:rPr lang="en-US" sz="4400"/>
              <a:t>Rom 8:20-21.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2016-07-31T13:32:40Z</dcterms:created>
  <dc:creator>RMBM</dc:creator>
</cp:coreProperties>
</file>