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6858000" cx="9144000"/>
  <p:notesSz cx="7315200" cy="9601200"/>
  <p:embeddedFontLst>
    <p:embeddedFont>
      <p:font typeface="Quintessential"/>
      <p:regular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2D200454-40CA-4A62-9FC3-DE9A4176ACB9}">
      <p15:notesGuideLst>
        <p15:guide id="1" orient="horz" pos="3025">
          <p15:clr>
            <a:srgbClr val="A4A3A4"/>
          </p15:clr>
        </p15:guide>
        <p15:guide id="2" pos="2305">
          <p15:clr>
            <a:srgbClr val="A4A3A4"/>
          </p15:clr>
        </p15:guide>
      </p15:notesGuideLst>
    </p:ext>
    <p:ext uri="GoogleSlidesCustomDataVersion2">
      <go:slidesCustomData xmlns:go="http://customooxmlschemas.google.com/" r:id="rId45" roundtripDataSignature="AMtx7mgkORG7ped/E7cLLT9c5UZ9ApvgU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3025" orient="horz"/>
        <p:guide pos="2305"/>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Quintessential-regular.fntdata"/><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23" Type="http://schemas.openxmlformats.org/officeDocument/2006/relationships/slide" Target="slides/slide18.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 name="Shape 2"/>
        <p:cNvGrpSpPr/>
        <p:nvPr/>
      </p:nvGrpSpPr>
      <p:grpSpPr>
        <a:xfrm>
          <a:off x="0" y="0"/>
          <a:ext cx="0" cy="0"/>
          <a:chOff x="0" y="0"/>
          <a:chExt cx="0" cy="0"/>
        </a:xfrm>
      </p:grpSpPr>
      <p:sp>
        <p:nvSpPr>
          <p:cNvPr id="3" name="Google Shape;3;n"/>
          <p:cNvSpPr/>
          <p:nvPr/>
        </p:nvSpPr>
        <p:spPr>
          <a:xfrm>
            <a:off x="0" y="0"/>
            <a:ext cx="7315200" cy="9601200"/>
          </a:xfrm>
          <a:prstGeom prst="roundRect">
            <a:avLst>
              <a:gd fmla="val 23" name="adj"/>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rgbClr val="FFFFFF"/>
              </a:solidFill>
              <a:latin typeface="Arial"/>
              <a:ea typeface="Arial"/>
              <a:cs typeface="Arial"/>
              <a:sym typeface="Arial"/>
            </a:endParaRPr>
          </a:p>
        </p:txBody>
      </p:sp>
      <p:sp>
        <p:nvSpPr>
          <p:cNvPr id="4" name="Google Shape;4;n"/>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 name="Google Shape;5;n"/>
          <p:cNvSpPr txBox="1"/>
          <p:nvPr>
            <p:ph idx="1" type="body"/>
          </p:nvPr>
        </p:nvSpPr>
        <p:spPr>
          <a:xfrm>
            <a:off x="731838" y="4560888"/>
            <a:ext cx="5848350" cy="43180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rgbClr val="000000"/>
                </a:solidFill>
                <a:latin typeface="Times New Roman"/>
                <a:ea typeface="Times New Roman"/>
                <a:cs typeface="Times New Roman"/>
                <a:sym typeface="Times New Roman"/>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rgbClr val="000000"/>
                </a:solidFill>
                <a:latin typeface="Times New Roman"/>
                <a:ea typeface="Times New Roman"/>
                <a:cs typeface="Times New Roman"/>
                <a:sym typeface="Times New Roman"/>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rgbClr val="000000"/>
                </a:solidFill>
                <a:latin typeface="Times New Roman"/>
                <a:ea typeface="Times New Roman"/>
                <a:cs typeface="Times New Roman"/>
                <a:sym typeface="Times New Roman"/>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rgbClr val="000000"/>
                </a:solidFill>
                <a:latin typeface="Times New Roman"/>
                <a:ea typeface="Times New Roman"/>
                <a:cs typeface="Times New Roman"/>
                <a:sym typeface="Times New Roman"/>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rgbClr val="000000"/>
                </a:solidFill>
                <a:latin typeface="Times New Roman"/>
                <a:ea typeface="Times New Roman"/>
                <a:cs typeface="Times New Roman"/>
                <a:sym typeface="Times New Roman"/>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 name="Shape 17"/>
        <p:cNvGrpSpPr/>
        <p:nvPr/>
      </p:nvGrpSpPr>
      <p:grpSpPr>
        <a:xfrm>
          <a:off x="0" y="0"/>
          <a:ext cx="0" cy="0"/>
          <a:chOff x="0" y="0"/>
          <a:chExt cx="0" cy="0"/>
        </a:xfrm>
      </p:grpSpPr>
      <p:sp>
        <p:nvSpPr>
          <p:cNvPr id="18" name="Google Shape;18;p51: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9" name="Google Shape;19;p51: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59: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65" name="Google Shape;65;p59: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60: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70" name="Google Shape;70;p60: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61: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75" name="Google Shape;75;p61: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62: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80" name="Google Shape;80;p62: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63: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85" name="Google Shape;85;p63: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64: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90" name="Google Shape;90;p64: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65: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95" name="Google Shape;95;p65: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6: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00" name="Google Shape;100;p66: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67: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05" name="Google Shape;105;p67: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68: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10" name="Google Shape;110;p68: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1: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 name="Google Shape;24;p1:notes"/>
          <p:cNvSpPr txBox="1"/>
          <p:nvPr>
            <p:ph idx="1" type="body"/>
          </p:nvPr>
        </p:nvSpPr>
        <p:spPr>
          <a:xfrm>
            <a:off x="731838" y="4560888"/>
            <a:ext cx="5848350" cy="431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69: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15" name="Google Shape;115;p69: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70: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20" name="Google Shape;120;p70: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71: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25" name="Google Shape;125;p71: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72: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30" name="Google Shape;130;p72: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73: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35" name="Google Shape;135;p73: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74: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41" name="Google Shape;141;p74: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75: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47" name="Google Shape;147;p75: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6: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53" name="Google Shape;153;p76: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77: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59" name="Google Shape;159;p77: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78: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65" name="Google Shape;165;p78: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 name="Shape 27"/>
        <p:cNvGrpSpPr/>
        <p:nvPr/>
      </p:nvGrpSpPr>
      <p:grpSpPr>
        <a:xfrm>
          <a:off x="0" y="0"/>
          <a:ext cx="0" cy="0"/>
          <a:chOff x="0" y="0"/>
          <a:chExt cx="0" cy="0"/>
        </a:xfrm>
      </p:grpSpPr>
      <p:sp>
        <p:nvSpPr>
          <p:cNvPr id="28" name="Google Shape;28;p52: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29" name="Google Shape;29;p52: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79: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71" name="Google Shape;171;p79: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80: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77" name="Google Shape;177;p80: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81: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83" name="Google Shape;183;p81: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82: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89" name="Google Shape;189;p82: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83: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95" name="Google Shape;195;p83: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84: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201" name="Google Shape;201;p84: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85: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212" name="Google Shape;212;p85: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38: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8" name="Google Shape;218;p38:notes"/>
          <p:cNvSpPr txBox="1"/>
          <p:nvPr>
            <p:ph idx="1" type="body"/>
          </p:nvPr>
        </p:nvSpPr>
        <p:spPr>
          <a:xfrm>
            <a:off x="731838" y="4560888"/>
            <a:ext cx="5848350" cy="431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86: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223" name="Google Shape;223;p86: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p53:notes"/>
          <p:cNvSpPr txBox="1"/>
          <p:nvPr>
            <p:ph idx="1" type="body"/>
          </p:nvPr>
        </p:nvSpPr>
        <p:spPr>
          <a:xfrm>
            <a:off x="731838" y="4560888"/>
            <a:ext cx="5848350" cy="431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360"/>
              </a:spcBef>
              <a:spcAft>
                <a:spcPts val="0"/>
              </a:spcAft>
              <a:buSzPts val="1400"/>
              <a:buNone/>
            </a:pPr>
            <a:r>
              <a:t/>
            </a:r>
            <a:endParaRPr/>
          </a:p>
        </p:txBody>
      </p:sp>
      <p:sp>
        <p:nvSpPr>
          <p:cNvPr id="35" name="Google Shape;35;p53: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54: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40" name="Google Shape;40;p54: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55: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45" name="Google Shape;45;p55: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56: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50" name="Google Shape;50;p56: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57: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55" name="Google Shape;55;p57: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58:notes"/>
          <p:cNvSpPr txBox="1"/>
          <p:nvPr>
            <p:ph idx="1" type="body"/>
          </p:nvPr>
        </p:nvSpPr>
        <p:spPr>
          <a:xfrm>
            <a:off x="731838" y="4560888"/>
            <a:ext cx="5848350" cy="4318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60" name="Google Shape;60;p58:notes"/>
          <p:cNvSpPr/>
          <p:nvPr>
            <p:ph idx="2" type="sldImg"/>
          </p:nvPr>
        </p:nvSpPr>
        <p:spPr>
          <a:xfrm>
            <a:off x="-15036800" y="-12385675"/>
            <a:ext cx="17483138" cy="13112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 name="Shape 12"/>
        <p:cNvGrpSpPr/>
        <p:nvPr/>
      </p:nvGrpSpPr>
      <p:grpSpPr>
        <a:xfrm>
          <a:off x="0" y="0"/>
          <a:ext cx="0" cy="0"/>
          <a:chOff x="0" y="0"/>
          <a:chExt cx="0" cy="0"/>
        </a:xfrm>
      </p:grpSpPr>
      <p:sp>
        <p:nvSpPr>
          <p:cNvPr id="13" name="Google Shape;13;p40"/>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4" name="Google Shape;14;p40"/>
          <p:cNvSpPr txBox="1"/>
          <p:nvPr>
            <p:ph idx="10" type="dt"/>
          </p:nvPr>
        </p:nvSpPr>
        <p:spPr>
          <a:xfrm>
            <a:off x="685800" y="6248400"/>
            <a:ext cx="1901825" cy="454025"/>
          </a:xfrm>
          <a:prstGeom prst="rect">
            <a:avLst/>
          </a:prstGeom>
          <a:noFill/>
          <a:ln>
            <a:noFill/>
          </a:ln>
        </p:spPr>
        <p:txBody>
          <a:bodyPr anchorCtr="0" anchor="t" bIns="46800" lIns="90000" spcFirstLastPara="1" rIns="90000" wrap="square" tIns="46800">
            <a:noAutofit/>
          </a:bodyPr>
          <a:lstStyle>
            <a:lvl1pPr lvl="0" algn="l">
              <a:lnSpc>
                <a:spcPct val="100000"/>
              </a:lnSpc>
              <a:spcBef>
                <a:spcPts val="0"/>
              </a:spcBef>
              <a:spcAft>
                <a:spcPts val="0"/>
              </a:spcAft>
              <a:buSzPts val="2400"/>
              <a:buNone/>
              <a:defRPr/>
            </a:lvl1pPr>
            <a:lvl2pPr lvl="1" algn="ctr">
              <a:lnSpc>
                <a:spcPct val="100000"/>
              </a:lnSpc>
              <a:spcBef>
                <a:spcPts val="1350"/>
              </a:spcBef>
              <a:spcAft>
                <a:spcPts val="0"/>
              </a:spcAft>
              <a:buSzPts val="1400"/>
              <a:buNone/>
              <a:defRPr/>
            </a:lvl2pPr>
            <a:lvl3pPr lvl="2" algn="ctr">
              <a:lnSpc>
                <a:spcPct val="100000"/>
              </a:lnSpc>
              <a:spcBef>
                <a:spcPts val="1350"/>
              </a:spcBef>
              <a:spcAft>
                <a:spcPts val="0"/>
              </a:spcAft>
              <a:buSzPts val="1400"/>
              <a:buNone/>
              <a:defRPr/>
            </a:lvl3pPr>
            <a:lvl4pPr lvl="3" algn="ctr">
              <a:lnSpc>
                <a:spcPct val="100000"/>
              </a:lnSpc>
              <a:spcBef>
                <a:spcPts val="1350"/>
              </a:spcBef>
              <a:spcAft>
                <a:spcPts val="0"/>
              </a:spcAft>
              <a:buSzPts val="1400"/>
              <a:buNone/>
              <a:defRPr/>
            </a:lvl4pPr>
            <a:lvl5pPr lvl="4" algn="ctr">
              <a:lnSpc>
                <a:spcPct val="100000"/>
              </a:lnSpc>
              <a:spcBef>
                <a:spcPts val="135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40"/>
          <p:cNvSpPr txBox="1"/>
          <p:nvPr>
            <p:ph idx="11" type="ftr"/>
          </p:nvPr>
        </p:nvSpPr>
        <p:spPr>
          <a:xfrm>
            <a:off x="3124200" y="6248400"/>
            <a:ext cx="2892425" cy="454025"/>
          </a:xfrm>
          <a:prstGeom prst="rect">
            <a:avLst/>
          </a:prstGeom>
          <a:noFill/>
          <a:ln>
            <a:noFill/>
          </a:ln>
        </p:spPr>
        <p:txBody>
          <a:bodyPr anchorCtr="0" anchor="t" bIns="46800" lIns="90000" spcFirstLastPara="1" rIns="90000" wrap="square" tIns="46800">
            <a:noAutofit/>
          </a:bodyPr>
          <a:lstStyle>
            <a:lvl1pPr lvl="0" algn="l">
              <a:lnSpc>
                <a:spcPct val="100000"/>
              </a:lnSpc>
              <a:spcBef>
                <a:spcPts val="0"/>
              </a:spcBef>
              <a:spcAft>
                <a:spcPts val="0"/>
              </a:spcAft>
              <a:buSzPts val="2400"/>
              <a:buNone/>
              <a:defRPr/>
            </a:lvl1pPr>
            <a:lvl2pPr lvl="1" algn="ctr">
              <a:lnSpc>
                <a:spcPct val="100000"/>
              </a:lnSpc>
              <a:spcBef>
                <a:spcPts val="1350"/>
              </a:spcBef>
              <a:spcAft>
                <a:spcPts val="0"/>
              </a:spcAft>
              <a:buSzPts val="1400"/>
              <a:buNone/>
              <a:defRPr/>
            </a:lvl2pPr>
            <a:lvl3pPr lvl="2" algn="ctr">
              <a:lnSpc>
                <a:spcPct val="100000"/>
              </a:lnSpc>
              <a:spcBef>
                <a:spcPts val="1350"/>
              </a:spcBef>
              <a:spcAft>
                <a:spcPts val="0"/>
              </a:spcAft>
              <a:buSzPts val="1400"/>
              <a:buNone/>
              <a:defRPr/>
            </a:lvl3pPr>
            <a:lvl4pPr lvl="3" algn="ctr">
              <a:lnSpc>
                <a:spcPct val="100000"/>
              </a:lnSpc>
              <a:spcBef>
                <a:spcPts val="1350"/>
              </a:spcBef>
              <a:spcAft>
                <a:spcPts val="0"/>
              </a:spcAft>
              <a:buSzPts val="1400"/>
              <a:buNone/>
              <a:defRPr/>
            </a:lvl4pPr>
            <a:lvl5pPr lvl="4" algn="ctr">
              <a:lnSpc>
                <a:spcPct val="100000"/>
              </a:lnSpc>
              <a:spcBef>
                <a:spcPts val="135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40"/>
          <p:cNvSpPr txBox="1"/>
          <p:nvPr>
            <p:ph idx="12" type="sldNum"/>
          </p:nvPr>
        </p:nvSpPr>
        <p:spPr>
          <a:xfrm>
            <a:off x="6553200" y="6248400"/>
            <a:ext cx="1901825" cy="454025"/>
          </a:xfrm>
          <a:prstGeom prst="rect">
            <a:avLst/>
          </a:prstGeom>
          <a:noFill/>
          <a:ln>
            <a:noFill/>
          </a:ln>
        </p:spPr>
        <p:txBody>
          <a:bodyPr anchorCtr="0" anchor="t" bIns="46800" lIns="90000" spcFirstLastPara="1" rIns="90000" wrap="square" tIns="46800">
            <a:noAutofit/>
          </a:bodyPr>
          <a:lstStyle>
            <a:lvl1pPr indent="0" lvl="0" marL="0" marR="0" algn="l">
              <a:lnSpc>
                <a:spcPct val="100000"/>
              </a:lnSpc>
              <a:spcBef>
                <a:spcPts val="0"/>
              </a:spcBef>
              <a:spcAft>
                <a:spcPts val="0"/>
              </a:spcAft>
              <a:buClr>
                <a:srgbClr val="000000"/>
              </a:buClr>
              <a:buSzPts val="2400"/>
              <a:buFont typeface="Times New Roman"/>
              <a:buNone/>
              <a:defRPr b="0" i="0" sz="2400" u="none" cap="none" strike="noStrike">
                <a:solidFill>
                  <a:srgbClr val="000000"/>
                </a:solidFill>
                <a:latin typeface="Times New Roman"/>
                <a:ea typeface="Times New Roman"/>
                <a:cs typeface="Times New Roman"/>
                <a:sym typeface="Times New Roman"/>
              </a:defRPr>
            </a:lvl1pPr>
            <a:lvl2pPr indent="0" lvl="1" marL="0" marR="0" algn="l">
              <a:lnSpc>
                <a:spcPct val="100000"/>
              </a:lnSpc>
              <a:spcBef>
                <a:spcPts val="0"/>
              </a:spcBef>
              <a:spcAft>
                <a:spcPts val="0"/>
              </a:spcAft>
              <a:buClr>
                <a:srgbClr val="000000"/>
              </a:buClr>
              <a:buSzPts val="2400"/>
              <a:buFont typeface="Times New Roman"/>
              <a:buNone/>
              <a:defRPr b="0" i="0" sz="2400" u="none" cap="none" strike="noStrike">
                <a:solidFill>
                  <a:srgbClr val="000000"/>
                </a:solidFill>
                <a:latin typeface="Times New Roman"/>
                <a:ea typeface="Times New Roman"/>
                <a:cs typeface="Times New Roman"/>
                <a:sym typeface="Times New Roman"/>
              </a:defRPr>
            </a:lvl2pPr>
            <a:lvl3pPr indent="0" lvl="2" marL="0" marR="0" algn="l">
              <a:lnSpc>
                <a:spcPct val="100000"/>
              </a:lnSpc>
              <a:spcBef>
                <a:spcPts val="0"/>
              </a:spcBef>
              <a:spcAft>
                <a:spcPts val="0"/>
              </a:spcAft>
              <a:buClr>
                <a:srgbClr val="000000"/>
              </a:buClr>
              <a:buSzPts val="2400"/>
              <a:buFont typeface="Times New Roman"/>
              <a:buNone/>
              <a:defRPr b="0" i="0" sz="2400" u="none" cap="none" strike="noStrike">
                <a:solidFill>
                  <a:srgbClr val="000000"/>
                </a:solidFill>
                <a:latin typeface="Times New Roman"/>
                <a:ea typeface="Times New Roman"/>
                <a:cs typeface="Times New Roman"/>
                <a:sym typeface="Times New Roman"/>
              </a:defRPr>
            </a:lvl3pPr>
            <a:lvl4pPr indent="0" lvl="3" marL="0" marR="0" algn="l">
              <a:lnSpc>
                <a:spcPct val="100000"/>
              </a:lnSpc>
              <a:spcBef>
                <a:spcPts val="0"/>
              </a:spcBef>
              <a:spcAft>
                <a:spcPts val="0"/>
              </a:spcAft>
              <a:buClr>
                <a:srgbClr val="000000"/>
              </a:buClr>
              <a:buSzPts val="2400"/>
              <a:buFont typeface="Times New Roman"/>
              <a:buNone/>
              <a:defRPr b="0" i="0" sz="2400" u="none" cap="none" strike="noStrike">
                <a:solidFill>
                  <a:srgbClr val="000000"/>
                </a:solidFill>
                <a:latin typeface="Times New Roman"/>
                <a:ea typeface="Times New Roman"/>
                <a:cs typeface="Times New Roman"/>
                <a:sym typeface="Times New Roman"/>
              </a:defRPr>
            </a:lvl4pPr>
            <a:lvl5pPr indent="0" lvl="4" marL="0" marR="0" algn="l">
              <a:lnSpc>
                <a:spcPct val="100000"/>
              </a:lnSpc>
              <a:spcBef>
                <a:spcPts val="0"/>
              </a:spcBef>
              <a:spcAft>
                <a:spcPts val="0"/>
              </a:spcAft>
              <a:buClr>
                <a:srgbClr val="000000"/>
              </a:buClr>
              <a:buSzPts val="2400"/>
              <a:buFont typeface="Times New Roman"/>
              <a:buNone/>
              <a:defRPr b="0" i="0" sz="2400" u="none" cap="none" strike="noStrike">
                <a:solidFill>
                  <a:srgbClr val="000000"/>
                </a:solidFill>
                <a:latin typeface="Times New Roman"/>
                <a:ea typeface="Times New Roman"/>
                <a:cs typeface="Times New Roman"/>
                <a:sym typeface="Times New Roman"/>
              </a:defRPr>
            </a:lvl5pPr>
            <a:lvl6pPr indent="0" lvl="5" marL="0" marR="0" algn="l">
              <a:lnSpc>
                <a:spcPct val="100000"/>
              </a:lnSpc>
              <a:spcBef>
                <a:spcPts val="0"/>
              </a:spcBef>
              <a:spcAft>
                <a:spcPts val="0"/>
              </a:spcAft>
              <a:buClr>
                <a:srgbClr val="000000"/>
              </a:buClr>
              <a:buSzPts val="2400"/>
              <a:buFont typeface="Times New Roman"/>
              <a:buNone/>
              <a:defRPr b="0" i="0" sz="2400" u="none" cap="none" strike="noStrike">
                <a:solidFill>
                  <a:srgbClr val="000000"/>
                </a:solidFill>
                <a:latin typeface="Times New Roman"/>
                <a:ea typeface="Times New Roman"/>
                <a:cs typeface="Times New Roman"/>
                <a:sym typeface="Times New Roman"/>
              </a:defRPr>
            </a:lvl6pPr>
            <a:lvl7pPr indent="0" lvl="6" marL="0" marR="0" algn="l">
              <a:lnSpc>
                <a:spcPct val="100000"/>
              </a:lnSpc>
              <a:spcBef>
                <a:spcPts val="0"/>
              </a:spcBef>
              <a:spcAft>
                <a:spcPts val="0"/>
              </a:spcAft>
              <a:buClr>
                <a:srgbClr val="000000"/>
              </a:buClr>
              <a:buSzPts val="2400"/>
              <a:buFont typeface="Times New Roman"/>
              <a:buNone/>
              <a:defRPr b="0" i="0" sz="2400" u="none" cap="none" strike="noStrike">
                <a:solidFill>
                  <a:srgbClr val="000000"/>
                </a:solidFill>
                <a:latin typeface="Times New Roman"/>
                <a:ea typeface="Times New Roman"/>
                <a:cs typeface="Times New Roman"/>
                <a:sym typeface="Times New Roman"/>
              </a:defRPr>
            </a:lvl7pPr>
            <a:lvl8pPr indent="0" lvl="7" marL="0" marR="0" algn="l">
              <a:lnSpc>
                <a:spcPct val="100000"/>
              </a:lnSpc>
              <a:spcBef>
                <a:spcPts val="0"/>
              </a:spcBef>
              <a:spcAft>
                <a:spcPts val="0"/>
              </a:spcAft>
              <a:buClr>
                <a:srgbClr val="000000"/>
              </a:buClr>
              <a:buSzPts val="2400"/>
              <a:buFont typeface="Times New Roman"/>
              <a:buNone/>
              <a:defRPr b="0" i="0" sz="2400" u="none" cap="none" strike="noStrike">
                <a:solidFill>
                  <a:srgbClr val="000000"/>
                </a:solidFill>
                <a:latin typeface="Times New Roman"/>
                <a:ea typeface="Times New Roman"/>
                <a:cs typeface="Times New Roman"/>
                <a:sym typeface="Times New Roman"/>
              </a:defRPr>
            </a:lvl8pPr>
            <a:lvl9pPr indent="0" lvl="8" marL="0" marR="0" algn="l">
              <a:lnSpc>
                <a:spcPct val="100000"/>
              </a:lnSpc>
              <a:spcBef>
                <a:spcPts val="0"/>
              </a:spcBef>
              <a:spcAft>
                <a:spcPts val="0"/>
              </a:spcAft>
              <a:buClr>
                <a:srgbClr val="000000"/>
              </a:buClr>
              <a:buSzPts val="2400"/>
              <a:buFont typeface="Times New Roman"/>
              <a:buNone/>
              <a:defRPr b="0" i="0" sz="2400" u="none" cap="none" strike="noStrike">
                <a:solidFill>
                  <a:srgbClr val="000000"/>
                </a:solidFill>
                <a:latin typeface="Times New Roman"/>
                <a:ea typeface="Times New Roman"/>
                <a:cs typeface="Times New Roman"/>
                <a:sym typeface="Times New Roman"/>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6" name="Shape 6"/>
        <p:cNvGrpSpPr/>
        <p:nvPr/>
      </p:nvGrpSpPr>
      <p:grpSpPr>
        <a:xfrm>
          <a:off x="0" y="0"/>
          <a:ext cx="0" cy="0"/>
          <a:chOff x="0" y="0"/>
          <a:chExt cx="0" cy="0"/>
        </a:xfrm>
      </p:grpSpPr>
      <p:sp>
        <p:nvSpPr>
          <p:cNvPr id="7" name="Google Shape;7;p39"/>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lvl1pPr lvl="0" marR="0" rtl="0" algn="ctr">
              <a:lnSpc>
                <a:spcPct val="100000"/>
              </a:lnSpc>
              <a:spcBef>
                <a:spcPts val="0"/>
              </a:spcBef>
              <a:spcAft>
                <a:spcPts val="0"/>
              </a:spcAft>
              <a:buClr>
                <a:srgbClr val="000000"/>
              </a:buClr>
              <a:buSzPts val="1400"/>
              <a:buFont typeface="Arial"/>
              <a:buNone/>
              <a:defRPr b="1" i="0" sz="5400" u="none" cap="none" strike="noStrike">
                <a:solidFill>
                  <a:srgbClr val="FFFFFF"/>
                </a:solidFill>
                <a:latin typeface="Times New Roman"/>
                <a:ea typeface="Times New Roman"/>
                <a:cs typeface="Times New Roman"/>
                <a:sym typeface="Times New Roman"/>
              </a:defRPr>
            </a:lvl1pPr>
            <a:lvl2pPr lvl="1" marR="0" rtl="0" algn="ctr">
              <a:lnSpc>
                <a:spcPct val="100000"/>
              </a:lnSpc>
              <a:spcBef>
                <a:spcPts val="0"/>
              </a:spcBef>
              <a:spcAft>
                <a:spcPts val="0"/>
              </a:spcAft>
              <a:buClr>
                <a:srgbClr val="000000"/>
              </a:buClr>
              <a:buSzPts val="1400"/>
              <a:buFont typeface="Arial"/>
              <a:buNone/>
              <a:defRPr b="1" i="0" sz="5400" u="none" cap="none" strike="noStrike">
                <a:solidFill>
                  <a:srgbClr val="FFFFFF"/>
                </a:solidFill>
                <a:latin typeface="Times New Roman"/>
                <a:ea typeface="Times New Roman"/>
                <a:cs typeface="Times New Roman"/>
                <a:sym typeface="Times New Roman"/>
              </a:defRPr>
            </a:lvl2pPr>
            <a:lvl3pPr lvl="2" marR="0" rtl="0" algn="ctr">
              <a:lnSpc>
                <a:spcPct val="100000"/>
              </a:lnSpc>
              <a:spcBef>
                <a:spcPts val="0"/>
              </a:spcBef>
              <a:spcAft>
                <a:spcPts val="0"/>
              </a:spcAft>
              <a:buClr>
                <a:srgbClr val="000000"/>
              </a:buClr>
              <a:buSzPts val="1400"/>
              <a:buFont typeface="Arial"/>
              <a:buNone/>
              <a:defRPr b="1" i="0" sz="5400" u="none" cap="none" strike="noStrike">
                <a:solidFill>
                  <a:srgbClr val="FFFFFF"/>
                </a:solidFill>
                <a:latin typeface="Times New Roman"/>
                <a:ea typeface="Times New Roman"/>
                <a:cs typeface="Times New Roman"/>
                <a:sym typeface="Times New Roman"/>
              </a:defRPr>
            </a:lvl3pPr>
            <a:lvl4pPr lvl="3" marR="0" rtl="0" algn="ctr">
              <a:lnSpc>
                <a:spcPct val="100000"/>
              </a:lnSpc>
              <a:spcBef>
                <a:spcPts val="0"/>
              </a:spcBef>
              <a:spcAft>
                <a:spcPts val="0"/>
              </a:spcAft>
              <a:buClr>
                <a:srgbClr val="000000"/>
              </a:buClr>
              <a:buSzPts val="1400"/>
              <a:buFont typeface="Arial"/>
              <a:buNone/>
              <a:defRPr b="1" i="0" sz="5400" u="none" cap="none" strike="noStrike">
                <a:solidFill>
                  <a:srgbClr val="FFFFFF"/>
                </a:solidFill>
                <a:latin typeface="Times New Roman"/>
                <a:ea typeface="Times New Roman"/>
                <a:cs typeface="Times New Roman"/>
                <a:sym typeface="Times New Roman"/>
              </a:defRPr>
            </a:lvl4pPr>
            <a:lvl5pPr lvl="4" marR="0" rtl="0" algn="ctr">
              <a:lnSpc>
                <a:spcPct val="100000"/>
              </a:lnSpc>
              <a:spcBef>
                <a:spcPts val="0"/>
              </a:spcBef>
              <a:spcAft>
                <a:spcPts val="0"/>
              </a:spcAft>
              <a:buClr>
                <a:srgbClr val="000000"/>
              </a:buClr>
              <a:buSzPts val="1400"/>
              <a:buFont typeface="Arial"/>
              <a:buNone/>
              <a:defRPr b="1" i="0" sz="5400" u="none" cap="none" strike="noStrike">
                <a:solidFill>
                  <a:srgbClr val="FFFFFF"/>
                </a:solidFill>
                <a:latin typeface="Times New Roman"/>
                <a:ea typeface="Times New Roman"/>
                <a:cs typeface="Times New Roman"/>
                <a:sym typeface="Times New Roman"/>
              </a:defRPr>
            </a:lvl5pPr>
            <a:lvl6pPr lvl="5" marR="0" rtl="0" algn="ctr">
              <a:lnSpc>
                <a:spcPct val="100000"/>
              </a:lnSpc>
              <a:spcBef>
                <a:spcPts val="0"/>
              </a:spcBef>
              <a:spcAft>
                <a:spcPts val="0"/>
              </a:spcAft>
              <a:buClr>
                <a:srgbClr val="000000"/>
              </a:buClr>
              <a:buSzPts val="1400"/>
              <a:buFont typeface="Arial"/>
              <a:buNone/>
              <a:defRPr b="1" i="0" sz="5400" u="none" cap="none" strike="noStrike">
                <a:solidFill>
                  <a:srgbClr val="FFFFFF"/>
                </a:solidFill>
                <a:latin typeface="Times New Roman"/>
                <a:ea typeface="Times New Roman"/>
                <a:cs typeface="Times New Roman"/>
                <a:sym typeface="Times New Roman"/>
              </a:defRPr>
            </a:lvl6pPr>
            <a:lvl7pPr lvl="6" marR="0" rtl="0" algn="ctr">
              <a:lnSpc>
                <a:spcPct val="100000"/>
              </a:lnSpc>
              <a:spcBef>
                <a:spcPts val="0"/>
              </a:spcBef>
              <a:spcAft>
                <a:spcPts val="0"/>
              </a:spcAft>
              <a:buClr>
                <a:srgbClr val="000000"/>
              </a:buClr>
              <a:buSzPts val="1400"/>
              <a:buFont typeface="Arial"/>
              <a:buNone/>
              <a:defRPr b="1" i="0" sz="5400" u="none" cap="none" strike="noStrike">
                <a:solidFill>
                  <a:srgbClr val="FFFFFF"/>
                </a:solidFill>
                <a:latin typeface="Times New Roman"/>
                <a:ea typeface="Times New Roman"/>
                <a:cs typeface="Times New Roman"/>
                <a:sym typeface="Times New Roman"/>
              </a:defRPr>
            </a:lvl7pPr>
            <a:lvl8pPr lvl="7" marR="0" rtl="0" algn="ctr">
              <a:lnSpc>
                <a:spcPct val="100000"/>
              </a:lnSpc>
              <a:spcBef>
                <a:spcPts val="0"/>
              </a:spcBef>
              <a:spcAft>
                <a:spcPts val="0"/>
              </a:spcAft>
              <a:buClr>
                <a:srgbClr val="000000"/>
              </a:buClr>
              <a:buSzPts val="1400"/>
              <a:buFont typeface="Arial"/>
              <a:buNone/>
              <a:defRPr b="1" i="0" sz="5400" u="none" cap="none" strike="noStrike">
                <a:solidFill>
                  <a:srgbClr val="FFFFFF"/>
                </a:solidFill>
                <a:latin typeface="Times New Roman"/>
                <a:ea typeface="Times New Roman"/>
                <a:cs typeface="Times New Roman"/>
                <a:sym typeface="Times New Roman"/>
              </a:defRPr>
            </a:lvl8pPr>
            <a:lvl9pPr lvl="8" marR="0" rtl="0" algn="ctr">
              <a:lnSpc>
                <a:spcPct val="100000"/>
              </a:lnSpc>
              <a:spcBef>
                <a:spcPts val="0"/>
              </a:spcBef>
              <a:spcAft>
                <a:spcPts val="0"/>
              </a:spcAft>
              <a:buClr>
                <a:srgbClr val="000000"/>
              </a:buClr>
              <a:buSzPts val="1400"/>
              <a:buFont typeface="Arial"/>
              <a:buNone/>
              <a:defRPr b="1" i="0" sz="5400" u="none" cap="none" strike="noStrike">
                <a:solidFill>
                  <a:srgbClr val="FFFFFF"/>
                </a:solidFill>
                <a:latin typeface="Times New Roman"/>
                <a:ea typeface="Times New Roman"/>
                <a:cs typeface="Times New Roman"/>
                <a:sym typeface="Times New Roman"/>
              </a:defRPr>
            </a:lvl9pPr>
          </a:lstStyle>
          <a:p/>
        </p:txBody>
      </p:sp>
      <p:sp>
        <p:nvSpPr>
          <p:cNvPr id="8" name="Google Shape;8;p39"/>
          <p:cNvSpPr txBox="1"/>
          <p:nvPr>
            <p:ph idx="1" type="body"/>
          </p:nvPr>
        </p:nvSpPr>
        <p:spPr>
          <a:xfrm>
            <a:off x="685800" y="1981200"/>
            <a:ext cx="7769225" cy="4111625"/>
          </a:xfrm>
          <a:prstGeom prst="rect">
            <a:avLst/>
          </a:prstGeom>
          <a:noFill/>
          <a:ln>
            <a:noFill/>
          </a:ln>
        </p:spPr>
        <p:txBody>
          <a:bodyPr anchorCtr="0" anchor="t" bIns="46800" lIns="90000" spcFirstLastPara="1" rIns="90000" wrap="square" tIns="46800">
            <a:noAutofit/>
          </a:bodyPr>
          <a:lstStyle>
            <a:lvl1pPr indent="-228600" lvl="0" marL="457200" marR="0" rtl="0" algn="ctr">
              <a:lnSpc>
                <a:spcPct val="100000"/>
              </a:lnSpc>
              <a:spcBef>
                <a:spcPts val="1350"/>
              </a:spcBef>
              <a:spcAft>
                <a:spcPts val="0"/>
              </a:spcAft>
              <a:buClr>
                <a:srgbClr val="000000"/>
              </a:buClr>
              <a:buSzPts val="1400"/>
              <a:buFont typeface="Arial"/>
              <a:buNone/>
              <a:defRPr b="1" i="0" sz="5400" u="none" cap="none" strike="noStrike">
                <a:solidFill>
                  <a:srgbClr val="FFFFFF"/>
                </a:solidFill>
                <a:latin typeface="Times New Roman"/>
                <a:ea typeface="Times New Roman"/>
                <a:cs typeface="Times New Roman"/>
                <a:sym typeface="Times New Roman"/>
              </a:defRPr>
            </a:lvl1pPr>
            <a:lvl2pPr indent="-228600" lvl="1" marL="914400" marR="0" rtl="0" algn="l">
              <a:lnSpc>
                <a:spcPct val="100000"/>
              </a:lnSpc>
              <a:spcBef>
                <a:spcPts val="700"/>
              </a:spcBef>
              <a:spcAft>
                <a:spcPts val="0"/>
              </a:spcAft>
              <a:buClr>
                <a:srgbClr val="000000"/>
              </a:buClr>
              <a:buSzPts val="1400"/>
              <a:buFont typeface="Arial"/>
              <a:buNone/>
              <a:defRPr b="0" i="0" sz="2800" u="none" cap="none" strike="noStrike">
                <a:solidFill>
                  <a:srgbClr val="000000"/>
                </a:solidFill>
                <a:latin typeface="Times New Roman"/>
                <a:ea typeface="Times New Roman"/>
                <a:cs typeface="Times New Roman"/>
                <a:sym typeface="Times New Roman"/>
              </a:defRPr>
            </a:lvl2pPr>
            <a:lvl3pPr indent="-228600" lvl="2" marL="1371600" marR="0" rtl="0" algn="l">
              <a:lnSpc>
                <a:spcPct val="100000"/>
              </a:lnSpc>
              <a:spcBef>
                <a:spcPts val="600"/>
              </a:spcBef>
              <a:spcAft>
                <a:spcPts val="0"/>
              </a:spcAft>
              <a:buClr>
                <a:srgbClr val="000000"/>
              </a:buClr>
              <a:buSzPts val="1400"/>
              <a:buFont typeface="Arial"/>
              <a:buNone/>
              <a:defRPr b="0" i="0" sz="2400" u="none" cap="none" strike="noStrike">
                <a:solidFill>
                  <a:srgbClr val="000000"/>
                </a:solidFill>
                <a:latin typeface="Times New Roman"/>
                <a:ea typeface="Times New Roman"/>
                <a:cs typeface="Times New Roman"/>
                <a:sym typeface="Times New Roman"/>
              </a:defRPr>
            </a:lvl3pPr>
            <a:lvl4pPr indent="-228600" lvl="3" marL="1828800" marR="0" rtl="0" algn="l">
              <a:lnSpc>
                <a:spcPct val="100000"/>
              </a:lnSpc>
              <a:spcBef>
                <a:spcPts val="500"/>
              </a:spcBef>
              <a:spcAft>
                <a:spcPts val="0"/>
              </a:spcAft>
              <a:buClr>
                <a:srgbClr val="000000"/>
              </a:buClr>
              <a:buSzPts val="1400"/>
              <a:buFont typeface="Arial"/>
              <a:buNone/>
              <a:defRPr b="0" i="0" sz="2000" u="none" cap="none" strike="noStrike">
                <a:solidFill>
                  <a:srgbClr val="000000"/>
                </a:solidFill>
                <a:latin typeface="Times New Roman"/>
                <a:ea typeface="Times New Roman"/>
                <a:cs typeface="Times New Roman"/>
                <a:sym typeface="Times New Roman"/>
              </a:defRPr>
            </a:lvl4pPr>
            <a:lvl5pPr indent="-228600" lvl="4" marL="2286000" marR="0" rtl="0" algn="l">
              <a:lnSpc>
                <a:spcPct val="100000"/>
              </a:lnSpc>
              <a:spcBef>
                <a:spcPts val="500"/>
              </a:spcBef>
              <a:spcAft>
                <a:spcPts val="0"/>
              </a:spcAft>
              <a:buClr>
                <a:srgbClr val="000000"/>
              </a:buClr>
              <a:buSzPts val="1400"/>
              <a:buFont typeface="Arial"/>
              <a:buNone/>
              <a:defRPr b="0" i="0" sz="2000" u="none" cap="none" strike="noStrike">
                <a:solidFill>
                  <a:srgbClr val="000000"/>
                </a:solidFill>
                <a:latin typeface="Times New Roman"/>
                <a:ea typeface="Times New Roman"/>
                <a:cs typeface="Times New Roman"/>
                <a:sym typeface="Times New Roma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9pPr>
          </a:lstStyle>
          <a:p/>
        </p:txBody>
      </p:sp>
      <p:sp>
        <p:nvSpPr>
          <p:cNvPr id="9" name="Google Shape;9;p39"/>
          <p:cNvSpPr txBox="1"/>
          <p:nvPr>
            <p:ph idx="10" type="dt"/>
          </p:nvPr>
        </p:nvSpPr>
        <p:spPr>
          <a:xfrm>
            <a:off x="685800" y="6248400"/>
            <a:ext cx="1901825" cy="454025"/>
          </a:xfrm>
          <a:prstGeom prst="rect">
            <a:avLst/>
          </a:prstGeom>
          <a:noFill/>
          <a:ln>
            <a:noFill/>
          </a:ln>
        </p:spPr>
        <p:txBody>
          <a:bodyPr anchorCtr="0" anchor="t" bIns="46800" lIns="90000" spcFirstLastPara="1" rIns="90000" wrap="square" tIns="46800">
            <a:noAutofit/>
          </a:bodyPr>
          <a:lstStyle>
            <a:lvl1pPr lvl="0" marR="0" rtl="0" algn="l">
              <a:lnSpc>
                <a:spcPct val="100000"/>
              </a:lnSpc>
              <a:spcBef>
                <a:spcPts val="0"/>
              </a:spcBef>
              <a:spcAft>
                <a:spcPts val="0"/>
              </a:spcAft>
              <a:buClr>
                <a:srgbClr val="000000"/>
              </a:buClr>
              <a:buSzPts val="2400"/>
              <a:buFont typeface="Times New Roman"/>
              <a:buNone/>
              <a:defRPr b="0" i="0" sz="2400" u="none" cap="none" strike="noStrike">
                <a:solidFill>
                  <a:srgbClr val="000000"/>
                </a:solidFill>
                <a:latin typeface="Times New Roman"/>
                <a:ea typeface="Times New Roman"/>
                <a:cs typeface="Times New Roman"/>
                <a:sym typeface="Times New Roman"/>
              </a:defRPr>
            </a:lvl1pPr>
            <a:lvl2pPr lvl="1" marR="0" rtl="0" algn="ctr">
              <a:lnSpc>
                <a:spcPct val="100000"/>
              </a:lnSpc>
              <a:spcBef>
                <a:spcPts val="1350"/>
              </a:spcBef>
              <a:spcAft>
                <a:spcPts val="0"/>
              </a:spcAft>
              <a:buClr>
                <a:srgbClr val="000000"/>
              </a:buClr>
              <a:buSzPts val="1400"/>
              <a:buFont typeface="Arial"/>
              <a:buNone/>
              <a:defRPr b="1" i="0" sz="4400" u="none" cap="none" strike="noStrike">
                <a:solidFill>
                  <a:srgbClr val="FFFFFF"/>
                </a:solidFill>
                <a:latin typeface="Arial"/>
                <a:ea typeface="Arial"/>
                <a:cs typeface="Arial"/>
                <a:sym typeface="Arial"/>
              </a:defRPr>
            </a:lvl2pPr>
            <a:lvl3pPr lvl="2" marR="0" rtl="0" algn="ctr">
              <a:lnSpc>
                <a:spcPct val="100000"/>
              </a:lnSpc>
              <a:spcBef>
                <a:spcPts val="1350"/>
              </a:spcBef>
              <a:spcAft>
                <a:spcPts val="0"/>
              </a:spcAft>
              <a:buClr>
                <a:srgbClr val="000000"/>
              </a:buClr>
              <a:buSzPts val="1400"/>
              <a:buFont typeface="Arial"/>
              <a:buNone/>
              <a:defRPr b="1" i="0" sz="4400" u="none" cap="none" strike="noStrike">
                <a:solidFill>
                  <a:srgbClr val="FFFFFF"/>
                </a:solidFill>
                <a:latin typeface="Arial"/>
                <a:ea typeface="Arial"/>
                <a:cs typeface="Arial"/>
                <a:sym typeface="Arial"/>
              </a:defRPr>
            </a:lvl3pPr>
            <a:lvl4pPr lvl="3" marR="0" rtl="0" algn="ctr">
              <a:lnSpc>
                <a:spcPct val="100000"/>
              </a:lnSpc>
              <a:spcBef>
                <a:spcPts val="1350"/>
              </a:spcBef>
              <a:spcAft>
                <a:spcPts val="0"/>
              </a:spcAft>
              <a:buClr>
                <a:srgbClr val="000000"/>
              </a:buClr>
              <a:buSzPts val="1400"/>
              <a:buFont typeface="Arial"/>
              <a:buNone/>
              <a:defRPr b="1" i="0" sz="4400" u="none" cap="none" strike="noStrike">
                <a:solidFill>
                  <a:srgbClr val="FFFFFF"/>
                </a:solidFill>
                <a:latin typeface="Arial"/>
                <a:ea typeface="Arial"/>
                <a:cs typeface="Arial"/>
                <a:sym typeface="Arial"/>
              </a:defRPr>
            </a:lvl4pPr>
            <a:lvl5pPr lvl="4" marR="0" rtl="0" algn="ctr">
              <a:lnSpc>
                <a:spcPct val="100000"/>
              </a:lnSpc>
              <a:spcBef>
                <a:spcPts val="1350"/>
              </a:spcBef>
              <a:spcAft>
                <a:spcPts val="0"/>
              </a:spcAft>
              <a:buClr>
                <a:srgbClr val="000000"/>
              </a:buClr>
              <a:buSzPts val="1400"/>
              <a:buFont typeface="Arial"/>
              <a:buNone/>
              <a:defRPr b="1" i="0" sz="4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1" i="0" sz="4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1" i="0" sz="4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1" i="0" sz="4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1" i="0" sz="4400" u="none" cap="none" strike="noStrike">
                <a:solidFill>
                  <a:srgbClr val="FFFFFF"/>
                </a:solidFill>
                <a:latin typeface="Arial"/>
                <a:ea typeface="Arial"/>
                <a:cs typeface="Arial"/>
                <a:sym typeface="Arial"/>
              </a:defRPr>
            </a:lvl9pPr>
          </a:lstStyle>
          <a:p/>
        </p:txBody>
      </p:sp>
      <p:sp>
        <p:nvSpPr>
          <p:cNvPr id="10" name="Google Shape;10;p39"/>
          <p:cNvSpPr txBox="1"/>
          <p:nvPr>
            <p:ph idx="11" type="ftr"/>
          </p:nvPr>
        </p:nvSpPr>
        <p:spPr>
          <a:xfrm>
            <a:off x="3124200" y="6248400"/>
            <a:ext cx="2892425" cy="454025"/>
          </a:xfrm>
          <a:prstGeom prst="rect">
            <a:avLst/>
          </a:prstGeom>
          <a:noFill/>
          <a:ln>
            <a:noFill/>
          </a:ln>
        </p:spPr>
        <p:txBody>
          <a:bodyPr anchorCtr="0" anchor="t" bIns="46800" lIns="90000" spcFirstLastPara="1" rIns="90000" wrap="square" tIns="46800">
            <a:noAutofit/>
          </a:bodyPr>
          <a:lstStyle>
            <a:lvl1pPr lvl="0" marR="0" rtl="0" algn="l">
              <a:lnSpc>
                <a:spcPct val="100000"/>
              </a:lnSpc>
              <a:spcBef>
                <a:spcPts val="0"/>
              </a:spcBef>
              <a:spcAft>
                <a:spcPts val="0"/>
              </a:spcAft>
              <a:buClr>
                <a:srgbClr val="000000"/>
              </a:buClr>
              <a:buSzPts val="2400"/>
              <a:buFont typeface="Times New Roman"/>
              <a:buNone/>
              <a:defRPr b="0" i="0" sz="2400" u="none" cap="none" strike="noStrike">
                <a:solidFill>
                  <a:srgbClr val="000000"/>
                </a:solidFill>
                <a:latin typeface="Times New Roman"/>
                <a:ea typeface="Times New Roman"/>
                <a:cs typeface="Times New Roman"/>
                <a:sym typeface="Times New Roman"/>
              </a:defRPr>
            </a:lvl1pPr>
            <a:lvl2pPr lvl="1" marR="0" rtl="0" algn="ctr">
              <a:lnSpc>
                <a:spcPct val="100000"/>
              </a:lnSpc>
              <a:spcBef>
                <a:spcPts val="1350"/>
              </a:spcBef>
              <a:spcAft>
                <a:spcPts val="0"/>
              </a:spcAft>
              <a:buClr>
                <a:srgbClr val="000000"/>
              </a:buClr>
              <a:buSzPts val="1400"/>
              <a:buFont typeface="Arial"/>
              <a:buNone/>
              <a:defRPr b="1" i="0" sz="4400" u="none" cap="none" strike="noStrike">
                <a:solidFill>
                  <a:srgbClr val="FFFFFF"/>
                </a:solidFill>
                <a:latin typeface="Arial"/>
                <a:ea typeface="Arial"/>
                <a:cs typeface="Arial"/>
                <a:sym typeface="Arial"/>
              </a:defRPr>
            </a:lvl2pPr>
            <a:lvl3pPr lvl="2" marR="0" rtl="0" algn="ctr">
              <a:lnSpc>
                <a:spcPct val="100000"/>
              </a:lnSpc>
              <a:spcBef>
                <a:spcPts val="1350"/>
              </a:spcBef>
              <a:spcAft>
                <a:spcPts val="0"/>
              </a:spcAft>
              <a:buClr>
                <a:srgbClr val="000000"/>
              </a:buClr>
              <a:buSzPts val="1400"/>
              <a:buFont typeface="Arial"/>
              <a:buNone/>
              <a:defRPr b="1" i="0" sz="4400" u="none" cap="none" strike="noStrike">
                <a:solidFill>
                  <a:srgbClr val="FFFFFF"/>
                </a:solidFill>
                <a:latin typeface="Arial"/>
                <a:ea typeface="Arial"/>
                <a:cs typeface="Arial"/>
                <a:sym typeface="Arial"/>
              </a:defRPr>
            </a:lvl3pPr>
            <a:lvl4pPr lvl="3" marR="0" rtl="0" algn="ctr">
              <a:lnSpc>
                <a:spcPct val="100000"/>
              </a:lnSpc>
              <a:spcBef>
                <a:spcPts val="1350"/>
              </a:spcBef>
              <a:spcAft>
                <a:spcPts val="0"/>
              </a:spcAft>
              <a:buClr>
                <a:srgbClr val="000000"/>
              </a:buClr>
              <a:buSzPts val="1400"/>
              <a:buFont typeface="Arial"/>
              <a:buNone/>
              <a:defRPr b="1" i="0" sz="4400" u="none" cap="none" strike="noStrike">
                <a:solidFill>
                  <a:srgbClr val="FFFFFF"/>
                </a:solidFill>
                <a:latin typeface="Arial"/>
                <a:ea typeface="Arial"/>
                <a:cs typeface="Arial"/>
                <a:sym typeface="Arial"/>
              </a:defRPr>
            </a:lvl4pPr>
            <a:lvl5pPr lvl="4" marR="0" rtl="0" algn="ctr">
              <a:lnSpc>
                <a:spcPct val="100000"/>
              </a:lnSpc>
              <a:spcBef>
                <a:spcPts val="1350"/>
              </a:spcBef>
              <a:spcAft>
                <a:spcPts val="0"/>
              </a:spcAft>
              <a:buClr>
                <a:srgbClr val="000000"/>
              </a:buClr>
              <a:buSzPts val="1400"/>
              <a:buFont typeface="Arial"/>
              <a:buNone/>
              <a:defRPr b="1" i="0" sz="4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1" i="0" sz="4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1" i="0" sz="4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1" i="0" sz="4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1" i="0" sz="4400" u="none" cap="none" strike="noStrike">
                <a:solidFill>
                  <a:srgbClr val="FFFFFF"/>
                </a:solidFill>
                <a:latin typeface="Arial"/>
                <a:ea typeface="Arial"/>
                <a:cs typeface="Arial"/>
                <a:sym typeface="Arial"/>
              </a:defRPr>
            </a:lvl9pPr>
          </a:lstStyle>
          <a:p/>
        </p:txBody>
      </p:sp>
      <p:sp>
        <p:nvSpPr>
          <p:cNvPr id="11" name="Google Shape;11;p39"/>
          <p:cNvSpPr txBox="1"/>
          <p:nvPr>
            <p:ph idx="12" type="sldNum"/>
          </p:nvPr>
        </p:nvSpPr>
        <p:spPr>
          <a:xfrm>
            <a:off x="6553200" y="6248400"/>
            <a:ext cx="1901825" cy="454025"/>
          </a:xfrm>
          <a:prstGeom prst="rect">
            <a:avLst/>
          </a:prstGeom>
          <a:noFill/>
          <a:ln>
            <a:noFill/>
          </a:ln>
        </p:spPr>
        <p:txBody>
          <a:bodyPr anchorCtr="0" anchor="t" bIns="46800" lIns="90000" spcFirstLastPara="1" rIns="90000" wrap="square" tIns="46800">
            <a:noAutofit/>
          </a:bodyPr>
          <a:lstStyle>
            <a:lvl1pPr indent="0" lvl="0" marL="0" marR="0" rtl="0" algn="l">
              <a:lnSpc>
                <a:spcPct val="100000"/>
              </a:lnSpc>
              <a:spcBef>
                <a:spcPts val="0"/>
              </a:spcBef>
              <a:spcAft>
                <a:spcPts val="0"/>
              </a:spcAft>
              <a:buClr>
                <a:srgbClr val="000000"/>
              </a:buClr>
              <a:buSzPts val="2400"/>
              <a:buFont typeface="Times New Roman"/>
              <a:buNone/>
              <a:defRPr b="0" i="0" sz="2400" u="none" cap="none" strike="noStrike">
                <a:solidFill>
                  <a:srgbClr val="000000"/>
                </a:solidFill>
                <a:latin typeface="Times New Roman"/>
                <a:ea typeface="Times New Roman"/>
                <a:cs typeface="Times New Roman"/>
                <a:sym typeface="Times New Roman"/>
              </a:defRPr>
            </a:lvl1pPr>
            <a:lvl2pPr indent="0" lvl="1" marL="0" marR="0" rtl="0" algn="l">
              <a:lnSpc>
                <a:spcPct val="100000"/>
              </a:lnSpc>
              <a:spcBef>
                <a:spcPts val="0"/>
              </a:spcBef>
              <a:spcAft>
                <a:spcPts val="0"/>
              </a:spcAft>
              <a:buClr>
                <a:srgbClr val="000000"/>
              </a:buClr>
              <a:buSzPts val="2400"/>
              <a:buFont typeface="Times New Roman"/>
              <a:buNone/>
              <a:defRPr b="0" i="0" sz="2400" u="none" cap="none" strike="noStrike">
                <a:solidFill>
                  <a:srgbClr val="000000"/>
                </a:solidFill>
                <a:latin typeface="Times New Roman"/>
                <a:ea typeface="Times New Roman"/>
                <a:cs typeface="Times New Roman"/>
                <a:sym typeface="Times New Roman"/>
              </a:defRPr>
            </a:lvl2pPr>
            <a:lvl3pPr indent="0" lvl="2" marL="0" marR="0" rtl="0" algn="l">
              <a:lnSpc>
                <a:spcPct val="100000"/>
              </a:lnSpc>
              <a:spcBef>
                <a:spcPts val="0"/>
              </a:spcBef>
              <a:spcAft>
                <a:spcPts val="0"/>
              </a:spcAft>
              <a:buClr>
                <a:srgbClr val="000000"/>
              </a:buClr>
              <a:buSzPts val="2400"/>
              <a:buFont typeface="Times New Roman"/>
              <a:buNone/>
              <a:defRPr b="0" i="0" sz="2400" u="none" cap="none" strike="noStrike">
                <a:solidFill>
                  <a:srgbClr val="000000"/>
                </a:solidFill>
                <a:latin typeface="Times New Roman"/>
                <a:ea typeface="Times New Roman"/>
                <a:cs typeface="Times New Roman"/>
                <a:sym typeface="Times New Roman"/>
              </a:defRPr>
            </a:lvl3pPr>
            <a:lvl4pPr indent="0" lvl="3" marL="0" marR="0" rtl="0" algn="l">
              <a:lnSpc>
                <a:spcPct val="100000"/>
              </a:lnSpc>
              <a:spcBef>
                <a:spcPts val="0"/>
              </a:spcBef>
              <a:spcAft>
                <a:spcPts val="0"/>
              </a:spcAft>
              <a:buClr>
                <a:srgbClr val="000000"/>
              </a:buClr>
              <a:buSzPts val="2400"/>
              <a:buFont typeface="Times New Roman"/>
              <a:buNone/>
              <a:defRPr b="0" i="0" sz="2400" u="none" cap="none" strike="noStrike">
                <a:solidFill>
                  <a:srgbClr val="000000"/>
                </a:solidFill>
                <a:latin typeface="Times New Roman"/>
                <a:ea typeface="Times New Roman"/>
                <a:cs typeface="Times New Roman"/>
                <a:sym typeface="Times New Roman"/>
              </a:defRPr>
            </a:lvl4pPr>
            <a:lvl5pPr indent="0" lvl="4" marL="0" marR="0" rtl="0" algn="l">
              <a:lnSpc>
                <a:spcPct val="100000"/>
              </a:lnSpc>
              <a:spcBef>
                <a:spcPts val="0"/>
              </a:spcBef>
              <a:spcAft>
                <a:spcPts val="0"/>
              </a:spcAft>
              <a:buClr>
                <a:srgbClr val="000000"/>
              </a:buClr>
              <a:buSzPts val="2400"/>
              <a:buFont typeface="Times New Roman"/>
              <a:buNone/>
              <a:defRPr b="0" i="0" sz="2400" u="none" cap="none" strike="noStrike">
                <a:solidFill>
                  <a:srgbClr val="000000"/>
                </a:solidFill>
                <a:latin typeface="Times New Roman"/>
                <a:ea typeface="Times New Roman"/>
                <a:cs typeface="Times New Roman"/>
                <a:sym typeface="Times New Roman"/>
              </a:defRPr>
            </a:lvl5pPr>
            <a:lvl6pPr indent="0" lvl="5" marL="0" marR="0" rtl="0" algn="l">
              <a:lnSpc>
                <a:spcPct val="100000"/>
              </a:lnSpc>
              <a:spcBef>
                <a:spcPts val="0"/>
              </a:spcBef>
              <a:spcAft>
                <a:spcPts val="0"/>
              </a:spcAft>
              <a:buClr>
                <a:srgbClr val="000000"/>
              </a:buClr>
              <a:buSzPts val="2400"/>
              <a:buFont typeface="Times New Roman"/>
              <a:buNone/>
              <a:defRPr b="0" i="0" sz="2400" u="none" cap="none" strike="noStrike">
                <a:solidFill>
                  <a:srgbClr val="000000"/>
                </a:solidFill>
                <a:latin typeface="Times New Roman"/>
                <a:ea typeface="Times New Roman"/>
                <a:cs typeface="Times New Roman"/>
                <a:sym typeface="Times New Roman"/>
              </a:defRPr>
            </a:lvl6pPr>
            <a:lvl7pPr indent="0" lvl="6" marL="0" marR="0" rtl="0" algn="l">
              <a:lnSpc>
                <a:spcPct val="100000"/>
              </a:lnSpc>
              <a:spcBef>
                <a:spcPts val="0"/>
              </a:spcBef>
              <a:spcAft>
                <a:spcPts val="0"/>
              </a:spcAft>
              <a:buClr>
                <a:srgbClr val="000000"/>
              </a:buClr>
              <a:buSzPts val="2400"/>
              <a:buFont typeface="Times New Roman"/>
              <a:buNone/>
              <a:defRPr b="0" i="0" sz="2400" u="none" cap="none" strike="noStrike">
                <a:solidFill>
                  <a:srgbClr val="000000"/>
                </a:solidFill>
                <a:latin typeface="Times New Roman"/>
                <a:ea typeface="Times New Roman"/>
                <a:cs typeface="Times New Roman"/>
                <a:sym typeface="Times New Roman"/>
              </a:defRPr>
            </a:lvl7pPr>
            <a:lvl8pPr indent="0" lvl="7" marL="0" marR="0" rtl="0" algn="l">
              <a:lnSpc>
                <a:spcPct val="100000"/>
              </a:lnSpc>
              <a:spcBef>
                <a:spcPts val="0"/>
              </a:spcBef>
              <a:spcAft>
                <a:spcPts val="0"/>
              </a:spcAft>
              <a:buClr>
                <a:srgbClr val="000000"/>
              </a:buClr>
              <a:buSzPts val="2400"/>
              <a:buFont typeface="Times New Roman"/>
              <a:buNone/>
              <a:defRPr b="0" i="0" sz="2400" u="none" cap="none" strike="noStrike">
                <a:solidFill>
                  <a:srgbClr val="000000"/>
                </a:solidFill>
                <a:latin typeface="Times New Roman"/>
                <a:ea typeface="Times New Roman"/>
                <a:cs typeface="Times New Roman"/>
                <a:sym typeface="Times New Roman"/>
              </a:defRPr>
            </a:lvl8pPr>
            <a:lvl9pPr indent="0" lvl="8" marL="0" marR="0" rtl="0" algn="l">
              <a:lnSpc>
                <a:spcPct val="100000"/>
              </a:lnSpc>
              <a:spcBef>
                <a:spcPts val="0"/>
              </a:spcBef>
              <a:spcAft>
                <a:spcPts val="0"/>
              </a:spcAft>
              <a:buClr>
                <a:srgbClr val="000000"/>
              </a:buClr>
              <a:buSzPts val="2400"/>
              <a:buFont typeface="Times New Roman"/>
              <a:buNone/>
              <a:defRPr b="0" i="0" sz="2400" u="none" cap="none" strike="noStrike">
                <a:solidFill>
                  <a:srgbClr val="000000"/>
                </a:solidFill>
                <a:latin typeface="Times New Roman"/>
                <a:ea typeface="Times New Roman"/>
                <a:cs typeface="Times New Roman"/>
                <a:sym typeface="Times New Roman"/>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hyperlink" Target="mailto:SLBM@gmail.or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 name="Shape 20"/>
        <p:cNvGrpSpPr/>
        <p:nvPr/>
      </p:nvGrpSpPr>
      <p:grpSpPr>
        <a:xfrm>
          <a:off x="0" y="0"/>
          <a:ext cx="0" cy="0"/>
          <a:chOff x="0" y="0"/>
          <a:chExt cx="0" cy="0"/>
        </a:xfrm>
      </p:grpSpPr>
      <p:sp>
        <p:nvSpPr>
          <p:cNvPr id="21" name="Google Shape;21;p51"/>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800"/>
              <a:t>Please respect the Word of God as it is being taught by </a:t>
            </a:r>
            <a:br>
              <a:rPr lang="en-US" sz="4800"/>
            </a:br>
            <a:r>
              <a:rPr lang="en-US" sz="4800"/>
              <a:t>shutting off all cell phones and electronics, giving your undivided attention while service is in session.</a:t>
            </a:r>
            <a:br>
              <a:rPr lang="en-US" sz="4800"/>
            </a:br>
            <a:br>
              <a:rPr lang="en-US" sz="4800"/>
            </a:br>
            <a:r>
              <a:rPr lang="en-US" sz="4800"/>
              <a:t>Thank you! SLBM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59"/>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800"/>
              <a:t>Rom 12:18: If it is possible, </a:t>
            </a:r>
            <a:br>
              <a:rPr lang="en-US" sz="4800"/>
            </a:br>
            <a:r>
              <a:rPr lang="en-US" sz="4800"/>
              <a:t>as much as depends on you, </a:t>
            </a:r>
            <a:br>
              <a:rPr lang="en-US" sz="4800"/>
            </a:br>
            <a:r>
              <a:rPr lang="en-US" sz="4800"/>
              <a:t>live peaceably with all men.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60"/>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800"/>
              <a:t>Gal 6:10 So then, while we have opportunity, let us do good to all people, and especially to those who are of the household of the faith.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61"/>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800"/>
              <a:t>Handling people with God’s impersonal love (application) </a:t>
            </a:r>
            <a:br>
              <a:rPr lang="en-US" sz="4800"/>
            </a:br>
            <a:r>
              <a:rPr lang="en-US" sz="4800"/>
              <a:t>is the only thing that can overcome the injustices of this life, and it is commanded we perform it as followers of </a:t>
            </a:r>
            <a:br>
              <a:rPr lang="en-US" sz="4800"/>
            </a:br>
            <a:r>
              <a:rPr lang="en-US" sz="4800"/>
              <a:t>Jesus Christ.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62"/>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a:t>Rom 12:18 If possible, </a:t>
            </a:r>
            <a:br>
              <a:rPr lang="en-US"/>
            </a:br>
            <a:r>
              <a:rPr lang="en-US"/>
              <a:t>so far as it depends on you, be at peace with all men.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63"/>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400"/>
              <a:t>‘be at peace’- </a:t>
            </a:r>
            <a:r>
              <a:rPr i="1" lang="en-US" sz="4400"/>
              <a:t>eiréneuó</a:t>
            </a:r>
            <a:r>
              <a:rPr lang="en-US" sz="4400"/>
              <a:t> – </a:t>
            </a:r>
            <a:br>
              <a:rPr lang="en-US" sz="4400"/>
            </a:br>
            <a:r>
              <a:rPr lang="en-US" sz="4400"/>
              <a:t>(G1514 i-rane-yoo’-o)</a:t>
            </a:r>
            <a:br>
              <a:rPr lang="en-US" sz="4400"/>
            </a:br>
            <a:br>
              <a:rPr lang="en-US" sz="4400"/>
            </a:br>
            <a:r>
              <a:rPr lang="en-US" sz="4400"/>
              <a:t>= living in the condition of God's peace (gift of wholeness with integrity of being).</a:t>
            </a:r>
            <a:br>
              <a:rPr lang="en-US" sz="4400"/>
            </a:br>
            <a:br>
              <a:rPr lang="en-US" sz="4400"/>
            </a:br>
            <a:r>
              <a:rPr lang="en-US" sz="4400"/>
              <a:t>= To live or be at peace, tranquility. </a:t>
            </a:r>
            <a:br>
              <a:rPr lang="en-US" sz="4800"/>
            </a:br>
            <a:endParaRPr sz="4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64"/>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400"/>
              <a:t>Jesus Christ’s ‘peace’ is both </a:t>
            </a:r>
            <a:br>
              <a:rPr lang="en-US" sz="4400"/>
            </a:br>
            <a:r>
              <a:rPr lang="en-US" sz="4400"/>
              <a:t>a divine gift and a believer’s responsibility that is to be enacted within the local community and extended outward to the world.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65"/>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400"/>
              <a:t>Jesus Christ is the supreme Peacemaker, reconciling sinners </a:t>
            </a:r>
            <a:br>
              <a:rPr lang="en-US" sz="4400"/>
            </a:br>
            <a:r>
              <a:rPr lang="en-US" sz="4400"/>
              <a:t>to God the Father and </a:t>
            </a:r>
            <a:br>
              <a:rPr lang="en-US" sz="4400"/>
            </a:br>
            <a:r>
              <a:rPr lang="en-US" sz="4400"/>
              <a:t>to one another through the Cross, </a:t>
            </a:r>
            <a:br>
              <a:rPr lang="en-US" sz="4400"/>
            </a:br>
            <a:r>
              <a:rPr lang="en-US" sz="4400"/>
              <a:t>Eph 2:14-17.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66"/>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800"/>
              <a:t>Mark 9:50b “… Have salt </a:t>
            </a:r>
            <a:br>
              <a:rPr lang="en-US" sz="4800"/>
            </a:br>
            <a:r>
              <a:rPr lang="en-US" sz="4800"/>
              <a:t>in yourselves, and be at peace with one another.”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67"/>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800"/>
              <a:t>John 14:15 “If you love Me, </a:t>
            </a:r>
            <a:br>
              <a:rPr lang="en-US" sz="4800"/>
            </a:br>
            <a:r>
              <a:rPr lang="en-US" sz="4800"/>
              <a:t>you will keep </a:t>
            </a:r>
            <a:br>
              <a:rPr lang="en-US" sz="4800"/>
            </a:br>
            <a:r>
              <a:rPr lang="en-US" sz="4800"/>
              <a:t>My commandments.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68"/>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400"/>
              <a:t>“The essence of obedience lies </a:t>
            </a:r>
            <a:br>
              <a:rPr lang="en-US" sz="4400"/>
            </a:br>
            <a:r>
              <a:rPr lang="en-US" sz="4400"/>
              <a:t>in the hearty love (impersonal) which prompts the deed rather than in the deed itself.” </a:t>
            </a:r>
            <a:br>
              <a:rPr lang="en-US" sz="4400"/>
            </a:br>
            <a:r>
              <a:rPr lang="en-US" sz="4400"/>
              <a:t>(C. Spurgeon)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 name="Shape 25"/>
        <p:cNvGrpSpPr/>
        <p:nvPr/>
      </p:nvGrpSpPr>
      <p:grpSpPr>
        <a:xfrm>
          <a:off x="0" y="0"/>
          <a:ext cx="0" cy="0"/>
          <a:chOff x="0" y="0"/>
          <a:chExt cx="0" cy="0"/>
        </a:xfrm>
      </p:grpSpPr>
      <p:sp>
        <p:nvSpPr>
          <p:cNvPr id="26" name="Google Shape;26;p1"/>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800"/>
              <a:t>Salt and Light Bible Ministries</a:t>
            </a:r>
            <a:br>
              <a:rPr lang="en-US" sz="4800"/>
            </a:br>
            <a:br>
              <a:rPr lang="en-US" sz="4800"/>
            </a:br>
            <a:r>
              <a:rPr lang="en-US" sz="4400"/>
              <a:t>‘A Daily Cross with Thee’ # 040 </a:t>
            </a:r>
            <a:br>
              <a:rPr lang="en-US" sz="4400"/>
            </a:br>
            <a:r>
              <a:rPr lang="en-US" sz="3600"/>
              <a:t>Understanding the Divine Love Complex – </a:t>
            </a:r>
            <a:br>
              <a:rPr lang="en-US" sz="3600"/>
            </a:br>
            <a:r>
              <a:rPr lang="en-US" sz="3600"/>
              <a:t>c. </a:t>
            </a:r>
            <a:br>
              <a:rPr lang="en-US" sz="3600"/>
            </a:br>
            <a:br>
              <a:rPr lang="en-US" sz="4000"/>
            </a:br>
            <a:r>
              <a:rPr lang="en-US" sz="4000"/>
              <a:t>Pastor Jason Kauranen</a:t>
            </a:r>
            <a:br>
              <a:rPr lang="en-US" sz="4000"/>
            </a:br>
            <a:r>
              <a:rPr lang="en-US" sz="4000"/>
              <a:t>Sunday November 23, 2025</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69"/>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400"/>
              <a:t>John 14:23 Jesus answered and said to him, “If anyone loves Me, he will keep My word; and </a:t>
            </a:r>
            <a:br>
              <a:rPr lang="en-US" sz="4400"/>
            </a:br>
            <a:r>
              <a:rPr lang="en-US" sz="4400"/>
              <a:t>My Father will love him, and </a:t>
            </a:r>
            <a:br>
              <a:rPr lang="en-US" sz="4400"/>
            </a:br>
            <a:r>
              <a:rPr lang="en-US" sz="4400"/>
              <a:t>We will come to him and make Our abode with him.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70"/>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400"/>
              <a:t>John14:27 Peace I leave with you; My peace I give to you; not as the world gives do I give to you. </a:t>
            </a:r>
            <a:br>
              <a:rPr lang="en-US" sz="4400"/>
            </a:br>
            <a:r>
              <a:rPr lang="en-US" sz="4400"/>
              <a:t>Do not let your heart be troubled, nor let it be fearful.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71"/>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800"/>
              <a:t>John 14:29 Now I have told you before it happens, so that when it happens, you may believe.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72"/>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a:t>All that He has done for us; we all should show gratitude with praise and be thankful! </a:t>
            </a:r>
            <a:br>
              <a:rPr lang="en-US"/>
            </a:br>
            <a:br>
              <a:rPr lang="en-US"/>
            </a:br>
            <a:r>
              <a:rPr lang="en-US"/>
              <a:t>A Grateful Heart.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73"/>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38" name="Google Shape;138;p73"/>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74"/>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44" name="Google Shape;144;p74"/>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400"/>
              <a:t>1Th 5:16 Rejoice always; </a:t>
            </a:r>
            <a:br>
              <a:rPr lang="en-US" sz="4400"/>
            </a:br>
            <a:br>
              <a:rPr lang="en-US" sz="4400"/>
            </a:br>
            <a:r>
              <a:rPr lang="en-US" sz="4400"/>
              <a:t>1Th 5:17 pray without ceasing; </a:t>
            </a:r>
            <a:br>
              <a:rPr lang="en-US" sz="4400"/>
            </a:br>
            <a:br>
              <a:rPr lang="en-US" sz="4400"/>
            </a:br>
            <a:r>
              <a:rPr lang="en-US" sz="4400"/>
              <a:t>1Th 5:18 in everything give thanks; for this is God’s will for you in Christ Jesus. </a:t>
            </a:r>
            <a:br>
              <a:rPr lang="en-US" sz="4400"/>
            </a:br>
            <a:endParaRPr sz="44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75"/>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50" name="Google Shape;150;p75"/>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800"/>
              <a:t>Psalm 100:1 Shout joyfully to the LORD, all the earth.</a:t>
            </a:r>
            <a:br>
              <a:rPr lang="en-US" sz="4800"/>
            </a:br>
            <a:br>
              <a:rPr lang="en-US" sz="4800"/>
            </a:br>
            <a:r>
              <a:rPr lang="en-US" sz="4800"/>
              <a:t>Psalm 100:2 Serve the LORD </a:t>
            </a:r>
            <a:br>
              <a:rPr lang="en-US" sz="4800"/>
            </a:br>
            <a:r>
              <a:rPr lang="en-US" sz="4800"/>
              <a:t>with gladness;</a:t>
            </a:r>
            <a:br>
              <a:rPr lang="en-US" sz="4800"/>
            </a:br>
            <a:r>
              <a:rPr lang="en-US" sz="4800"/>
              <a:t>Come before Him with </a:t>
            </a:r>
            <a:br>
              <a:rPr lang="en-US" sz="4800"/>
            </a:br>
            <a:r>
              <a:rPr lang="en-US" sz="4800"/>
              <a:t>joyful singing.</a:t>
            </a:r>
            <a:br>
              <a:rPr lang="en-US" sz="4800"/>
            </a:br>
            <a:endParaRPr sz="4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76"/>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56" name="Google Shape;156;p76"/>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800"/>
              <a:t>Psalm 100:3 Know that the LORD Himself is God;</a:t>
            </a:r>
            <a:br>
              <a:rPr lang="en-US" sz="4800"/>
            </a:br>
            <a:r>
              <a:rPr lang="en-US" sz="4800"/>
              <a:t>It is He who has made us, </a:t>
            </a:r>
            <a:br>
              <a:rPr lang="en-US" sz="4800"/>
            </a:br>
            <a:r>
              <a:rPr lang="en-US" sz="4800"/>
              <a:t>and not we ourselves;</a:t>
            </a:r>
            <a:br>
              <a:rPr lang="en-US" sz="4800"/>
            </a:br>
            <a:r>
              <a:rPr lang="en-US" sz="4800"/>
              <a:t>We are His people and </a:t>
            </a:r>
            <a:br>
              <a:rPr lang="en-US" sz="4800"/>
            </a:br>
            <a:r>
              <a:rPr lang="en-US" sz="4800"/>
              <a:t>the sheep of His pasture.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77"/>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62" name="Google Shape;162;p77"/>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800"/>
              <a:t>Psalm 100:4 Enter His gates </a:t>
            </a:r>
            <a:br>
              <a:rPr lang="en-US" sz="4800"/>
            </a:br>
            <a:r>
              <a:rPr lang="en-US" sz="4800"/>
              <a:t>with thanksgiving</a:t>
            </a:r>
            <a:br>
              <a:rPr lang="en-US" sz="4800"/>
            </a:br>
            <a:r>
              <a:rPr lang="en-US" sz="4800"/>
              <a:t>And His courts with praise.</a:t>
            </a:r>
            <a:br>
              <a:rPr lang="en-US" sz="4800"/>
            </a:br>
            <a:r>
              <a:rPr lang="en-US" sz="4800"/>
              <a:t>Give thanks to Him, </a:t>
            </a:r>
            <a:br>
              <a:rPr lang="en-US" sz="4800"/>
            </a:br>
            <a:r>
              <a:rPr lang="en-US" sz="4800"/>
              <a:t>bless His name. </a:t>
            </a:r>
            <a:br>
              <a:rPr lang="en-US" sz="4800"/>
            </a:br>
            <a:endParaRPr sz="4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78"/>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68" name="Google Shape;168;p78"/>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800"/>
              <a:t>Psalm 100:5 </a:t>
            </a:r>
            <a:br>
              <a:rPr lang="en-US" sz="4800"/>
            </a:br>
            <a:r>
              <a:rPr lang="en-US" sz="4800"/>
              <a:t>For the LORD is good;</a:t>
            </a:r>
            <a:br>
              <a:rPr lang="en-US" sz="4800"/>
            </a:br>
            <a:r>
              <a:rPr lang="en-US" sz="4800"/>
              <a:t>His lovingkindness </a:t>
            </a:r>
            <a:br>
              <a:rPr lang="en-US" sz="4800"/>
            </a:br>
            <a:r>
              <a:rPr lang="en-US" sz="4800"/>
              <a:t>is everlasting</a:t>
            </a:r>
            <a:br>
              <a:rPr lang="en-US" sz="4800"/>
            </a:br>
            <a:r>
              <a:rPr lang="en-US" sz="4800"/>
              <a:t>And His faithfulness to </a:t>
            </a:r>
            <a:br>
              <a:rPr lang="en-US" sz="4800"/>
            </a:br>
            <a:r>
              <a:rPr lang="en-US" sz="4800"/>
              <a:t>all generations.</a:t>
            </a:r>
            <a:br>
              <a:rPr lang="en-US" sz="4800"/>
            </a:br>
            <a:endParaRPr sz="4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 name="Shape 30"/>
        <p:cNvGrpSpPr/>
        <p:nvPr/>
      </p:nvGrpSpPr>
      <p:grpSpPr>
        <a:xfrm>
          <a:off x="0" y="0"/>
          <a:ext cx="0" cy="0"/>
          <a:chOff x="0" y="0"/>
          <a:chExt cx="0" cy="0"/>
        </a:xfrm>
      </p:grpSpPr>
      <p:pic>
        <p:nvPicPr>
          <p:cNvPr id="31" name="Google Shape;31;p52"/>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32" name="Google Shape;32;p52"/>
          <p:cNvSpPr txBox="1"/>
          <p:nvPr>
            <p:ph type="title"/>
          </p:nvPr>
        </p:nvSpPr>
        <p:spPr>
          <a:xfrm>
            <a:off x="306387" y="180487"/>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6600">
                <a:solidFill>
                  <a:schemeClr val="lt1"/>
                </a:solidFill>
              </a:rPr>
              <a:t>Welcome</a:t>
            </a:r>
            <a:r>
              <a:rPr lang="en-US" sz="6000">
                <a:solidFill>
                  <a:schemeClr val="lt1"/>
                </a:solidFill>
              </a:rPr>
              <a:t>, </a:t>
            </a:r>
            <a:br>
              <a:rPr lang="en-US" sz="6000">
                <a:solidFill>
                  <a:schemeClr val="lt1"/>
                </a:solidFill>
              </a:rPr>
            </a:br>
            <a:r>
              <a:rPr lang="en-US" sz="6000">
                <a:solidFill>
                  <a:schemeClr val="lt1"/>
                </a:solidFill>
              </a:rPr>
              <a:t>we are glad you are here with us today!</a:t>
            </a:r>
            <a:br>
              <a:rPr lang="en-US">
                <a:solidFill>
                  <a:schemeClr val="lt1"/>
                </a:solidFill>
              </a:rPr>
            </a:br>
            <a:r>
              <a:rPr lang="en-US" sz="4000">
                <a:solidFill>
                  <a:schemeClr val="lt1"/>
                </a:solidFill>
                <a:latin typeface="Quintessential"/>
                <a:ea typeface="Quintessential"/>
                <a:cs typeface="Quintessential"/>
                <a:sym typeface="Quintessential"/>
              </a:rPr>
              <a:t>Salt and Light Bible Ministries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79"/>
          <p:cNvPicPr preferRelativeResize="0"/>
          <p:nvPr/>
        </p:nvPicPr>
        <p:blipFill rotWithShape="1">
          <a:blip r:embed="rId3">
            <a:alphaModFix/>
          </a:blip>
          <a:srcRect b="0" l="0" r="0" t="0"/>
          <a:stretch/>
        </p:blipFill>
        <p:spPr>
          <a:xfrm>
            <a:off x="96252" y="87923"/>
            <a:ext cx="8977410" cy="6661792"/>
          </a:xfrm>
          <a:prstGeom prst="rect">
            <a:avLst/>
          </a:prstGeom>
          <a:noFill/>
          <a:ln>
            <a:noFill/>
          </a:ln>
        </p:spPr>
      </p:pic>
      <p:sp>
        <p:nvSpPr>
          <p:cNvPr id="174" name="Google Shape;174;p79"/>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br>
              <a:rPr lang="en-US" sz="4800"/>
            </a:br>
            <a:br>
              <a:rPr lang="en-US" sz="4800"/>
            </a:br>
            <a:r>
              <a:rPr lang="en-US" sz="4800"/>
              <a:t>Col 3:14 Beyond all these things put on love, which is the perfect bond of unity.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80"/>
          <p:cNvPicPr preferRelativeResize="0"/>
          <p:nvPr/>
        </p:nvPicPr>
        <p:blipFill rotWithShape="1">
          <a:blip r:embed="rId3">
            <a:alphaModFix/>
          </a:blip>
          <a:srcRect b="0" l="0" r="0" t="0"/>
          <a:stretch/>
        </p:blipFill>
        <p:spPr>
          <a:xfrm>
            <a:off x="96252" y="108284"/>
            <a:ext cx="8915401" cy="6641431"/>
          </a:xfrm>
          <a:prstGeom prst="rect">
            <a:avLst/>
          </a:prstGeom>
          <a:noFill/>
          <a:ln>
            <a:noFill/>
          </a:ln>
        </p:spPr>
      </p:pic>
      <p:sp>
        <p:nvSpPr>
          <p:cNvPr id="180" name="Google Shape;180;p80"/>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br>
              <a:rPr lang="en-US" sz="4800"/>
            </a:br>
            <a:br>
              <a:rPr lang="en-US" sz="4800"/>
            </a:br>
            <a:r>
              <a:rPr lang="en-US" sz="4800"/>
              <a:t>Col 3:15 Let the peace of Christ rule in your hearts, to which indeed you were called in one body; and be thankful.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81"/>
          <p:cNvPicPr preferRelativeResize="0"/>
          <p:nvPr/>
        </p:nvPicPr>
        <p:blipFill rotWithShape="1">
          <a:blip r:embed="rId3">
            <a:alphaModFix/>
          </a:blip>
          <a:srcRect b="0" l="0" r="0" t="0"/>
          <a:stretch/>
        </p:blipFill>
        <p:spPr>
          <a:xfrm>
            <a:off x="96252" y="108284"/>
            <a:ext cx="8915401" cy="6641431"/>
          </a:xfrm>
          <a:prstGeom prst="rect">
            <a:avLst/>
          </a:prstGeom>
          <a:noFill/>
          <a:ln>
            <a:noFill/>
          </a:ln>
        </p:spPr>
      </p:pic>
      <p:sp>
        <p:nvSpPr>
          <p:cNvPr id="186" name="Google Shape;186;p81"/>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br>
              <a:rPr lang="en-US" sz="4800"/>
            </a:br>
            <a:r>
              <a:rPr lang="en-US" sz="4400"/>
              <a:t>Col 3:16 Let the word of Christ richly dwell within you, </a:t>
            </a:r>
            <a:br>
              <a:rPr lang="en-US" sz="4400"/>
            </a:br>
            <a:r>
              <a:rPr lang="en-US" sz="4400"/>
              <a:t>with all wisdom teaching and admonishing one another with psalms and hymns and spiritual songs, singing with thankfulness </a:t>
            </a:r>
            <a:br>
              <a:rPr lang="en-US" sz="4400"/>
            </a:br>
            <a:r>
              <a:rPr lang="en-US" sz="4400"/>
              <a:t>in your hearts to God.</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82"/>
          <p:cNvPicPr preferRelativeResize="0"/>
          <p:nvPr/>
        </p:nvPicPr>
        <p:blipFill rotWithShape="1">
          <a:blip r:embed="rId3">
            <a:alphaModFix/>
          </a:blip>
          <a:srcRect b="0" l="0" r="0" t="0"/>
          <a:stretch/>
        </p:blipFill>
        <p:spPr>
          <a:xfrm>
            <a:off x="96252" y="108284"/>
            <a:ext cx="8915401" cy="6641431"/>
          </a:xfrm>
          <a:prstGeom prst="rect">
            <a:avLst/>
          </a:prstGeom>
          <a:noFill/>
          <a:ln>
            <a:noFill/>
          </a:ln>
        </p:spPr>
      </p:pic>
      <p:sp>
        <p:nvSpPr>
          <p:cNvPr id="192" name="Google Shape;192;p82"/>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br>
              <a:rPr lang="en-US" sz="4800"/>
            </a:br>
            <a:r>
              <a:rPr lang="en-US" sz="4800"/>
              <a:t>Col 3:17 Whatever you do in word or deed, do all in the name of the Lord Jesus, </a:t>
            </a:r>
            <a:br>
              <a:rPr lang="en-US" sz="4800"/>
            </a:br>
            <a:r>
              <a:rPr lang="en-US" sz="4800"/>
              <a:t>giving thanks through Him </a:t>
            </a:r>
            <a:br>
              <a:rPr lang="en-US" sz="4800"/>
            </a:br>
            <a:r>
              <a:rPr lang="en-US" sz="4800"/>
              <a:t>to God the Father.</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83"/>
          <p:cNvPicPr preferRelativeResize="0"/>
          <p:nvPr/>
        </p:nvPicPr>
        <p:blipFill rotWithShape="1">
          <a:blip r:embed="rId3">
            <a:alphaModFix/>
          </a:blip>
          <a:srcRect b="0" l="0" r="0" t="0"/>
          <a:stretch/>
        </p:blipFill>
        <p:spPr>
          <a:xfrm>
            <a:off x="612425" y="2995862"/>
            <a:ext cx="7978121" cy="3753853"/>
          </a:xfrm>
          <a:prstGeom prst="rect">
            <a:avLst/>
          </a:prstGeom>
          <a:noFill/>
          <a:ln>
            <a:noFill/>
          </a:ln>
        </p:spPr>
      </p:pic>
      <p:sp>
        <p:nvSpPr>
          <p:cNvPr id="198" name="Google Shape;198;p83"/>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400"/>
              <a:t>Heb 13:15-16 Through Him then, let us continually offer up a sacrifice of praise to God, that is, the fruit of lips that give thanks to His name. And do not neglect doing good and sharing, for with such sacrifices God is pleased.</a:t>
            </a:r>
            <a:br>
              <a:rPr lang="en-US" sz="4400"/>
            </a:br>
            <a:endParaRPr sz="44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
        <p:nvSpPr>
          <p:cNvPr id="203" name="Google Shape;203;p84"/>
          <p:cNvSpPr/>
          <p:nvPr/>
        </p:nvSpPr>
        <p:spPr>
          <a:xfrm>
            <a:off x="0" y="0"/>
            <a:ext cx="9144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04" name="Google Shape;204;p84"/>
          <p:cNvSpPr/>
          <p:nvPr/>
        </p:nvSpPr>
        <p:spPr>
          <a:xfrm flipH="1" rot="10800000">
            <a:off x="0" y="0"/>
            <a:ext cx="9143998" cy="6858000"/>
          </a:xfrm>
          <a:prstGeom prst="rect">
            <a:avLst/>
          </a:prstGeom>
          <a:gradFill>
            <a:gsLst>
              <a:gs pos="0">
                <a:srgbClr val="00664C"/>
              </a:gs>
              <a:gs pos="100000">
                <a:srgbClr val="000000"/>
              </a:gs>
            </a:gsLst>
            <a:lin ang="1380000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05" name="Google Shape;205;p84"/>
          <p:cNvSpPr/>
          <p:nvPr/>
        </p:nvSpPr>
        <p:spPr>
          <a:xfrm rot="10800000">
            <a:off x="0" y="559294"/>
            <a:ext cx="9143998" cy="6298279"/>
          </a:xfrm>
          <a:prstGeom prst="rect">
            <a:avLst/>
          </a:prstGeom>
          <a:gradFill>
            <a:gsLst>
              <a:gs pos="0">
                <a:srgbClr val="009972">
                  <a:alpha val="58823"/>
                </a:srgbClr>
              </a:gs>
              <a:gs pos="1000">
                <a:srgbClr val="009972">
                  <a:alpha val="58823"/>
                </a:srgbClr>
              </a:gs>
              <a:gs pos="100000">
                <a:srgbClr val="000000"/>
              </a:gs>
            </a:gsLst>
            <a:lin ang="15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06" name="Google Shape;206;p84"/>
          <p:cNvSpPr/>
          <p:nvPr/>
        </p:nvSpPr>
        <p:spPr>
          <a:xfrm flipH="1" rot="10800000">
            <a:off x="0" y="-428"/>
            <a:ext cx="4572000" cy="6858000"/>
          </a:xfrm>
          <a:prstGeom prst="rect">
            <a:avLst/>
          </a:prstGeom>
          <a:gradFill>
            <a:gsLst>
              <a:gs pos="0">
                <a:srgbClr val="000000">
                  <a:alpha val="71764"/>
                </a:srgbClr>
              </a:gs>
              <a:gs pos="13000">
                <a:srgbClr val="000000">
                  <a:alpha val="71764"/>
                </a:srgbClr>
              </a:gs>
              <a:gs pos="99000">
                <a:srgbClr val="00664C">
                  <a:alpha val="0"/>
                </a:srgbClr>
              </a:gs>
              <a:gs pos="100000">
                <a:srgbClr val="00664C">
                  <a:alpha val="0"/>
                </a:srgbClr>
              </a:gs>
            </a:gsLst>
            <a:lin ang="18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07" name="Google Shape;207;p84"/>
          <p:cNvSpPr txBox="1"/>
          <p:nvPr>
            <p:ph type="title"/>
          </p:nvPr>
        </p:nvSpPr>
        <p:spPr>
          <a:xfrm>
            <a:off x="237392" y="1028700"/>
            <a:ext cx="8081938" cy="1925515"/>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SzPct val="43209"/>
              <a:buNone/>
            </a:pPr>
            <a:r>
              <a:rPr lang="en-US" sz="3600">
                <a:latin typeface="Arial"/>
                <a:ea typeface="Arial"/>
                <a:cs typeface="Arial"/>
                <a:sym typeface="Arial"/>
              </a:rPr>
              <a:t> </a:t>
            </a:r>
            <a:r>
              <a:rPr lang="en-US" sz="4400">
                <a:latin typeface="Times New Roman"/>
                <a:ea typeface="Times New Roman"/>
                <a:cs typeface="Times New Roman"/>
                <a:sym typeface="Times New Roman"/>
              </a:rPr>
              <a:t>Jam 1:17 Every good thing given and every perfect gift is from above, coming down from the Father of lights, with whom there is </a:t>
            </a:r>
            <a:br>
              <a:rPr lang="en-US" sz="4400">
                <a:latin typeface="Times New Roman"/>
                <a:ea typeface="Times New Roman"/>
                <a:cs typeface="Times New Roman"/>
                <a:sym typeface="Times New Roman"/>
              </a:rPr>
            </a:br>
            <a:r>
              <a:rPr lang="en-US" sz="4400">
                <a:latin typeface="Times New Roman"/>
                <a:ea typeface="Times New Roman"/>
                <a:cs typeface="Times New Roman"/>
                <a:sym typeface="Times New Roman"/>
              </a:rPr>
              <a:t>no variation or shifting shadow. </a:t>
            </a:r>
            <a:endParaRPr/>
          </a:p>
        </p:txBody>
      </p:sp>
      <p:sp>
        <p:nvSpPr>
          <p:cNvPr id="208" name="Google Shape;208;p84"/>
          <p:cNvSpPr/>
          <p:nvPr/>
        </p:nvSpPr>
        <p:spPr>
          <a:xfrm flipH="1" rot="-5400000">
            <a:off x="2539257" y="1506860"/>
            <a:ext cx="4065484" cy="6636797"/>
          </a:xfrm>
          <a:custGeom>
            <a:rect b="b" l="l" r="r" t="t"/>
            <a:pathLst>
              <a:path extrusionOk="0" h="8849062" w="4065484">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a:gsLst>
              <a:gs pos="0">
                <a:srgbClr val="00CC99">
                  <a:alpha val="4705"/>
                </a:srgbClr>
              </a:gs>
              <a:gs pos="68000">
                <a:srgbClr val="00CC99">
                  <a:alpha val="14901"/>
                </a:srgbClr>
              </a:gs>
              <a:gs pos="100000">
                <a:srgbClr val="00CC99">
                  <a:alpha val="14901"/>
                </a:srgbClr>
              </a:gs>
            </a:gsLst>
            <a:lin ang="21593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09" name="Google Shape;209;p84"/>
          <p:cNvPicPr preferRelativeResize="0"/>
          <p:nvPr/>
        </p:nvPicPr>
        <p:blipFill rotWithShape="1">
          <a:blip r:embed="rId3">
            <a:alphaModFix/>
          </a:blip>
          <a:srcRect b="2" l="0" r="9927" t="0"/>
          <a:stretch/>
        </p:blipFill>
        <p:spPr>
          <a:xfrm>
            <a:off x="1757476" y="3351745"/>
            <a:ext cx="5639669" cy="3506255"/>
          </a:xfrm>
          <a:custGeom>
            <a:rect b="b" l="l" r="r" t="t"/>
            <a:pathLst>
              <a:path extrusionOk="0" h="3506255" w="7519558">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85"/>
          <p:cNvPicPr preferRelativeResize="0"/>
          <p:nvPr/>
        </p:nvPicPr>
        <p:blipFill rotWithShape="1">
          <a:blip r:embed="rId3">
            <a:alphaModFix/>
          </a:blip>
          <a:srcRect b="0" l="0" r="0" t="0"/>
          <a:stretch/>
        </p:blipFill>
        <p:spPr>
          <a:xfrm>
            <a:off x="150395" y="284651"/>
            <a:ext cx="8843210" cy="6429375"/>
          </a:xfrm>
          <a:prstGeom prst="rect">
            <a:avLst/>
          </a:prstGeom>
          <a:noFill/>
          <a:ln>
            <a:noFill/>
          </a:ln>
        </p:spPr>
      </p:pic>
      <p:sp>
        <p:nvSpPr>
          <p:cNvPr id="215" name="Google Shape;215;p85"/>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400"/>
              <a:t>Psalm 103:2 Bless the LORD, </a:t>
            </a:r>
            <a:br>
              <a:rPr lang="en-US" sz="4400"/>
            </a:br>
            <a:r>
              <a:rPr lang="en-US" sz="4400"/>
              <a:t>O my soul,</a:t>
            </a:r>
            <a:br>
              <a:rPr lang="en-US" sz="4400"/>
            </a:br>
            <a:r>
              <a:rPr lang="en-US" sz="4400"/>
              <a:t>And forget none of His benefits;</a:t>
            </a:r>
            <a:br>
              <a:rPr lang="en-US" sz="4400"/>
            </a:br>
            <a:br>
              <a:rPr lang="en-US" sz="4400"/>
            </a:br>
            <a:br>
              <a:rPr lang="en-US" sz="4400"/>
            </a:br>
            <a:br>
              <a:rPr lang="en-US" sz="4400"/>
            </a:br>
            <a:r>
              <a:rPr lang="en-US" sz="4400"/>
              <a:t> </a:t>
            </a:r>
            <a:br>
              <a:rPr lang="en-US" sz="4400"/>
            </a:br>
            <a:endParaRPr sz="44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8"/>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800"/>
              <a:t>Salt &amp; Light Bible Ministries</a:t>
            </a:r>
            <a:br>
              <a:rPr lang="en-US" sz="4800"/>
            </a:br>
            <a:r>
              <a:rPr lang="en-US" sz="4400"/>
              <a:t>Help, Letters, Prayer &amp; Donations</a:t>
            </a:r>
            <a:br>
              <a:rPr lang="en-US" sz="4400"/>
            </a:br>
            <a:r>
              <a:rPr lang="en-US" sz="4000">
                <a:solidFill>
                  <a:srgbClr val="FFFF00"/>
                </a:solidFill>
              </a:rPr>
              <a:t>write</a:t>
            </a:r>
            <a:r>
              <a:rPr lang="en-US" sz="4000"/>
              <a:t> to us:  </a:t>
            </a:r>
            <a:r>
              <a:rPr lang="en-US" sz="4000" u="sng">
                <a:solidFill>
                  <a:schemeClr val="hlink"/>
                </a:solidFill>
                <a:hlinkClick r:id="rId3"/>
              </a:rPr>
              <a:t>SLBM@gmail.org</a:t>
            </a:r>
            <a:br>
              <a:rPr lang="en-US" sz="4000" u="sng">
                <a:solidFill>
                  <a:schemeClr val="hlink"/>
                </a:solidFill>
              </a:rPr>
            </a:br>
            <a:r>
              <a:rPr lang="en-US" sz="4000">
                <a:solidFill>
                  <a:srgbClr val="FFFF00"/>
                </a:solidFill>
              </a:rPr>
              <a:t>visit</a:t>
            </a:r>
            <a:r>
              <a:rPr lang="en-US" sz="4000">
                <a:solidFill>
                  <a:schemeClr val="lt1"/>
                </a:solidFill>
              </a:rPr>
              <a:t> our website:  </a:t>
            </a:r>
            <a:r>
              <a:rPr lang="en-US" sz="4000" u="sng">
                <a:solidFill>
                  <a:srgbClr val="FFC000"/>
                </a:solidFill>
              </a:rPr>
              <a:t>SLBM.org</a:t>
            </a:r>
            <a:r>
              <a:rPr lang="en-US" sz="4000">
                <a:solidFill>
                  <a:srgbClr val="FFC000"/>
                </a:solidFill>
              </a:rPr>
              <a:t>  -</a:t>
            </a:r>
            <a:r>
              <a:rPr lang="en-US" sz="3600">
                <a:solidFill>
                  <a:schemeClr val="hlink"/>
                </a:solidFill>
              </a:rPr>
              <a:t>*paypal</a:t>
            </a:r>
            <a:br>
              <a:rPr lang="en-US" sz="4000">
                <a:solidFill>
                  <a:schemeClr val="hlink"/>
                </a:solidFill>
              </a:rPr>
            </a:br>
            <a:r>
              <a:rPr lang="en-US" sz="3200">
                <a:solidFill>
                  <a:srgbClr val="FFFF00"/>
                </a:solidFill>
              </a:rPr>
              <a:t>watch</a:t>
            </a:r>
            <a:r>
              <a:rPr lang="en-US" sz="3200"/>
              <a:t> us youtube  @</a:t>
            </a:r>
            <a:r>
              <a:rPr lang="en-US" sz="2800"/>
              <a:t>SaltandLightBibleMinistries</a:t>
            </a:r>
            <a:br>
              <a:rPr lang="en-US" sz="2800"/>
            </a:br>
            <a:br>
              <a:rPr lang="en-US" sz="4400"/>
            </a:br>
            <a:r>
              <a:rPr lang="en-US" sz="4000"/>
              <a:t>or</a:t>
            </a:r>
            <a:r>
              <a:rPr lang="en-US" sz="4400"/>
              <a:t> </a:t>
            </a:r>
            <a:r>
              <a:rPr lang="en-US" sz="3600">
                <a:solidFill>
                  <a:srgbClr val="FFFF00"/>
                </a:solidFill>
              </a:rPr>
              <a:t>mail</a:t>
            </a:r>
            <a:r>
              <a:rPr lang="en-US" sz="3600"/>
              <a:t>: Salt and Light Bible Ministries</a:t>
            </a:r>
            <a:br>
              <a:rPr lang="en-US" sz="3600"/>
            </a:br>
            <a:r>
              <a:rPr lang="en-US" sz="3200"/>
              <a:t>c/o Pastor Jason Kauranen</a:t>
            </a:r>
            <a:br>
              <a:rPr lang="en-US" sz="3600"/>
            </a:br>
            <a:r>
              <a:rPr lang="en-US" sz="3600"/>
              <a:t>2 Dianne Drive</a:t>
            </a:r>
            <a:br>
              <a:rPr lang="en-US" sz="3600"/>
            </a:br>
            <a:r>
              <a:rPr lang="en-US" sz="3600"/>
              <a:t>East Wareham, Mass 02538</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86"/>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a:t>Parking Code for Lot Across the Street is</a:t>
            </a:r>
            <a:br>
              <a:rPr lang="en-US"/>
            </a:br>
            <a:r>
              <a:rPr lang="en-US"/>
              <a:t>9000</a:t>
            </a:r>
            <a:br>
              <a:rPr lang="en-US"/>
            </a:br>
            <a:r>
              <a:rPr lang="en-US"/>
              <a:t>(</a:t>
            </a:r>
            <a:r>
              <a:rPr lang="en-US" sz="4400"/>
              <a:t>also available are some in the bank parking lot)</a:t>
            </a:r>
            <a:br>
              <a:rPr lang="en-US"/>
            </a:br>
            <a:r>
              <a:rPr lang="en-US" sz="4800"/>
              <a:t>* please </a:t>
            </a:r>
            <a:r>
              <a:rPr lang="en-US" sz="4800" u="sng"/>
              <a:t>do not </a:t>
            </a:r>
            <a:r>
              <a:rPr lang="en-US" sz="4800"/>
              <a:t>park on the left side of Troy Street,</a:t>
            </a:r>
            <a:br>
              <a:rPr lang="en-US" sz="4800"/>
            </a:br>
            <a:r>
              <a:rPr lang="en-US" sz="4800"/>
              <a:t>EMS and Fire only!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 name="Shape 36"/>
        <p:cNvGrpSpPr/>
        <p:nvPr/>
      </p:nvGrpSpPr>
      <p:grpSpPr>
        <a:xfrm>
          <a:off x="0" y="0"/>
          <a:ext cx="0" cy="0"/>
          <a:chOff x="0" y="0"/>
          <a:chExt cx="0" cy="0"/>
        </a:xfrm>
      </p:grpSpPr>
      <p:sp>
        <p:nvSpPr>
          <p:cNvPr id="37" name="Google Shape;37;p53"/>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800"/>
              <a:t>Rebound - 1John 1:9 states, </a:t>
            </a:r>
            <a:br>
              <a:rPr lang="en-US" sz="4800"/>
            </a:br>
            <a:br>
              <a:rPr lang="en-US" sz="4800"/>
            </a:br>
            <a:r>
              <a:rPr lang="en-US" sz="4800"/>
              <a:t>“ If we confess our sins, </a:t>
            </a:r>
            <a:br>
              <a:rPr lang="en-US" sz="4800"/>
            </a:br>
            <a:r>
              <a:rPr lang="en-US" sz="4800"/>
              <a:t>He is faithful and righteous to forgive us our sins and to cleanse us from all unrighteousness”. </a:t>
            </a:r>
            <a:endParaRPr sz="4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 name="Shape 41"/>
        <p:cNvGrpSpPr/>
        <p:nvPr/>
      </p:nvGrpSpPr>
      <p:grpSpPr>
        <a:xfrm>
          <a:off x="0" y="0"/>
          <a:ext cx="0" cy="0"/>
          <a:chOff x="0" y="0"/>
          <a:chExt cx="0" cy="0"/>
        </a:xfrm>
      </p:grpSpPr>
      <p:sp>
        <p:nvSpPr>
          <p:cNvPr id="42" name="Google Shape;42;p54"/>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800"/>
              <a:t>Proverbs 23:7a   For as he (man/mankind) thinks within himself, so he is.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sp>
        <p:nvSpPr>
          <p:cNvPr id="47" name="Google Shape;47;p55"/>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800"/>
              <a:t>2 Ti 1:7 For God has not given us a spirit of timidity, but of </a:t>
            </a:r>
            <a:r>
              <a:rPr lang="en-US" sz="4800" u="sng"/>
              <a:t>power</a:t>
            </a:r>
            <a:r>
              <a:rPr lang="en-US" sz="4800"/>
              <a:t> and </a:t>
            </a:r>
            <a:r>
              <a:rPr lang="en-US" sz="4800" u="sng"/>
              <a:t>love </a:t>
            </a:r>
            <a:r>
              <a:rPr lang="en-US" sz="4800"/>
              <a:t>and </a:t>
            </a:r>
            <a:r>
              <a:rPr lang="en-US" sz="4800" u="sng"/>
              <a:t>discipline</a:t>
            </a:r>
            <a:r>
              <a:rPr lang="en-US" sz="4800"/>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 name="Shape 51"/>
        <p:cNvGrpSpPr/>
        <p:nvPr/>
      </p:nvGrpSpPr>
      <p:grpSpPr>
        <a:xfrm>
          <a:off x="0" y="0"/>
          <a:ext cx="0" cy="0"/>
          <a:chOff x="0" y="0"/>
          <a:chExt cx="0" cy="0"/>
        </a:xfrm>
      </p:grpSpPr>
      <p:sp>
        <p:nvSpPr>
          <p:cNvPr id="52" name="Google Shape;52;p56"/>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800"/>
              <a:t>God’s divine laws, given to His people, include: His commands, statues, and ordinances.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57"/>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800"/>
              <a:t>The ultimate intent of all laws to the believer, both Old and New Covenant, is to glorify God and live in loving obedience.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58"/>
          <p:cNvSpPr txBox="1"/>
          <p:nvPr>
            <p:ph type="title"/>
          </p:nvPr>
        </p:nvSpPr>
        <p:spPr>
          <a:xfrm>
            <a:off x="304800" y="365125"/>
            <a:ext cx="8531225" cy="1139825"/>
          </a:xfrm>
          <a:prstGeom prst="rect">
            <a:avLst/>
          </a:prstGeom>
          <a:noFill/>
          <a:ln>
            <a:noFill/>
          </a:ln>
        </p:spPr>
        <p:txBody>
          <a:bodyPr anchorCtr="0" anchor="t" bIns="46800" lIns="90000" spcFirstLastPara="1" rIns="90000" wrap="square" tIns="46800">
            <a:noAutofit/>
          </a:bodyPr>
          <a:lstStyle/>
          <a:p>
            <a:pPr indent="0" lvl="0" marL="0" rtl="0" algn="ctr">
              <a:lnSpc>
                <a:spcPct val="100000"/>
              </a:lnSpc>
              <a:spcBef>
                <a:spcPts val="0"/>
              </a:spcBef>
              <a:spcAft>
                <a:spcPts val="0"/>
              </a:spcAft>
              <a:buSzPts val="1400"/>
              <a:buNone/>
            </a:pPr>
            <a:r>
              <a:rPr lang="en-US" sz="4000"/>
              <a:t>Mat 5:23 Therefore if you bring your gift to the altar, and there remember that your brother has something against you, </a:t>
            </a:r>
            <a:br>
              <a:rPr lang="en-US" sz="4000"/>
            </a:br>
            <a:br>
              <a:rPr lang="en-US" sz="4000"/>
            </a:br>
            <a:r>
              <a:rPr lang="en-US" sz="4000"/>
              <a:t>Mat 5:24 leave your gift there before the altar, and go your way. First be reconciled to your brother, and then come and offer your gift. </a:t>
            </a:r>
            <a:br>
              <a:rPr lang="en-US" sz="4000"/>
            </a:br>
            <a:endParaRPr sz="4000"/>
          </a:p>
        </p:txBody>
      </p:sp>
    </p:spTree>
  </p:cSld>
  <p:clrMapOvr>
    <a:masterClrMapping/>
  </p:clrMapOvr>
</p:sld>
</file>

<file path=ppt/theme/theme1.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2016-07-31T13:32:40Z</dcterms:created>
  <dc:creator>RMBM</dc:creator>
</cp:coreProperties>
</file>