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3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</p:sldIdLst>
  <p:sldSz cy="6858000" cx="9144000"/>
  <p:notesSz cx="7315200" cy="96012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>
        <p15:guide id="1" orient="horz" pos="3025">
          <p15:clr>
            <a:srgbClr val="A4A3A4"/>
          </p15:clr>
        </p15:guide>
        <p15:guide id="2" pos="2305">
          <p15:clr>
            <a:srgbClr val="A4A3A4"/>
          </p15:clr>
        </p15:guide>
      </p15:notesGuideLst>
    </p:ext>
    <p:ext uri="GoogleSlidesCustomDataVersion2">
      <go:slidesCustomData xmlns:go="http://customooxmlschemas.google.com/" r:id="rId39" roundtripDataSignature="AMtx7mhcLCGe3pQIq5oA+8f7GDPTLVQB3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pos="3025" orient="horz"/>
        <p:guide pos="2305"/>
      </p:guideLst>
    </p:cSldViewPr>
  </p:notes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slide" Target="slides/slide28.xml"/><Relationship Id="rId10" Type="http://schemas.openxmlformats.org/officeDocument/2006/relationships/slide" Target="slides/slide5.xml"/><Relationship Id="rId32" Type="http://schemas.openxmlformats.org/officeDocument/2006/relationships/slide" Target="slides/slide27.xml"/><Relationship Id="rId13" Type="http://schemas.openxmlformats.org/officeDocument/2006/relationships/slide" Target="slides/slide8.xml"/><Relationship Id="rId35" Type="http://schemas.openxmlformats.org/officeDocument/2006/relationships/slide" Target="slides/slide30.xml"/><Relationship Id="rId12" Type="http://schemas.openxmlformats.org/officeDocument/2006/relationships/slide" Target="slides/slide7.xml"/><Relationship Id="rId34" Type="http://schemas.openxmlformats.org/officeDocument/2006/relationships/slide" Target="slides/slide29.xml"/><Relationship Id="rId15" Type="http://schemas.openxmlformats.org/officeDocument/2006/relationships/slide" Target="slides/slide10.xml"/><Relationship Id="rId37" Type="http://schemas.openxmlformats.org/officeDocument/2006/relationships/slide" Target="slides/slide32.xml"/><Relationship Id="rId14" Type="http://schemas.openxmlformats.org/officeDocument/2006/relationships/slide" Target="slides/slide9.xml"/><Relationship Id="rId36" Type="http://schemas.openxmlformats.org/officeDocument/2006/relationships/slide" Target="slides/slide31.xml"/><Relationship Id="rId17" Type="http://schemas.openxmlformats.org/officeDocument/2006/relationships/slide" Target="slides/slide12.xml"/><Relationship Id="rId39" Type="http://customschemas.google.com/relationships/presentationmetadata" Target="metadata"/><Relationship Id="rId16" Type="http://schemas.openxmlformats.org/officeDocument/2006/relationships/slide" Target="slides/slide11.xml"/><Relationship Id="rId38" Type="http://schemas.openxmlformats.org/officeDocument/2006/relationships/slide" Target="slides/slide33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/>
        </p:nvSpPr>
        <p:spPr>
          <a:xfrm>
            <a:off x="0" y="0"/>
            <a:ext cx="7315200" cy="9601200"/>
          </a:xfrm>
          <a:prstGeom prst="roundRect">
            <a:avLst>
              <a:gd fmla="val 23" name="adj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t/>
            </a:r>
            <a:endParaRPr b="1" i="0" sz="4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Google Shape;4;n"/>
          <p:cNvSpPr/>
          <p:nvPr>
            <p:ph idx="2" type="sldImg"/>
          </p:nvPr>
        </p:nvSpPr>
        <p:spPr>
          <a:xfrm>
            <a:off x="-15036800" y="-12385675"/>
            <a:ext cx="17483138" cy="13112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" name="Google Shape;5;n"/>
          <p:cNvSpPr txBox="1"/>
          <p:nvPr>
            <p:ph idx="1" type="body"/>
          </p:nvPr>
        </p:nvSpPr>
        <p:spPr>
          <a:xfrm>
            <a:off x="731838" y="4560888"/>
            <a:ext cx="5848350" cy="4318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51:notes"/>
          <p:cNvSpPr txBox="1"/>
          <p:nvPr>
            <p:ph idx="1" type="body"/>
          </p:nvPr>
        </p:nvSpPr>
        <p:spPr>
          <a:xfrm>
            <a:off x="731838" y="4560888"/>
            <a:ext cx="5848350" cy="4318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" name="Google Shape;19;p51:notes"/>
          <p:cNvSpPr/>
          <p:nvPr>
            <p:ph idx="2" type="sldImg"/>
          </p:nvPr>
        </p:nvSpPr>
        <p:spPr>
          <a:xfrm>
            <a:off x="-15036800" y="-12385675"/>
            <a:ext cx="17483138" cy="13112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60:notes"/>
          <p:cNvSpPr txBox="1"/>
          <p:nvPr>
            <p:ph idx="1" type="body"/>
          </p:nvPr>
        </p:nvSpPr>
        <p:spPr>
          <a:xfrm>
            <a:off x="731838" y="4560888"/>
            <a:ext cx="5848350" cy="4318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" name="Google Shape;64;p60:notes"/>
          <p:cNvSpPr/>
          <p:nvPr>
            <p:ph idx="2" type="sldImg"/>
          </p:nvPr>
        </p:nvSpPr>
        <p:spPr>
          <a:xfrm>
            <a:off x="-15036800" y="-12385675"/>
            <a:ext cx="17483138" cy="13112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61:notes"/>
          <p:cNvSpPr txBox="1"/>
          <p:nvPr>
            <p:ph idx="1" type="body"/>
          </p:nvPr>
        </p:nvSpPr>
        <p:spPr>
          <a:xfrm>
            <a:off x="731838" y="4560888"/>
            <a:ext cx="5848350" cy="4318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p61:notes"/>
          <p:cNvSpPr/>
          <p:nvPr>
            <p:ph idx="2" type="sldImg"/>
          </p:nvPr>
        </p:nvSpPr>
        <p:spPr>
          <a:xfrm>
            <a:off x="-15036800" y="-12385675"/>
            <a:ext cx="17483138" cy="13112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62:notes"/>
          <p:cNvSpPr txBox="1"/>
          <p:nvPr>
            <p:ph idx="1" type="body"/>
          </p:nvPr>
        </p:nvSpPr>
        <p:spPr>
          <a:xfrm>
            <a:off x="731838" y="4560888"/>
            <a:ext cx="5848350" cy="4318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62:notes"/>
          <p:cNvSpPr/>
          <p:nvPr>
            <p:ph idx="2" type="sldImg"/>
          </p:nvPr>
        </p:nvSpPr>
        <p:spPr>
          <a:xfrm>
            <a:off x="-15036800" y="-12385675"/>
            <a:ext cx="17483138" cy="13112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63:notes"/>
          <p:cNvSpPr txBox="1"/>
          <p:nvPr>
            <p:ph idx="1" type="body"/>
          </p:nvPr>
        </p:nvSpPr>
        <p:spPr>
          <a:xfrm>
            <a:off x="731838" y="4560888"/>
            <a:ext cx="5848350" cy="4318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63:notes"/>
          <p:cNvSpPr/>
          <p:nvPr>
            <p:ph idx="2" type="sldImg"/>
          </p:nvPr>
        </p:nvSpPr>
        <p:spPr>
          <a:xfrm>
            <a:off x="-15036800" y="-12385675"/>
            <a:ext cx="17483138" cy="13112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64:notes"/>
          <p:cNvSpPr txBox="1"/>
          <p:nvPr>
            <p:ph idx="1" type="body"/>
          </p:nvPr>
        </p:nvSpPr>
        <p:spPr>
          <a:xfrm>
            <a:off x="731838" y="4560888"/>
            <a:ext cx="5848350" cy="4318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p64:notes"/>
          <p:cNvSpPr/>
          <p:nvPr>
            <p:ph idx="2" type="sldImg"/>
          </p:nvPr>
        </p:nvSpPr>
        <p:spPr>
          <a:xfrm>
            <a:off x="-15036800" y="-12385675"/>
            <a:ext cx="17483138" cy="13112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65:notes"/>
          <p:cNvSpPr txBox="1"/>
          <p:nvPr>
            <p:ph idx="1" type="body"/>
          </p:nvPr>
        </p:nvSpPr>
        <p:spPr>
          <a:xfrm>
            <a:off x="731838" y="4560888"/>
            <a:ext cx="5848350" cy="4318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65:notes"/>
          <p:cNvSpPr/>
          <p:nvPr>
            <p:ph idx="2" type="sldImg"/>
          </p:nvPr>
        </p:nvSpPr>
        <p:spPr>
          <a:xfrm>
            <a:off x="-15036800" y="-12385675"/>
            <a:ext cx="17483138" cy="13112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66:notes"/>
          <p:cNvSpPr txBox="1"/>
          <p:nvPr>
            <p:ph idx="1" type="body"/>
          </p:nvPr>
        </p:nvSpPr>
        <p:spPr>
          <a:xfrm>
            <a:off x="731838" y="4560888"/>
            <a:ext cx="5848350" cy="4318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66:notes"/>
          <p:cNvSpPr/>
          <p:nvPr>
            <p:ph idx="2" type="sldImg"/>
          </p:nvPr>
        </p:nvSpPr>
        <p:spPr>
          <a:xfrm>
            <a:off x="-15036800" y="-12385675"/>
            <a:ext cx="17483138" cy="13112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67:notes"/>
          <p:cNvSpPr txBox="1"/>
          <p:nvPr>
            <p:ph idx="1" type="body"/>
          </p:nvPr>
        </p:nvSpPr>
        <p:spPr>
          <a:xfrm>
            <a:off x="731838" y="4560888"/>
            <a:ext cx="5848350" cy="4318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67:notes"/>
          <p:cNvSpPr/>
          <p:nvPr>
            <p:ph idx="2" type="sldImg"/>
          </p:nvPr>
        </p:nvSpPr>
        <p:spPr>
          <a:xfrm>
            <a:off x="-15036800" y="-12385675"/>
            <a:ext cx="17483138" cy="13112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68:notes"/>
          <p:cNvSpPr txBox="1"/>
          <p:nvPr>
            <p:ph idx="1" type="body"/>
          </p:nvPr>
        </p:nvSpPr>
        <p:spPr>
          <a:xfrm>
            <a:off x="731838" y="4560888"/>
            <a:ext cx="5848350" cy="4318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68:notes"/>
          <p:cNvSpPr/>
          <p:nvPr>
            <p:ph idx="2" type="sldImg"/>
          </p:nvPr>
        </p:nvSpPr>
        <p:spPr>
          <a:xfrm>
            <a:off x="-15036800" y="-12385675"/>
            <a:ext cx="17483138" cy="13112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69:notes"/>
          <p:cNvSpPr txBox="1"/>
          <p:nvPr>
            <p:ph idx="1" type="body"/>
          </p:nvPr>
        </p:nvSpPr>
        <p:spPr>
          <a:xfrm>
            <a:off x="731838" y="4560888"/>
            <a:ext cx="5848350" cy="4318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69:notes"/>
          <p:cNvSpPr/>
          <p:nvPr>
            <p:ph idx="2" type="sldImg"/>
          </p:nvPr>
        </p:nvSpPr>
        <p:spPr>
          <a:xfrm>
            <a:off x="-15036800" y="-12385675"/>
            <a:ext cx="17483138" cy="13112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:notes"/>
          <p:cNvSpPr/>
          <p:nvPr>
            <p:ph idx="2" type="sldImg"/>
          </p:nvPr>
        </p:nvSpPr>
        <p:spPr>
          <a:xfrm>
            <a:off x="-15036800" y="-12385675"/>
            <a:ext cx="17483138" cy="13112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4" name="Google Shape;24;p1:notes"/>
          <p:cNvSpPr txBox="1"/>
          <p:nvPr>
            <p:ph idx="1" type="body"/>
          </p:nvPr>
        </p:nvSpPr>
        <p:spPr>
          <a:xfrm>
            <a:off x="731838" y="4560888"/>
            <a:ext cx="5848350" cy="4318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70:notes"/>
          <p:cNvSpPr txBox="1"/>
          <p:nvPr>
            <p:ph idx="1" type="body"/>
          </p:nvPr>
        </p:nvSpPr>
        <p:spPr>
          <a:xfrm>
            <a:off x="731838" y="4560888"/>
            <a:ext cx="5848350" cy="4318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70:notes"/>
          <p:cNvSpPr/>
          <p:nvPr>
            <p:ph idx="2" type="sldImg"/>
          </p:nvPr>
        </p:nvSpPr>
        <p:spPr>
          <a:xfrm>
            <a:off x="-15036800" y="-12385675"/>
            <a:ext cx="17483138" cy="13112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71:notes"/>
          <p:cNvSpPr txBox="1"/>
          <p:nvPr>
            <p:ph idx="1" type="body"/>
          </p:nvPr>
        </p:nvSpPr>
        <p:spPr>
          <a:xfrm>
            <a:off x="731838" y="4560888"/>
            <a:ext cx="5848350" cy="4318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p71:notes"/>
          <p:cNvSpPr/>
          <p:nvPr>
            <p:ph idx="2" type="sldImg"/>
          </p:nvPr>
        </p:nvSpPr>
        <p:spPr>
          <a:xfrm>
            <a:off x="-15036800" y="-12385675"/>
            <a:ext cx="17483138" cy="13112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72:notes"/>
          <p:cNvSpPr txBox="1"/>
          <p:nvPr>
            <p:ph idx="1" type="body"/>
          </p:nvPr>
        </p:nvSpPr>
        <p:spPr>
          <a:xfrm>
            <a:off x="731838" y="4560888"/>
            <a:ext cx="5848350" cy="4318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72:notes"/>
          <p:cNvSpPr/>
          <p:nvPr>
            <p:ph idx="2" type="sldImg"/>
          </p:nvPr>
        </p:nvSpPr>
        <p:spPr>
          <a:xfrm>
            <a:off x="-15036800" y="-12385675"/>
            <a:ext cx="17483138" cy="13112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73:notes"/>
          <p:cNvSpPr txBox="1"/>
          <p:nvPr>
            <p:ph idx="1" type="body"/>
          </p:nvPr>
        </p:nvSpPr>
        <p:spPr>
          <a:xfrm>
            <a:off x="731838" y="4560888"/>
            <a:ext cx="5848350" cy="4318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73:notes"/>
          <p:cNvSpPr/>
          <p:nvPr>
            <p:ph idx="2" type="sldImg"/>
          </p:nvPr>
        </p:nvSpPr>
        <p:spPr>
          <a:xfrm>
            <a:off x="-15036800" y="-12385675"/>
            <a:ext cx="17483138" cy="13112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74:notes"/>
          <p:cNvSpPr txBox="1"/>
          <p:nvPr>
            <p:ph idx="1" type="body"/>
          </p:nvPr>
        </p:nvSpPr>
        <p:spPr>
          <a:xfrm>
            <a:off x="731838" y="4560888"/>
            <a:ext cx="5848350" cy="4318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74:notes"/>
          <p:cNvSpPr/>
          <p:nvPr>
            <p:ph idx="2" type="sldImg"/>
          </p:nvPr>
        </p:nvSpPr>
        <p:spPr>
          <a:xfrm>
            <a:off x="-15036800" y="-12385675"/>
            <a:ext cx="17483138" cy="13112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75:notes"/>
          <p:cNvSpPr txBox="1"/>
          <p:nvPr>
            <p:ph idx="1" type="body"/>
          </p:nvPr>
        </p:nvSpPr>
        <p:spPr>
          <a:xfrm>
            <a:off x="731838" y="4560888"/>
            <a:ext cx="5848350" cy="4318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75:notes"/>
          <p:cNvSpPr/>
          <p:nvPr>
            <p:ph idx="2" type="sldImg"/>
          </p:nvPr>
        </p:nvSpPr>
        <p:spPr>
          <a:xfrm>
            <a:off x="-15036800" y="-12385675"/>
            <a:ext cx="17483138" cy="13112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76:notes"/>
          <p:cNvSpPr txBox="1"/>
          <p:nvPr>
            <p:ph idx="1" type="body"/>
          </p:nvPr>
        </p:nvSpPr>
        <p:spPr>
          <a:xfrm>
            <a:off x="731838" y="4560888"/>
            <a:ext cx="5848350" cy="4318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p76:notes"/>
          <p:cNvSpPr/>
          <p:nvPr>
            <p:ph idx="2" type="sldImg"/>
          </p:nvPr>
        </p:nvSpPr>
        <p:spPr>
          <a:xfrm>
            <a:off x="-15036800" y="-12385675"/>
            <a:ext cx="17483138" cy="13112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77:notes"/>
          <p:cNvSpPr txBox="1"/>
          <p:nvPr>
            <p:ph idx="1" type="body"/>
          </p:nvPr>
        </p:nvSpPr>
        <p:spPr>
          <a:xfrm>
            <a:off x="731838" y="4560888"/>
            <a:ext cx="5848350" cy="4318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" name="Google Shape;149;p77:notes"/>
          <p:cNvSpPr/>
          <p:nvPr>
            <p:ph idx="2" type="sldImg"/>
          </p:nvPr>
        </p:nvSpPr>
        <p:spPr>
          <a:xfrm>
            <a:off x="-15036800" y="-12385675"/>
            <a:ext cx="17483138" cy="13112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78:notes"/>
          <p:cNvSpPr txBox="1"/>
          <p:nvPr>
            <p:ph idx="1" type="body"/>
          </p:nvPr>
        </p:nvSpPr>
        <p:spPr>
          <a:xfrm>
            <a:off x="731838" y="4560888"/>
            <a:ext cx="5848350" cy="4318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Google Shape;154;p78:notes"/>
          <p:cNvSpPr/>
          <p:nvPr>
            <p:ph idx="2" type="sldImg"/>
          </p:nvPr>
        </p:nvSpPr>
        <p:spPr>
          <a:xfrm>
            <a:off x="-15036800" y="-12385675"/>
            <a:ext cx="17483138" cy="13112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79:notes"/>
          <p:cNvSpPr txBox="1"/>
          <p:nvPr>
            <p:ph idx="1" type="body"/>
          </p:nvPr>
        </p:nvSpPr>
        <p:spPr>
          <a:xfrm>
            <a:off x="731838" y="4560888"/>
            <a:ext cx="5848350" cy="4318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79:notes"/>
          <p:cNvSpPr/>
          <p:nvPr>
            <p:ph idx="2" type="sldImg"/>
          </p:nvPr>
        </p:nvSpPr>
        <p:spPr>
          <a:xfrm>
            <a:off x="-15036800" y="-12385675"/>
            <a:ext cx="17483138" cy="13112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3:notes"/>
          <p:cNvSpPr txBox="1"/>
          <p:nvPr>
            <p:ph idx="1" type="body"/>
          </p:nvPr>
        </p:nvSpPr>
        <p:spPr>
          <a:xfrm>
            <a:off x="731838" y="4560888"/>
            <a:ext cx="5848350" cy="4318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9" name="Google Shape;29;p53:notes"/>
          <p:cNvSpPr/>
          <p:nvPr>
            <p:ph idx="2" type="sldImg"/>
          </p:nvPr>
        </p:nvSpPr>
        <p:spPr>
          <a:xfrm>
            <a:off x="-15036800" y="-12385675"/>
            <a:ext cx="17483138" cy="13112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80:notes"/>
          <p:cNvSpPr txBox="1"/>
          <p:nvPr>
            <p:ph idx="1" type="body"/>
          </p:nvPr>
        </p:nvSpPr>
        <p:spPr>
          <a:xfrm>
            <a:off x="731838" y="4560888"/>
            <a:ext cx="5848350" cy="4318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p80:notes"/>
          <p:cNvSpPr/>
          <p:nvPr>
            <p:ph idx="2" type="sldImg"/>
          </p:nvPr>
        </p:nvSpPr>
        <p:spPr>
          <a:xfrm>
            <a:off x="-15036800" y="-12385675"/>
            <a:ext cx="17483138" cy="13112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81:notes"/>
          <p:cNvSpPr txBox="1"/>
          <p:nvPr>
            <p:ph idx="1" type="body"/>
          </p:nvPr>
        </p:nvSpPr>
        <p:spPr>
          <a:xfrm>
            <a:off x="731838" y="4560888"/>
            <a:ext cx="5848350" cy="4318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p81:notes"/>
          <p:cNvSpPr/>
          <p:nvPr>
            <p:ph idx="2" type="sldImg"/>
          </p:nvPr>
        </p:nvSpPr>
        <p:spPr>
          <a:xfrm>
            <a:off x="-15036800" y="-12385675"/>
            <a:ext cx="17483138" cy="13112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38:notes"/>
          <p:cNvSpPr/>
          <p:nvPr>
            <p:ph idx="2" type="sldImg"/>
          </p:nvPr>
        </p:nvSpPr>
        <p:spPr>
          <a:xfrm>
            <a:off x="-15036800" y="-12385675"/>
            <a:ext cx="17483138" cy="13112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74" name="Google Shape;174;p38:notes"/>
          <p:cNvSpPr txBox="1"/>
          <p:nvPr>
            <p:ph idx="1" type="body"/>
          </p:nvPr>
        </p:nvSpPr>
        <p:spPr>
          <a:xfrm>
            <a:off x="731838" y="4560888"/>
            <a:ext cx="5848350" cy="4318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82:notes"/>
          <p:cNvSpPr txBox="1"/>
          <p:nvPr>
            <p:ph idx="1" type="body"/>
          </p:nvPr>
        </p:nvSpPr>
        <p:spPr>
          <a:xfrm>
            <a:off x="731838" y="4560888"/>
            <a:ext cx="5848350" cy="4318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9" name="Google Shape;179;p82:notes"/>
          <p:cNvSpPr/>
          <p:nvPr>
            <p:ph idx="2" type="sldImg"/>
          </p:nvPr>
        </p:nvSpPr>
        <p:spPr>
          <a:xfrm>
            <a:off x="-15036800" y="-12385675"/>
            <a:ext cx="17483138" cy="13112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54:notes"/>
          <p:cNvSpPr txBox="1"/>
          <p:nvPr>
            <p:ph idx="1" type="body"/>
          </p:nvPr>
        </p:nvSpPr>
        <p:spPr>
          <a:xfrm>
            <a:off x="731838" y="4560888"/>
            <a:ext cx="5848350" cy="4318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" name="Google Shape;34;p54:notes"/>
          <p:cNvSpPr/>
          <p:nvPr>
            <p:ph idx="2" type="sldImg"/>
          </p:nvPr>
        </p:nvSpPr>
        <p:spPr>
          <a:xfrm>
            <a:off x="-15036800" y="-12385675"/>
            <a:ext cx="17483138" cy="13112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5:notes"/>
          <p:cNvSpPr txBox="1"/>
          <p:nvPr>
            <p:ph idx="1" type="body"/>
          </p:nvPr>
        </p:nvSpPr>
        <p:spPr>
          <a:xfrm>
            <a:off x="731838" y="4560888"/>
            <a:ext cx="5848350" cy="4318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" name="Google Shape;39;p55:notes"/>
          <p:cNvSpPr/>
          <p:nvPr>
            <p:ph idx="2" type="sldImg"/>
          </p:nvPr>
        </p:nvSpPr>
        <p:spPr>
          <a:xfrm>
            <a:off x="-15036800" y="-12385675"/>
            <a:ext cx="17483138" cy="13112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56:notes"/>
          <p:cNvSpPr txBox="1"/>
          <p:nvPr>
            <p:ph idx="1" type="body"/>
          </p:nvPr>
        </p:nvSpPr>
        <p:spPr>
          <a:xfrm>
            <a:off x="731838" y="4560888"/>
            <a:ext cx="5848350" cy="4318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" name="Google Shape;44;p56:notes"/>
          <p:cNvSpPr/>
          <p:nvPr>
            <p:ph idx="2" type="sldImg"/>
          </p:nvPr>
        </p:nvSpPr>
        <p:spPr>
          <a:xfrm>
            <a:off x="-15036800" y="-12385675"/>
            <a:ext cx="17483138" cy="13112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57:notes"/>
          <p:cNvSpPr txBox="1"/>
          <p:nvPr>
            <p:ph idx="1" type="body"/>
          </p:nvPr>
        </p:nvSpPr>
        <p:spPr>
          <a:xfrm>
            <a:off x="731838" y="4560888"/>
            <a:ext cx="5848350" cy="4318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" name="Google Shape;49;p57:notes"/>
          <p:cNvSpPr/>
          <p:nvPr>
            <p:ph idx="2" type="sldImg"/>
          </p:nvPr>
        </p:nvSpPr>
        <p:spPr>
          <a:xfrm>
            <a:off x="-15036800" y="-12385675"/>
            <a:ext cx="17483138" cy="13112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58:notes"/>
          <p:cNvSpPr txBox="1"/>
          <p:nvPr>
            <p:ph idx="1" type="body"/>
          </p:nvPr>
        </p:nvSpPr>
        <p:spPr>
          <a:xfrm>
            <a:off x="731838" y="4560888"/>
            <a:ext cx="5848350" cy="4318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" name="Google Shape;54;p58:notes"/>
          <p:cNvSpPr/>
          <p:nvPr>
            <p:ph idx="2" type="sldImg"/>
          </p:nvPr>
        </p:nvSpPr>
        <p:spPr>
          <a:xfrm>
            <a:off x="-15036800" y="-12385675"/>
            <a:ext cx="17483138" cy="13112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59:notes"/>
          <p:cNvSpPr txBox="1"/>
          <p:nvPr>
            <p:ph idx="1" type="body"/>
          </p:nvPr>
        </p:nvSpPr>
        <p:spPr>
          <a:xfrm>
            <a:off x="731838" y="4560888"/>
            <a:ext cx="5848350" cy="4318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59:notes"/>
          <p:cNvSpPr/>
          <p:nvPr>
            <p:ph idx="2" type="sldImg"/>
          </p:nvPr>
        </p:nvSpPr>
        <p:spPr>
          <a:xfrm>
            <a:off x="-15036800" y="-12385675"/>
            <a:ext cx="17483138" cy="13112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40"/>
          <p:cNvSpPr txBox="1"/>
          <p:nvPr>
            <p:ph type="title"/>
          </p:nvPr>
        </p:nvSpPr>
        <p:spPr>
          <a:xfrm>
            <a:off x="304800" y="365125"/>
            <a:ext cx="8531225" cy="113982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40"/>
          <p:cNvSpPr txBox="1"/>
          <p:nvPr>
            <p:ph idx="10" type="dt"/>
          </p:nvPr>
        </p:nvSpPr>
        <p:spPr>
          <a:xfrm>
            <a:off x="685800" y="6248400"/>
            <a:ext cx="1901825" cy="45402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algn="ctr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40"/>
          <p:cNvSpPr txBox="1"/>
          <p:nvPr>
            <p:ph idx="11" type="ftr"/>
          </p:nvPr>
        </p:nvSpPr>
        <p:spPr>
          <a:xfrm>
            <a:off x="3124200" y="6248400"/>
            <a:ext cx="2892425" cy="45402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algn="ctr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40"/>
          <p:cNvSpPr txBox="1"/>
          <p:nvPr>
            <p:ph idx="12" type="sldNum"/>
          </p:nvPr>
        </p:nvSpPr>
        <p:spPr>
          <a:xfrm>
            <a:off x="6553200" y="6248400"/>
            <a:ext cx="1901825" cy="45402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2"/>
        </a:solidFill>
      </p:bgPr>
    </p:bg>
    <p:spTree>
      <p:nvGrpSpPr>
        <p:cNvPr id="6" name="Shape 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7;p39"/>
          <p:cNvSpPr txBox="1"/>
          <p:nvPr>
            <p:ph type="title"/>
          </p:nvPr>
        </p:nvSpPr>
        <p:spPr>
          <a:xfrm>
            <a:off x="304800" y="365125"/>
            <a:ext cx="8531225" cy="113982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" name="Google Shape;8;p39"/>
          <p:cNvSpPr txBox="1"/>
          <p:nvPr>
            <p:ph idx="1" type="body"/>
          </p:nvPr>
        </p:nvSpPr>
        <p:spPr>
          <a:xfrm>
            <a:off x="685800" y="1981200"/>
            <a:ext cx="7769225" cy="411162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228600" lvl="0" marL="457200" marR="0" rtl="0" algn="ctr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9" name="Google Shape;9;p39"/>
          <p:cNvSpPr txBox="1"/>
          <p:nvPr>
            <p:ph idx="10" type="dt"/>
          </p:nvPr>
        </p:nvSpPr>
        <p:spPr>
          <a:xfrm>
            <a:off x="685800" y="6248400"/>
            <a:ext cx="1901825" cy="45402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ctr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4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4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4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4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4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4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4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4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39"/>
          <p:cNvSpPr txBox="1"/>
          <p:nvPr>
            <p:ph idx="11" type="ftr"/>
          </p:nvPr>
        </p:nvSpPr>
        <p:spPr>
          <a:xfrm>
            <a:off x="3124200" y="6248400"/>
            <a:ext cx="2892425" cy="45402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ctr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4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4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4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4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4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4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4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4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39"/>
          <p:cNvSpPr txBox="1"/>
          <p:nvPr>
            <p:ph idx="12" type="sldNum"/>
          </p:nvPr>
        </p:nvSpPr>
        <p:spPr>
          <a:xfrm>
            <a:off x="6553200" y="6248400"/>
            <a:ext cx="1901825" cy="45402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2.xml"/><Relationship Id="rId3" Type="http://schemas.openxmlformats.org/officeDocument/2006/relationships/hyperlink" Target="mailto:SLBM@gmail.org" TargetMode="Externa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1"/>
          <p:cNvSpPr txBox="1"/>
          <p:nvPr>
            <p:ph type="title"/>
          </p:nvPr>
        </p:nvSpPr>
        <p:spPr>
          <a:xfrm>
            <a:off x="304800" y="365125"/>
            <a:ext cx="8531225" cy="113982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4800"/>
              <a:t>Please respect the Word of God as it is being taught by </a:t>
            </a:r>
            <a:br>
              <a:rPr lang="en-US" sz="4800"/>
            </a:br>
            <a:r>
              <a:rPr lang="en-US" sz="4800"/>
              <a:t>shutting off all cell phones and electronics, giving your undivided attention while service is in session.</a:t>
            </a:r>
            <a:br>
              <a:rPr lang="en-US" sz="4800"/>
            </a:br>
            <a:br>
              <a:rPr lang="en-US" sz="4800"/>
            </a:br>
            <a:r>
              <a:rPr lang="en-US" sz="4800"/>
              <a:t>Thank you! SLBM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60"/>
          <p:cNvSpPr txBox="1"/>
          <p:nvPr>
            <p:ph type="title"/>
          </p:nvPr>
        </p:nvSpPr>
        <p:spPr>
          <a:xfrm>
            <a:off x="304800" y="365125"/>
            <a:ext cx="8531225" cy="113982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4400"/>
              <a:t>This anthropopathic love toward policy can be  understood that God does not ‘hate’ or ‘love’, </a:t>
            </a:r>
            <a:br>
              <a:rPr lang="en-US" sz="4400"/>
            </a:br>
            <a:r>
              <a:rPr lang="en-US" sz="4400"/>
              <a:t> He is love and here is describing the difference between the divine policy toward the chosen (elect) one and an unchosen one, according to blessing. 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61"/>
          <p:cNvSpPr txBox="1"/>
          <p:nvPr>
            <p:ph type="title"/>
          </p:nvPr>
        </p:nvSpPr>
        <p:spPr>
          <a:xfrm>
            <a:off x="304800" y="365125"/>
            <a:ext cx="8531225" cy="113982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4800"/>
              <a:t>Principle - Understanding our election in Christ, should bring the believer a wonderful assurance of God’s love. 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62"/>
          <p:cNvSpPr txBox="1"/>
          <p:nvPr>
            <p:ph type="title"/>
          </p:nvPr>
        </p:nvSpPr>
        <p:spPr>
          <a:xfrm>
            <a:off x="304800" y="365125"/>
            <a:ext cx="8531225" cy="113982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4800"/>
              <a:t>‘hated’- </a:t>
            </a:r>
            <a:r>
              <a:rPr i="1" lang="en-US" sz="4800"/>
              <a:t>miseó</a:t>
            </a:r>
            <a:r>
              <a:rPr lang="en-US" sz="4800"/>
              <a:t> – </a:t>
            </a:r>
            <a:br>
              <a:rPr lang="en-US" sz="4800"/>
            </a:br>
            <a:r>
              <a:rPr lang="en-US" sz="4800"/>
              <a:t>(G3404 mee-SEH-oh)</a:t>
            </a:r>
            <a:br>
              <a:rPr lang="en-US" sz="4800"/>
            </a:br>
            <a:br>
              <a:rPr lang="en-US" sz="4800"/>
            </a:br>
            <a:r>
              <a:rPr lang="en-US" sz="4800"/>
              <a:t>= to hate, to detest, (especially) to persecute.</a:t>
            </a:r>
            <a:br>
              <a:rPr lang="en-US" sz="4800"/>
            </a:br>
            <a:r>
              <a:rPr lang="en-US" sz="4800"/>
              <a:t>= (by extension) to love less or to denounce. </a:t>
            </a:r>
            <a:br>
              <a:rPr lang="en-US" sz="4800"/>
            </a:br>
            <a:endParaRPr sz="48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63"/>
          <p:cNvSpPr txBox="1"/>
          <p:nvPr>
            <p:ph type="title"/>
          </p:nvPr>
        </p:nvSpPr>
        <p:spPr>
          <a:xfrm>
            <a:off x="304800" y="365125"/>
            <a:ext cx="8531225" cy="113982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4800"/>
              <a:t>God’s divine love exist eternally, is unchangeable, and carry’s optimal capacity based on His integrity. </a:t>
            </a:r>
            <a:br>
              <a:rPr lang="en-US" sz="4800"/>
            </a:br>
            <a:br>
              <a:rPr lang="en-US" sz="4800"/>
            </a:br>
            <a:r>
              <a:rPr lang="en-US" sz="4400"/>
              <a:t>(this includes that of Jesus Christ)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64"/>
          <p:cNvSpPr txBox="1"/>
          <p:nvPr>
            <p:ph type="title"/>
          </p:nvPr>
        </p:nvSpPr>
        <p:spPr>
          <a:xfrm>
            <a:off x="304800" y="365125"/>
            <a:ext cx="8531225" cy="113982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4400"/>
              <a:t>Heb 1:9 “YOU HAVE LOVED RIGHTEOUSNESS AND HATED LAWLESSNESS;</a:t>
            </a:r>
            <a:br>
              <a:rPr lang="en-US" sz="4400"/>
            </a:br>
            <a:r>
              <a:rPr lang="en-US" sz="4400"/>
              <a:t>THEREFORE GOD, YOUR GOD, HAS ANOINTED YOU</a:t>
            </a:r>
            <a:br>
              <a:rPr lang="en-US" sz="4400"/>
            </a:br>
            <a:r>
              <a:rPr lang="en-US" sz="4400"/>
              <a:t>WITH THE OIL OF GLADNESS ABOVE YOUR COMPANIONS.” </a:t>
            </a:r>
            <a:br>
              <a:rPr lang="en-US" sz="4400"/>
            </a:br>
            <a:endParaRPr sz="44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65"/>
          <p:cNvSpPr txBox="1"/>
          <p:nvPr>
            <p:ph type="title"/>
          </p:nvPr>
        </p:nvSpPr>
        <p:spPr>
          <a:xfrm>
            <a:off x="304800" y="365125"/>
            <a:ext cx="8531225" cy="113982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4400"/>
              <a:t>Principle - Believers must understand God’s divine love as to spiritually discern things like: </a:t>
            </a:r>
            <a:br>
              <a:rPr lang="en-US" sz="4400"/>
            </a:br>
            <a:r>
              <a:rPr lang="en-US" sz="4400"/>
              <a:t>to “hate” evil deeds while extending the “love” of the  gospel with mercy to evildoers, Jude 23. 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66"/>
          <p:cNvSpPr txBox="1"/>
          <p:nvPr>
            <p:ph type="title"/>
          </p:nvPr>
        </p:nvSpPr>
        <p:spPr>
          <a:xfrm>
            <a:off x="304800" y="365125"/>
            <a:ext cx="8531225" cy="113982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4800"/>
              <a:t>Jude 23  save others, snatching them out of the fire; and on some have mercy with fear, hating even the garment polluted by the flesh. 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67"/>
          <p:cNvSpPr txBox="1"/>
          <p:nvPr>
            <p:ph type="title"/>
          </p:nvPr>
        </p:nvSpPr>
        <p:spPr>
          <a:xfrm>
            <a:off x="304800" y="365125"/>
            <a:ext cx="8531225" cy="113982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4400"/>
              <a:t>1Jo 1:7 but if we walk in the Light as He Himself is in the Light, </a:t>
            </a:r>
            <a:br>
              <a:rPr lang="en-US" sz="4400"/>
            </a:br>
            <a:r>
              <a:rPr lang="en-US" sz="4400" u="sng"/>
              <a:t>we have fellowship with one another</a:t>
            </a:r>
            <a:r>
              <a:rPr lang="en-US" sz="4400"/>
              <a:t>, and the blood of Jesus His Son cleanses us from all sin. 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68"/>
          <p:cNvSpPr txBox="1"/>
          <p:nvPr>
            <p:ph type="title"/>
          </p:nvPr>
        </p:nvSpPr>
        <p:spPr>
          <a:xfrm>
            <a:off x="304800" y="365125"/>
            <a:ext cx="8531225" cy="113982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4800"/>
              <a:t>The believer’s relationship with God after salvation depends </a:t>
            </a:r>
            <a:br>
              <a:rPr lang="en-US" sz="4800"/>
            </a:br>
            <a:r>
              <a:rPr lang="en-US" sz="4800"/>
              <a:t>on living in the divine system that He provides, called </a:t>
            </a:r>
            <a:br>
              <a:rPr lang="en-US" sz="4800"/>
            </a:br>
            <a:r>
              <a:rPr lang="en-US" sz="4800"/>
              <a:t>‘living in the light’. 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69"/>
          <p:cNvSpPr txBox="1"/>
          <p:nvPr>
            <p:ph type="title"/>
          </p:nvPr>
        </p:nvSpPr>
        <p:spPr>
          <a:xfrm>
            <a:off x="304800" y="365125"/>
            <a:ext cx="8531225" cy="113982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4400"/>
              <a:t>3rd class condition – probability </a:t>
            </a:r>
            <a:br>
              <a:rPr lang="en-US" sz="4400"/>
            </a:br>
            <a:r>
              <a:rPr lang="en-US" sz="4400"/>
              <a:t>to a desirable result. It has not happened, but it can happen. </a:t>
            </a:r>
            <a:br>
              <a:rPr lang="en-US" sz="4400"/>
            </a:br>
            <a:r>
              <a:rPr lang="en-US" sz="4400"/>
              <a:t>It requires a volitional response; “maybe you will, maybe you will not …   Example: John 8:51, </a:t>
            </a:r>
            <a:br>
              <a:rPr lang="en-US" sz="4400"/>
            </a:br>
            <a:r>
              <a:rPr lang="en-US" sz="4400"/>
              <a:t>1Jo 1:6-10. 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"/>
          <p:cNvSpPr txBox="1"/>
          <p:nvPr>
            <p:ph type="title"/>
          </p:nvPr>
        </p:nvSpPr>
        <p:spPr>
          <a:xfrm>
            <a:off x="304800" y="365125"/>
            <a:ext cx="8531225" cy="113982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4800"/>
              <a:t>Salt and Light Bible Ministries</a:t>
            </a:r>
            <a:br>
              <a:rPr lang="en-US" sz="4800"/>
            </a:br>
            <a:br>
              <a:rPr lang="en-US" sz="4800"/>
            </a:br>
            <a:r>
              <a:rPr lang="en-US" sz="4400"/>
              <a:t>‘A Daily Cross with Thee’ # 042 </a:t>
            </a:r>
            <a:br>
              <a:rPr lang="en-US" sz="4400"/>
            </a:br>
            <a:r>
              <a:rPr lang="en-US" sz="3600"/>
              <a:t>Understanding the Divine Love Complex – </a:t>
            </a:r>
            <a:br>
              <a:rPr lang="en-US" sz="3600"/>
            </a:br>
            <a:r>
              <a:rPr lang="en-US" sz="3600"/>
              <a:t>Reflecting and Directing God’s Love </a:t>
            </a:r>
            <a:br>
              <a:rPr lang="en-US" sz="3600"/>
            </a:br>
            <a:r>
              <a:rPr lang="en-US" sz="3600"/>
              <a:t>for Fellowship. </a:t>
            </a:r>
            <a:br>
              <a:rPr lang="en-US" sz="3600"/>
            </a:br>
            <a:br>
              <a:rPr lang="en-US" sz="3600"/>
            </a:br>
            <a:r>
              <a:rPr lang="en-US" sz="4000"/>
              <a:t>Pastor Jason Kauranen</a:t>
            </a:r>
            <a:br>
              <a:rPr lang="en-US" sz="4000"/>
            </a:br>
            <a:r>
              <a:rPr lang="en-US" sz="4000"/>
              <a:t>Sunday December 7, 2025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70"/>
          <p:cNvSpPr txBox="1"/>
          <p:nvPr>
            <p:ph type="title"/>
          </p:nvPr>
        </p:nvSpPr>
        <p:spPr>
          <a:xfrm>
            <a:off x="304800" y="365125"/>
            <a:ext cx="8531225" cy="113982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4800"/>
              <a:t>1Jo 1:7a-b “ but if we walk in the light as He Himself is in the Light, we have fellowship with one another, …” 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71"/>
          <p:cNvSpPr txBox="1"/>
          <p:nvPr>
            <p:ph type="title"/>
          </p:nvPr>
        </p:nvSpPr>
        <p:spPr>
          <a:xfrm>
            <a:off x="304800" y="365125"/>
            <a:ext cx="8531225" cy="113982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4400"/>
              <a:t>‘as’ – </a:t>
            </a:r>
            <a:r>
              <a:rPr i="1" lang="en-US" sz="4400"/>
              <a:t>hós</a:t>
            </a:r>
            <a:r>
              <a:rPr lang="en-US" sz="4400"/>
              <a:t> – (G5613 hoce) </a:t>
            </a:r>
            <a:br>
              <a:rPr lang="en-US" sz="4400"/>
            </a:br>
            <a:br>
              <a:rPr lang="en-US" sz="4400"/>
            </a:br>
            <a:r>
              <a:rPr lang="en-US" sz="4400"/>
              <a:t>= which how, in that manner.</a:t>
            </a:r>
            <a:br>
              <a:rPr lang="en-US" sz="4400"/>
            </a:br>
            <a:br>
              <a:rPr lang="en-US" sz="4400"/>
            </a:br>
            <a:r>
              <a:rPr lang="en-US" sz="4400"/>
              <a:t>= as like, or in the same manner</a:t>
            </a:r>
            <a:br>
              <a:rPr lang="en-US" sz="4400"/>
            </a:br>
            <a:br>
              <a:rPr lang="en-US" sz="4400"/>
            </a:br>
            <a:r>
              <a:rPr lang="en-US" sz="4400"/>
              <a:t>*also assumes the nature of a conjunction, of time, of purpose, and of consequence. </a:t>
            </a:r>
            <a:br>
              <a:rPr lang="en-US" sz="4400"/>
            </a:br>
            <a:endParaRPr sz="440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2"/>
          <p:cNvSpPr txBox="1"/>
          <p:nvPr>
            <p:ph type="title"/>
          </p:nvPr>
        </p:nvSpPr>
        <p:spPr>
          <a:xfrm>
            <a:off x="304800" y="365125"/>
            <a:ext cx="8531225" cy="113982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4800"/>
              <a:t>Zec 4:6 Then he said to me, “This is the word of the LORD to Zerubbabel saying, </a:t>
            </a:r>
            <a:br>
              <a:rPr lang="en-US" sz="4800"/>
            </a:br>
            <a:r>
              <a:rPr lang="en-US" sz="4800"/>
              <a:t>‘Not by might nor by power, but by My Spirit,’ says the LORD of hosts. </a:t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73"/>
          <p:cNvSpPr txBox="1"/>
          <p:nvPr>
            <p:ph type="title"/>
          </p:nvPr>
        </p:nvSpPr>
        <p:spPr>
          <a:xfrm>
            <a:off x="304800" y="365125"/>
            <a:ext cx="8531225" cy="113982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Phi 1:6 For I am confident of this very thing, that He who began a good work in you will perfect it until the day of Christ Jesus. </a:t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74"/>
          <p:cNvSpPr txBox="1"/>
          <p:nvPr>
            <p:ph type="title"/>
          </p:nvPr>
        </p:nvSpPr>
        <p:spPr>
          <a:xfrm>
            <a:off x="304800" y="365125"/>
            <a:ext cx="8531225" cy="113982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4800"/>
              <a:t>Phi 1:9 And this I pray, that your love may abound still more and more in real knowledge and all discernment, </a:t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75"/>
          <p:cNvSpPr txBox="1"/>
          <p:nvPr>
            <p:ph type="title"/>
          </p:nvPr>
        </p:nvSpPr>
        <p:spPr>
          <a:xfrm>
            <a:off x="304800" y="365125"/>
            <a:ext cx="8531225" cy="113982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4800"/>
              <a:t>Phi 1:10 so that you may approve the things </a:t>
            </a:r>
            <a:br>
              <a:rPr lang="en-US" sz="4800"/>
            </a:br>
            <a:r>
              <a:rPr lang="en-US" sz="4800"/>
              <a:t>that are excellent, in order </a:t>
            </a:r>
            <a:br>
              <a:rPr lang="en-US" sz="4800"/>
            </a:br>
            <a:r>
              <a:rPr lang="en-US" sz="4800"/>
              <a:t>to be sincere and blameless until the day of Christ; </a:t>
            </a:r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76"/>
          <p:cNvSpPr txBox="1"/>
          <p:nvPr>
            <p:ph type="title"/>
          </p:nvPr>
        </p:nvSpPr>
        <p:spPr>
          <a:xfrm>
            <a:off x="304800" y="365125"/>
            <a:ext cx="8531225" cy="113982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4800"/>
              <a:t>Phi 1:11 having been filled with the fruit of righteousness which comes through Jesus Christ, </a:t>
            </a:r>
            <a:br>
              <a:rPr lang="en-US" sz="4800"/>
            </a:br>
            <a:r>
              <a:rPr lang="en-US" sz="4800"/>
              <a:t>to the glory and praise of God. </a:t>
            </a:r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77"/>
          <p:cNvSpPr txBox="1"/>
          <p:nvPr>
            <p:ph type="title"/>
          </p:nvPr>
        </p:nvSpPr>
        <p:spPr>
          <a:xfrm>
            <a:off x="304800" y="365125"/>
            <a:ext cx="8531225" cy="113982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4800"/>
              <a:t>Heb 5:9 And having been made perfect, He became to all those who obey Him the source of eternal salvation, </a:t>
            </a:r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78"/>
          <p:cNvSpPr txBox="1"/>
          <p:nvPr>
            <p:ph type="title"/>
          </p:nvPr>
        </p:nvSpPr>
        <p:spPr>
          <a:xfrm>
            <a:off x="304800" y="365125"/>
            <a:ext cx="8531225" cy="113982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4800"/>
              <a:t>1Pe 2:24 and He Himself bore our sins in His body on the cross, so that we might die to sin and live to righteousness; for by His wounds you </a:t>
            </a:r>
            <a:br>
              <a:rPr lang="en-US" sz="4800"/>
            </a:br>
            <a:r>
              <a:rPr lang="en-US" sz="4800"/>
              <a:t>were healed. </a:t>
            </a:r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79"/>
          <p:cNvSpPr txBox="1"/>
          <p:nvPr>
            <p:ph type="title"/>
          </p:nvPr>
        </p:nvSpPr>
        <p:spPr>
          <a:xfrm>
            <a:off x="304800" y="365125"/>
            <a:ext cx="8531225" cy="113982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4000"/>
              <a:t> Isa 53:10 But the LORD was pleased</a:t>
            </a:r>
            <a:br>
              <a:rPr lang="en-US" sz="4000"/>
            </a:br>
            <a:r>
              <a:rPr lang="en-US" sz="4000"/>
              <a:t>To crush Him, putting Him to grief;</a:t>
            </a:r>
            <a:br>
              <a:rPr lang="en-US" sz="4000"/>
            </a:br>
            <a:r>
              <a:rPr lang="en-US" sz="4000"/>
              <a:t>If He would render Himself as </a:t>
            </a:r>
            <a:br>
              <a:rPr lang="en-US" sz="4000"/>
            </a:br>
            <a:r>
              <a:rPr lang="en-US" sz="4000"/>
              <a:t>a guilt offering,</a:t>
            </a:r>
            <a:br>
              <a:rPr lang="en-US" sz="4000"/>
            </a:br>
            <a:r>
              <a:rPr lang="en-US" sz="4000"/>
              <a:t>He will see His offspring,</a:t>
            </a:r>
            <a:br>
              <a:rPr lang="en-US" sz="4000"/>
            </a:br>
            <a:r>
              <a:rPr lang="en-US" sz="4000"/>
              <a:t>He will prolong His days,</a:t>
            </a:r>
            <a:br>
              <a:rPr lang="en-US" sz="4000"/>
            </a:br>
            <a:r>
              <a:rPr lang="en-US" sz="4000"/>
              <a:t>And the good pleasure of the LORD will prosper in His hand.</a:t>
            </a:r>
            <a:br>
              <a:rPr lang="en-US" sz="4000"/>
            </a:br>
            <a:endParaRPr sz="4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53"/>
          <p:cNvSpPr txBox="1"/>
          <p:nvPr>
            <p:ph type="title"/>
          </p:nvPr>
        </p:nvSpPr>
        <p:spPr>
          <a:xfrm>
            <a:off x="304800" y="365125"/>
            <a:ext cx="8531225" cy="113982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4800"/>
              <a:t>Rebound - 1John 1:9 states, </a:t>
            </a:r>
            <a:br>
              <a:rPr lang="en-US" sz="4800"/>
            </a:br>
            <a:br>
              <a:rPr lang="en-US" sz="4800"/>
            </a:br>
            <a:r>
              <a:rPr lang="en-US" sz="4800"/>
              <a:t>“ If we confess our sins, </a:t>
            </a:r>
            <a:br>
              <a:rPr lang="en-US" sz="4800"/>
            </a:br>
            <a:r>
              <a:rPr lang="en-US" sz="4800"/>
              <a:t>He is faithful and righteous to forgive us our sins and to cleanse us from all unrighteousness”. </a:t>
            </a:r>
            <a:endParaRPr sz="480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80"/>
          <p:cNvSpPr txBox="1"/>
          <p:nvPr>
            <p:ph type="title"/>
          </p:nvPr>
        </p:nvSpPr>
        <p:spPr>
          <a:xfrm>
            <a:off x="304800" y="365125"/>
            <a:ext cx="8531225" cy="113982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4400"/>
              <a:t>Isa 53:11 As a result of the anguish of His soul,</a:t>
            </a:r>
            <a:br>
              <a:rPr lang="en-US" sz="4400"/>
            </a:br>
            <a:r>
              <a:rPr lang="en-US" sz="4400"/>
              <a:t>He will see it and be satisfied;</a:t>
            </a:r>
            <a:br>
              <a:rPr lang="en-US" sz="4400"/>
            </a:br>
            <a:r>
              <a:rPr lang="en-US" sz="4400"/>
              <a:t>By His knowledge </a:t>
            </a:r>
            <a:br>
              <a:rPr lang="en-US" sz="4400"/>
            </a:br>
            <a:r>
              <a:rPr lang="en-US" sz="4400"/>
              <a:t>the Righteous One,</a:t>
            </a:r>
            <a:br>
              <a:rPr lang="en-US" sz="4400"/>
            </a:br>
            <a:r>
              <a:rPr lang="en-US" sz="4400"/>
              <a:t>My Servant, will justify the many,</a:t>
            </a:r>
            <a:br>
              <a:rPr lang="en-US" sz="4400"/>
            </a:br>
            <a:r>
              <a:rPr lang="en-US" sz="4400"/>
              <a:t>As He will bear their iniquities. </a:t>
            </a:r>
            <a:br>
              <a:rPr lang="en-US" sz="4400"/>
            </a:br>
            <a:endParaRPr sz="440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81"/>
          <p:cNvSpPr txBox="1"/>
          <p:nvPr>
            <p:ph type="title"/>
          </p:nvPr>
        </p:nvSpPr>
        <p:spPr>
          <a:xfrm>
            <a:off x="304800" y="365125"/>
            <a:ext cx="8531225" cy="113982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4000"/>
              <a:t>Isa 53:12 Therefore, I will allot Him </a:t>
            </a:r>
            <a:br>
              <a:rPr lang="en-US" sz="4000"/>
            </a:br>
            <a:r>
              <a:rPr lang="en-US" sz="4000"/>
              <a:t>a portion with the great,</a:t>
            </a:r>
            <a:br>
              <a:rPr lang="en-US" sz="4000"/>
            </a:br>
            <a:r>
              <a:rPr lang="en-US" sz="4000"/>
              <a:t>And He will divide the booty with </a:t>
            </a:r>
            <a:br>
              <a:rPr lang="en-US" sz="4000"/>
            </a:br>
            <a:r>
              <a:rPr lang="en-US" sz="4000"/>
              <a:t>the strong;</a:t>
            </a:r>
            <a:br>
              <a:rPr lang="en-US" sz="4000"/>
            </a:br>
            <a:r>
              <a:rPr lang="en-US" sz="4000"/>
              <a:t>Because He poured out Himself </a:t>
            </a:r>
            <a:br>
              <a:rPr lang="en-US" sz="4000"/>
            </a:br>
            <a:r>
              <a:rPr lang="en-US" sz="4000"/>
              <a:t>to death,</a:t>
            </a:r>
            <a:br>
              <a:rPr lang="en-US" sz="4000"/>
            </a:br>
            <a:r>
              <a:rPr lang="en-US" sz="4000"/>
              <a:t>And was numbered with the transgressors;</a:t>
            </a:r>
            <a:br>
              <a:rPr lang="en-US" sz="4000"/>
            </a:br>
            <a:r>
              <a:rPr lang="en-US" sz="4000"/>
              <a:t>Yet He Himself bore the sin of many,</a:t>
            </a:r>
            <a:br>
              <a:rPr lang="en-US" sz="4000"/>
            </a:br>
            <a:r>
              <a:rPr lang="en-US" sz="4000"/>
              <a:t>And interceded for the transgressors. </a:t>
            </a:r>
            <a:br>
              <a:rPr lang="en-US" sz="4000"/>
            </a:br>
            <a:endParaRPr sz="400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38"/>
          <p:cNvSpPr txBox="1"/>
          <p:nvPr>
            <p:ph type="title"/>
          </p:nvPr>
        </p:nvSpPr>
        <p:spPr>
          <a:xfrm>
            <a:off x="304800" y="365125"/>
            <a:ext cx="8531225" cy="113982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4800"/>
              <a:t>Salt &amp; Light Bible Ministries</a:t>
            </a:r>
            <a:br>
              <a:rPr lang="en-US" sz="4800"/>
            </a:br>
            <a:r>
              <a:rPr lang="en-US" sz="4400"/>
              <a:t>Help, Letters, Prayer &amp; Donations</a:t>
            </a:r>
            <a:br>
              <a:rPr lang="en-US" sz="4400"/>
            </a:br>
            <a:r>
              <a:rPr lang="en-US" sz="4000">
                <a:solidFill>
                  <a:srgbClr val="FFFF00"/>
                </a:solidFill>
              </a:rPr>
              <a:t>write</a:t>
            </a:r>
            <a:r>
              <a:rPr lang="en-US" sz="4000"/>
              <a:t> to us:  </a:t>
            </a:r>
            <a:r>
              <a:rPr lang="en-US" sz="4000" u="sng">
                <a:solidFill>
                  <a:schemeClr val="hlink"/>
                </a:solidFill>
                <a:hlinkClick r:id="rId3"/>
              </a:rPr>
              <a:t>SLBM@gmail.org</a:t>
            </a:r>
            <a:br>
              <a:rPr lang="en-US" sz="4000" u="sng">
                <a:solidFill>
                  <a:schemeClr val="hlink"/>
                </a:solidFill>
              </a:rPr>
            </a:br>
            <a:r>
              <a:rPr lang="en-US" sz="4000">
                <a:solidFill>
                  <a:srgbClr val="FFFF00"/>
                </a:solidFill>
              </a:rPr>
              <a:t>visit</a:t>
            </a:r>
            <a:r>
              <a:rPr lang="en-US" sz="4000">
                <a:solidFill>
                  <a:schemeClr val="lt1"/>
                </a:solidFill>
              </a:rPr>
              <a:t> our website:  </a:t>
            </a:r>
            <a:r>
              <a:rPr lang="en-US" sz="4000" u="sng">
                <a:solidFill>
                  <a:srgbClr val="FFC000"/>
                </a:solidFill>
              </a:rPr>
              <a:t>SLBM.org</a:t>
            </a:r>
            <a:r>
              <a:rPr lang="en-US" sz="4000">
                <a:solidFill>
                  <a:srgbClr val="FFC000"/>
                </a:solidFill>
              </a:rPr>
              <a:t>  -</a:t>
            </a:r>
            <a:r>
              <a:rPr lang="en-US" sz="3600">
                <a:solidFill>
                  <a:schemeClr val="hlink"/>
                </a:solidFill>
              </a:rPr>
              <a:t>*paypal</a:t>
            </a:r>
            <a:br>
              <a:rPr lang="en-US" sz="4000">
                <a:solidFill>
                  <a:schemeClr val="hlink"/>
                </a:solidFill>
              </a:rPr>
            </a:br>
            <a:r>
              <a:rPr lang="en-US" sz="3200">
                <a:solidFill>
                  <a:srgbClr val="FFFF00"/>
                </a:solidFill>
              </a:rPr>
              <a:t>watch</a:t>
            </a:r>
            <a:r>
              <a:rPr lang="en-US" sz="3200"/>
              <a:t> us youtube  @</a:t>
            </a:r>
            <a:r>
              <a:rPr lang="en-US" sz="2800"/>
              <a:t>SaltandLightBibleMinistries</a:t>
            </a:r>
            <a:br>
              <a:rPr lang="en-US" sz="2800"/>
            </a:br>
            <a:br>
              <a:rPr lang="en-US" sz="4400"/>
            </a:br>
            <a:r>
              <a:rPr lang="en-US" sz="4000"/>
              <a:t>or</a:t>
            </a:r>
            <a:r>
              <a:rPr lang="en-US" sz="4400"/>
              <a:t> </a:t>
            </a:r>
            <a:r>
              <a:rPr lang="en-US" sz="3600">
                <a:solidFill>
                  <a:srgbClr val="FFFF00"/>
                </a:solidFill>
              </a:rPr>
              <a:t>mail</a:t>
            </a:r>
            <a:r>
              <a:rPr lang="en-US" sz="3600"/>
              <a:t>: Salt and Light Bible Ministries</a:t>
            </a:r>
            <a:br>
              <a:rPr lang="en-US" sz="3600"/>
            </a:br>
            <a:r>
              <a:rPr lang="en-US" sz="3200"/>
              <a:t>c/o Pastor Jason Kauranen</a:t>
            </a:r>
            <a:br>
              <a:rPr lang="en-US" sz="3600"/>
            </a:br>
            <a:r>
              <a:rPr lang="en-US" sz="3600"/>
              <a:t>2 Dianne Drive</a:t>
            </a:r>
            <a:br>
              <a:rPr lang="en-US" sz="3600"/>
            </a:br>
            <a:r>
              <a:rPr lang="en-US" sz="3600"/>
              <a:t>East Wareham, Mass 02538</a:t>
            </a:r>
            <a:endParaRPr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82"/>
          <p:cNvSpPr txBox="1"/>
          <p:nvPr>
            <p:ph type="title"/>
          </p:nvPr>
        </p:nvSpPr>
        <p:spPr>
          <a:xfrm>
            <a:off x="304800" y="365125"/>
            <a:ext cx="8531225" cy="113982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Parking Code for Lot Across the Street is</a:t>
            </a:r>
            <a:br>
              <a:rPr lang="en-US"/>
            </a:br>
            <a:r>
              <a:rPr lang="en-US"/>
              <a:t>9000</a:t>
            </a:r>
            <a:br>
              <a:rPr lang="en-US"/>
            </a:br>
            <a:r>
              <a:rPr lang="en-US"/>
              <a:t>(</a:t>
            </a:r>
            <a:r>
              <a:rPr lang="en-US" sz="4400"/>
              <a:t>also available are some in the bank parking lot)</a:t>
            </a:r>
            <a:br>
              <a:rPr lang="en-US"/>
            </a:br>
            <a:r>
              <a:rPr lang="en-US" sz="4800"/>
              <a:t>* please </a:t>
            </a:r>
            <a:r>
              <a:rPr lang="en-US" sz="4800" u="sng"/>
              <a:t>do not </a:t>
            </a:r>
            <a:r>
              <a:rPr lang="en-US" sz="4800"/>
              <a:t>park on the left side of Troy Street,</a:t>
            </a:r>
            <a:br>
              <a:rPr lang="en-US" sz="4800"/>
            </a:br>
            <a:r>
              <a:rPr lang="en-US" sz="4800"/>
              <a:t>EMS and Fire only!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54"/>
          <p:cNvSpPr txBox="1"/>
          <p:nvPr>
            <p:ph type="title"/>
          </p:nvPr>
        </p:nvSpPr>
        <p:spPr>
          <a:xfrm>
            <a:off x="304800" y="365125"/>
            <a:ext cx="8531225" cy="113982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4800"/>
              <a:t>Directions of divine love</a:t>
            </a:r>
            <a:br>
              <a:rPr lang="en-US" sz="4800"/>
            </a:br>
            <a:br>
              <a:rPr lang="en-US" sz="4800"/>
            </a:br>
            <a:r>
              <a:rPr lang="en-US" sz="4800"/>
              <a:t>1.	Toward God Himself.</a:t>
            </a:r>
            <a:br>
              <a:rPr lang="en-US" sz="4800"/>
            </a:br>
            <a:br>
              <a:rPr lang="en-US" sz="4800"/>
            </a:br>
            <a:r>
              <a:rPr lang="en-US" sz="4800"/>
              <a:t>2.	Toward mankind.</a:t>
            </a:r>
            <a:br>
              <a:rPr lang="en-US" sz="4800"/>
            </a:br>
            <a:r>
              <a:rPr lang="en-US" sz="4800"/>
              <a:t>  </a:t>
            </a:r>
            <a:br>
              <a:rPr lang="en-US" sz="4800"/>
            </a:br>
            <a:r>
              <a:rPr lang="en-US" sz="4800"/>
              <a:t>3.	Toward policy, Rom 9:13; Heb 1:9, etc.. 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55"/>
          <p:cNvSpPr txBox="1"/>
          <p:nvPr>
            <p:ph type="title"/>
          </p:nvPr>
        </p:nvSpPr>
        <p:spPr>
          <a:xfrm>
            <a:off x="304800" y="365125"/>
            <a:ext cx="8531225" cy="113982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4800"/>
              <a:t>John 3:36 He who believes in the Son has eternal life; but he who does not obey the Son will not see life, but the wrath of God abides on him.”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56"/>
          <p:cNvSpPr txBox="1"/>
          <p:nvPr>
            <p:ph type="title"/>
          </p:nvPr>
        </p:nvSpPr>
        <p:spPr>
          <a:xfrm>
            <a:off x="304800" y="365125"/>
            <a:ext cx="8531225" cy="113982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4400"/>
              <a:t>The imputed righteousness of God is in the believer for justification, logistical grace, and personal love; because His own righteousness indwells the Believer, God does not compromise His own essence and is free to personally love them.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57"/>
          <p:cNvSpPr txBox="1"/>
          <p:nvPr>
            <p:ph type="title"/>
          </p:nvPr>
        </p:nvSpPr>
        <p:spPr>
          <a:xfrm>
            <a:off x="304800" y="365125"/>
            <a:ext cx="8531225" cy="113982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4400"/>
              <a:t>God divine love is impersonal toward the unbeliever; due to the fact the unbeliever is spiritually dead and can not be compatible with God’s perfect righteousness…He requires common grace for the Spirit to make the gospel message known.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58"/>
          <p:cNvSpPr txBox="1"/>
          <p:nvPr>
            <p:ph type="title"/>
          </p:nvPr>
        </p:nvSpPr>
        <p:spPr>
          <a:xfrm>
            <a:off x="304800" y="365125"/>
            <a:ext cx="8531225" cy="113982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4400"/>
              <a:t>Rom 9:11 for though the twins were not yet born and had not done anything good or bad, </a:t>
            </a:r>
            <a:br>
              <a:rPr lang="en-US" sz="4400"/>
            </a:br>
            <a:r>
              <a:rPr lang="en-US" sz="4400"/>
              <a:t>so that God’s purpose according to </a:t>
            </a:r>
            <a:r>
              <a:rPr lang="en-US" sz="4400" u="sng"/>
              <a:t>His choice </a:t>
            </a:r>
            <a:r>
              <a:rPr lang="en-US" sz="4400"/>
              <a:t>would stand, </a:t>
            </a:r>
            <a:br>
              <a:rPr lang="en-US" sz="4400"/>
            </a:br>
            <a:r>
              <a:rPr lang="en-US" sz="4400"/>
              <a:t>not because of works but because </a:t>
            </a:r>
            <a:br>
              <a:rPr lang="en-US" sz="4400"/>
            </a:br>
            <a:r>
              <a:rPr lang="en-US" sz="4400"/>
              <a:t>of Him who calls,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59"/>
          <p:cNvSpPr txBox="1"/>
          <p:nvPr>
            <p:ph type="title"/>
          </p:nvPr>
        </p:nvSpPr>
        <p:spPr>
          <a:xfrm>
            <a:off x="304800" y="365125"/>
            <a:ext cx="8531225" cy="113982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4400"/>
              <a:t>Rom 9:12 it was said to her, “THE OLDER WILL SERVE THE YOUNGER.” </a:t>
            </a:r>
            <a:r>
              <a:rPr i="1" lang="en-US" sz="2800"/>
              <a:t>(Gen 25:23)</a:t>
            </a:r>
            <a:br>
              <a:rPr lang="en-US" sz="4400"/>
            </a:br>
            <a:br>
              <a:rPr lang="en-US" sz="4400"/>
            </a:br>
            <a:r>
              <a:rPr lang="en-US" sz="4400"/>
              <a:t>Rom 9:13 Just as it is written, “JACOB I LOVED, BUT ESAU </a:t>
            </a:r>
            <a:br>
              <a:rPr lang="en-US" sz="4400"/>
            </a:br>
            <a:r>
              <a:rPr lang="en-US" sz="4400"/>
              <a:t>I HATED.” </a:t>
            </a:r>
            <a:r>
              <a:rPr i="1" lang="en-US" sz="2800"/>
              <a:t>(Mal 1:2-3) </a:t>
            </a:r>
            <a:br>
              <a:rPr lang="en-US" sz="4400"/>
            </a:br>
            <a:endParaRPr sz="4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2016-07-31T13:32:40Z</dcterms:created>
  <dc:creator>RMBM</dc:creator>
</cp:coreProperties>
</file>