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Lst>
  <p:sldSz cy="6858000" cx="9144000"/>
  <p:notesSz cx="7315200" cy="96012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2D200454-40CA-4A62-9FC3-DE9A4176ACB9}">
      <p15:notesGuideLst>
        <p15:guide id="1" orient="horz" pos="3025">
          <p15:clr>
            <a:srgbClr val="A4A3A4"/>
          </p15:clr>
        </p15:guide>
        <p15:guide id="2" pos="2305">
          <p15:clr>
            <a:srgbClr val="A4A3A4"/>
          </p15:clr>
        </p15:guide>
      </p15:notesGuideLst>
    </p:ext>
    <p:ext uri="GoogleSlidesCustomDataVersion2">
      <go:slidesCustomData xmlns:go="http://customooxmlschemas.google.com/" r:id="rId41" roundtripDataSignature="AMtx7mjg7Px0LrLbOz0YgdzycxWS3ku7B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notesViewPr>
    <p:cSldViewPr snapToGrid="0">
      <p:cViewPr varScale="1">
        <p:scale>
          <a:sx n="100" d="100"/>
          <a:sy n="100" d="100"/>
        </p:scale>
        <p:origin x="0" y="0"/>
      </p:cViewPr>
      <p:guideLst>
        <p:guide pos="3025" orient="horz"/>
        <p:guide pos="2305"/>
      </p:guideLst>
    </p:cSldViewPr>
  </p:notes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1" Type="http://customschemas.google.com/relationships/presentationmetadata" Target="meta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 name="Shape 2"/>
        <p:cNvGrpSpPr/>
        <p:nvPr/>
      </p:nvGrpSpPr>
      <p:grpSpPr>
        <a:xfrm>
          <a:off x="0" y="0"/>
          <a:ext cx="0" cy="0"/>
          <a:chOff x="0" y="0"/>
          <a:chExt cx="0" cy="0"/>
        </a:xfrm>
      </p:grpSpPr>
      <p:sp>
        <p:nvSpPr>
          <p:cNvPr id="3" name="Google Shape;3;n"/>
          <p:cNvSpPr/>
          <p:nvPr/>
        </p:nvSpPr>
        <p:spPr>
          <a:xfrm>
            <a:off x="0" y="0"/>
            <a:ext cx="7315200" cy="9601200"/>
          </a:xfrm>
          <a:prstGeom prst="roundRect">
            <a:avLst>
              <a:gd fmla="val 23" name="adj"/>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1" i="0" sz="4400" u="none" cap="none" strike="noStrike">
              <a:solidFill>
                <a:srgbClr val="FFFFFF"/>
              </a:solidFill>
              <a:latin typeface="Arial"/>
              <a:ea typeface="Arial"/>
              <a:cs typeface="Arial"/>
              <a:sym typeface="Arial"/>
            </a:endParaRPr>
          </a:p>
        </p:txBody>
      </p:sp>
      <p:sp>
        <p:nvSpPr>
          <p:cNvPr id="4" name="Google Shape;4;n"/>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 name="Google Shape;5;n"/>
          <p:cNvSpPr txBox="1"/>
          <p:nvPr>
            <p:ph idx="1" type="body"/>
          </p:nvPr>
        </p:nvSpPr>
        <p:spPr>
          <a:xfrm>
            <a:off x="731838" y="4560888"/>
            <a:ext cx="5848350" cy="43180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360"/>
              </a:spcBef>
              <a:spcAft>
                <a:spcPts val="0"/>
              </a:spcAft>
              <a:buClr>
                <a:srgbClr val="000000"/>
              </a:buClr>
              <a:buSzPts val="1400"/>
              <a:buFont typeface="Arial"/>
              <a:buNone/>
              <a:defRPr b="0" i="0" sz="1200" u="none" cap="none" strike="noStrike">
                <a:solidFill>
                  <a:srgbClr val="000000"/>
                </a:solidFill>
                <a:latin typeface="Times New Roman"/>
                <a:ea typeface="Times New Roman"/>
                <a:cs typeface="Times New Roman"/>
                <a:sym typeface="Times New Roman"/>
              </a:defRPr>
            </a:lvl1pPr>
            <a:lvl2pPr indent="-228600" lvl="1" marL="914400" marR="0" rtl="0" algn="l">
              <a:lnSpc>
                <a:spcPct val="100000"/>
              </a:lnSpc>
              <a:spcBef>
                <a:spcPts val="360"/>
              </a:spcBef>
              <a:spcAft>
                <a:spcPts val="0"/>
              </a:spcAft>
              <a:buClr>
                <a:srgbClr val="000000"/>
              </a:buClr>
              <a:buSzPts val="1400"/>
              <a:buFont typeface="Arial"/>
              <a:buNone/>
              <a:defRPr b="0" i="0" sz="1200" u="none" cap="none" strike="noStrike">
                <a:solidFill>
                  <a:srgbClr val="000000"/>
                </a:solidFill>
                <a:latin typeface="Times New Roman"/>
                <a:ea typeface="Times New Roman"/>
                <a:cs typeface="Times New Roman"/>
                <a:sym typeface="Times New Roman"/>
              </a:defRPr>
            </a:lvl2pPr>
            <a:lvl3pPr indent="-228600" lvl="2" marL="1371600" marR="0" rtl="0" algn="l">
              <a:lnSpc>
                <a:spcPct val="100000"/>
              </a:lnSpc>
              <a:spcBef>
                <a:spcPts val="360"/>
              </a:spcBef>
              <a:spcAft>
                <a:spcPts val="0"/>
              </a:spcAft>
              <a:buClr>
                <a:srgbClr val="000000"/>
              </a:buClr>
              <a:buSzPts val="1400"/>
              <a:buFont typeface="Arial"/>
              <a:buNone/>
              <a:defRPr b="0" i="0" sz="1200" u="none" cap="none" strike="noStrike">
                <a:solidFill>
                  <a:srgbClr val="000000"/>
                </a:solidFill>
                <a:latin typeface="Times New Roman"/>
                <a:ea typeface="Times New Roman"/>
                <a:cs typeface="Times New Roman"/>
                <a:sym typeface="Times New Roman"/>
              </a:defRPr>
            </a:lvl3pPr>
            <a:lvl4pPr indent="-228600" lvl="3" marL="1828800" marR="0" rtl="0" algn="l">
              <a:lnSpc>
                <a:spcPct val="100000"/>
              </a:lnSpc>
              <a:spcBef>
                <a:spcPts val="360"/>
              </a:spcBef>
              <a:spcAft>
                <a:spcPts val="0"/>
              </a:spcAft>
              <a:buClr>
                <a:srgbClr val="000000"/>
              </a:buClr>
              <a:buSzPts val="1400"/>
              <a:buFont typeface="Arial"/>
              <a:buNone/>
              <a:defRPr b="0" i="0" sz="1200" u="none" cap="none" strike="noStrike">
                <a:solidFill>
                  <a:srgbClr val="000000"/>
                </a:solidFill>
                <a:latin typeface="Times New Roman"/>
                <a:ea typeface="Times New Roman"/>
                <a:cs typeface="Times New Roman"/>
                <a:sym typeface="Times New Roman"/>
              </a:defRPr>
            </a:lvl4pPr>
            <a:lvl5pPr indent="-228600" lvl="4" marL="2286000" marR="0" rtl="0" algn="l">
              <a:lnSpc>
                <a:spcPct val="100000"/>
              </a:lnSpc>
              <a:spcBef>
                <a:spcPts val="360"/>
              </a:spcBef>
              <a:spcAft>
                <a:spcPts val="0"/>
              </a:spcAft>
              <a:buClr>
                <a:srgbClr val="000000"/>
              </a:buClr>
              <a:buSzPts val="1400"/>
              <a:buFont typeface="Arial"/>
              <a:buNone/>
              <a:defRPr b="0" i="0" sz="1200" u="none" cap="none" strike="noStrike">
                <a:solidFill>
                  <a:srgbClr val="000000"/>
                </a:solidFill>
                <a:latin typeface="Times New Roman"/>
                <a:ea typeface="Times New Roman"/>
                <a:cs typeface="Times New Roman"/>
                <a:sym typeface="Times New Roman"/>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 name="Shape 17"/>
        <p:cNvGrpSpPr/>
        <p:nvPr/>
      </p:nvGrpSpPr>
      <p:grpSpPr>
        <a:xfrm>
          <a:off x="0" y="0"/>
          <a:ext cx="0" cy="0"/>
          <a:chOff x="0" y="0"/>
          <a:chExt cx="0" cy="0"/>
        </a:xfrm>
      </p:grpSpPr>
      <p:sp>
        <p:nvSpPr>
          <p:cNvPr id="18" name="Google Shape;18;p51: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9" name="Google Shape;19;p51: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p59: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66" name="Google Shape;66;p59: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60: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71" name="Google Shape;71;p60: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61: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76" name="Google Shape;76;p61: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62: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81" name="Google Shape;81;p62: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63: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86" name="Google Shape;86;p63: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64: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91" name="Google Shape;91;p64: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65: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96" name="Google Shape;96;p65: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66: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01" name="Google Shape;101;p66: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67: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06" name="Google Shape;106;p67: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68: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11" name="Google Shape;111;p68: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p1: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4" name="Google Shape;24;p1:notes"/>
          <p:cNvSpPr txBox="1"/>
          <p:nvPr>
            <p:ph idx="1" type="body"/>
          </p:nvPr>
        </p:nvSpPr>
        <p:spPr>
          <a:xfrm>
            <a:off x="731838" y="4560888"/>
            <a:ext cx="5848350" cy="43180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69: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16" name="Google Shape;116;p69: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70: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21" name="Google Shape;121;p70: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71: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26" name="Google Shape;126;p71: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72: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31" name="Google Shape;131;p72: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73: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36" name="Google Shape;136;p73: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74: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41" name="Google Shape;141;p74: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75: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46" name="Google Shape;146;p75: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76: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51" name="Google Shape;151;p76: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77: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56" name="Google Shape;156;p77: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78: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61" name="Google Shape;161;p78: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p52:notes"/>
          <p:cNvSpPr txBox="1"/>
          <p:nvPr>
            <p:ph idx="1" type="body"/>
          </p:nvPr>
        </p:nvSpPr>
        <p:spPr>
          <a:xfrm>
            <a:off x="731838" y="4560888"/>
            <a:ext cx="5848350" cy="43180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360"/>
              </a:spcBef>
              <a:spcAft>
                <a:spcPts val="0"/>
              </a:spcAft>
              <a:buSzPts val="1400"/>
              <a:buNone/>
            </a:pPr>
            <a:r>
              <a:t/>
            </a:r>
            <a:endParaRPr/>
          </a:p>
        </p:txBody>
      </p:sp>
      <p:sp>
        <p:nvSpPr>
          <p:cNvPr id="29" name="Google Shape;29;p52: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79: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66" name="Google Shape;166;p79: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80: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71" name="Google Shape;171;p80: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81: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76" name="Google Shape;176;p81: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82: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81" name="Google Shape;181;p82: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83: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186" name="Google Shape;186;p83: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38: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91" name="Google Shape;191;p38:notes"/>
          <p:cNvSpPr txBox="1"/>
          <p:nvPr>
            <p:ph idx="1" type="body"/>
          </p:nvPr>
        </p:nvSpPr>
        <p:spPr>
          <a:xfrm>
            <a:off x="731838" y="4560888"/>
            <a:ext cx="5848350" cy="43180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p53: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34" name="Google Shape;34;p53: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p54: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39" name="Google Shape;39;p54: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 name="Shape 42"/>
        <p:cNvGrpSpPr/>
        <p:nvPr/>
      </p:nvGrpSpPr>
      <p:grpSpPr>
        <a:xfrm>
          <a:off x="0" y="0"/>
          <a:ext cx="0" cy="0"/>
          <a:chOff x="0" y="0"/>
          <a:chExt cx="0" cy="0"/>
        </a:xfrm>
      </p:grpSpPr>
      <p:sp>
        <p:nvSpPr>
          <p:cNvPr id="43" name="Google Shape;43;p55: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44" name="Google Shape;44;p55: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p56: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50" name="Google Shape;50;p56: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57: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56" name="Google Shape;56;p57: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58:notes"/>
          <p:cNvSpPr txBox="1"/>
          <p:nvPr>
            <p:ph idx="1" type="body"/>
          </p:nvPr>
        </p:nvSpPr>
        <p:spPr>
          <a:xfrm>
            <a:off x="731838" y="4560888"/>
            <a:ext cx="5848350" cy="4318000"/>
          </a:xfrm>
          <a:prstGeom prst="rect">
            <a:avLst/>
          </a:prstGeom>
        </p:spPr>
        <p:txBody>
          <a:bodyPr anchorCtr="0" anchor="t" bIns="0" lIns="0" spcFirstLastPara="1" rIns="0" wrap="square" tIns="0">
            <a:noAutofit/>
          </a:bodyPr>
          <a:lstStyle/>
          <a:p>
            <a:pPr indent="0" lvl="0" marL="0" rtl="0" algn="l">
              <a:spcBef>
                <a:spcPts val="360"/>
              </a:spcBef>
              <a:spcAft>
                <a:spcPts val="0"/>
              </a:spcAft>
              <a:buNone/>
            </a:pPr>
            <a:r>
              <a:t/>
            </a:r>
            <a:endParaRPr/>
          </a:p>
        </p:txBody>
      </p:sp>
      <p:sp>
        <p:nvSpPr>
          <p:cNvPr id="61" name="Google Shape;61;p58:notes"/>
          <p:cNvSpPr/>
          <p:nvPr>
            <p:ph idx="2" type="sldImg"/>
          </p:nvPr>
        </p:nvSpPr>
        <p:spPr>
          <a:xfrm>
            <a:off x="-15036800" y="-12385675"/>
            <a:ext cx="17483138" cy="13112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 name="Shape 12"/>
        <p:cNvGrpSpPr/>
        <p:nvPr/>
      </p:nvGrpSpPr>
      <p:grpSpPr>
        <a:xfrm>
          <a:off x="0" y="0"/>
          <a:ext cx="0" cy="0"/>
          <a:chOff x="0" y="0"/>
          <a:chExt cx="0" cy="0"/>
        </a:xfrm>
      </p:grpSpPr>
      <p:sp>
        <p:nvSpPr>
          <p:cNvPr id="13" name="Google Shape;13;p40"/>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4" name="Google Shape;14;p40"/>
          <p:cNvSpPr txBox="1"/>
          <p:nvPr>
            <p:ph idx="10" type="dt"/>
          </p:nvPr>
        </p:nvSpPr>
        <p:spPr>
          <a:xfrm>
            <a:off x="685800" y="6248400"/>
            <a:ext cx="1901825" cy="454025"/>
          </a:xfrm>
          <a:prstGeom prst="rect">
            <a:avLst/>
          </a:prstGeom>
          <a:noFill/>
          <a:ln>
            <a:noFill/>
          </a:ln>
        </p:spPr>
        <p:txBody>
          <a:bodyPr anchorCtr="0" anchor="t" bIns="46800" lIns="90000" spcFirstLastPara="1" rIns="90000" wrap="square" tIns="46800">
            <a:noAutofit/>
          </a:bodyPr>
          <a:lstStyle>
            <a:lvl1pPr lvl="0" algn="l">
              <a:lnSpc>
                <a:spcPct val="100000"/>
              </a:lnSpc>
              <a:spcBef>
                <a:spcPts val="0"/>
              </a:spcBef>
              <a:spcAft>
                <a:spcPts val="0"/>
              </a:spcAft>
              <a:buSzPts val="2400"/>
              <a:buNone/>
              <a:defRPr/>
            </a:lvl1pPr>
            <a:lvl2pPr lvl="1" algn="ctr">
              <a:lnSpc>
                <a:spcPct val="100000"/>
              </a:lnSpc>
              <a:spcBef>
                <a:spcPts val="1350"/>
              </a:spcBef>
              <a:spcAft>
                <a:spcPts val="0"/>
              </a:spcAft>
              <a:buSzPts val="1400"/>
              <a:buNone/>
              <a:defRPr/>
            </a:lvl2pPr>
            <a:lvl3pPr lvl="2" algn="ctr">
              <a:lnSpc>
                <a:spcPct val="100000"/>
              </a:lnSpc>
              <a:spcBef>
                <a:spcPts val="1350"/>
              </a:spcBef>
              <a:spcAft>
                <a:spcPts val="0"/>
              </a:spcAft>
              <a:buSzPts val="1400"/>
              <a:buNone/>
              <a:defRPr/>
            </a:lvl3pPr>
            <a:lvl4pPr lvl="3" algn="ctr">
              <a:lnSpc>
                <a:spcPct val="100000"/>
              </a:lnSpc>
              <a:spcBef>
                <a:spcPts val="1350"/>
              </a:spcBef>
              <a:spcAft>
                <a:spcPts val="0"/>
              </a:spcAft>
              <a:buSzPts val="1400"/>
              <a:buNone/>
              <a:defRPr/>
            </a:lvl4pPr>
            <a:lvl5pPr lvl="4" algn="ctr">
              <a:lnSpc>
                <a:spcPct val="100000"/>
              </a:lnSpc>
              <a:spcBef>
                <a:spcPts val="135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40"/>
          <p:cNvSpPr txBox="1"/>
          <p:nvPr>
            <p:ph idx="11" type="ftr"/>
          </p:nvPr>
        </p:nvSpPr>
        <p:spPr>
          <a:xfrm>
            <a:off x="3124200" y="6248400"/>
            <a:ext cx="2892425" cy="454025"/>
          </a:xfrm>
          <a:prstGeom prst="rect">
            <a:avLst/>
          </a:prstGeom>
          <a:noFill/>
          <a:ln>
            <a:noFill/>
          </a:ln>
        </p:spPr>
        <p:txBody>
          <a:bodyPr anchorCtr="0" anchor="t" bIns="46800" lIns="90000" spcFirstLastPara="1" rIns="90000" wrap="square" tIns="46800">
            <a:noAutofit/>
          </a:bodyPr>
          <a:lstStyle>
            <a:lvl1pPr lvl="0" algn="l">
              <a:lnSpc>
                <a:spcPct val="100000"/>
              </a:lnSpc>
              <a:spcBef>
                <a:spcPts val="0"/>
              </a:spcBef>
              <a:spcAft>
                <a:spcPts val="0"/>
              </a:spcAft>
              <a:buSzPts val="2400"/>
              <a:buNone/>
              <a:defRPr/>
            </a:lvl1pPr>
            <a:lvl2pPr lvl="1" algn="ctr">
              <a:lnSpc>
                <a:spcPct val="100000"/>
              </a:lnSpc>
              <a:spcBef>
                <a:spcPts val="1350"/>
              </a:spcBef>
              <a:spcAft>
                <a:spcPts val="0"/>
              </a:spcAft>
              <a:buSzPts val="1400"/>
              <a:buNone/>
              <a:defRPr/>
            </a:lvl2pPr>
            <a:lvl3pPr lvl="2" algn="ctr">
              <a:lnSpc>
                <a:spcPct val="100000"/>
              </a:lnSpc>
              <a:spcBef>
                <a:spcPts val="1350"/>
              </a:spcBef>
              <a:spcAft>
                <a:spcPts val="0"/>
              </a:spcAft>
              <a:buSzPts val="1400"/>
              <a:buNone/>
              <a:defRPr/>
            </a:lvl3pPr>
            <a:lvl4pPr lvl="3" algn="ctr">
              <a:lnSpc>
                <a:spcPct val="100000"/>
              </a:lnSpc>
              <a:spcBef>
                <a:spcPts val="1350"/>
              </a:spcBef>
              <a:spcAft>
                <a:spcPts val="0"/>
              </a:spcAft>
              <a:buSzPts val="1400"/>
              <a:buNone/>
              <a:defRPr/>
            </a:lvl4pPr>
            <a:lvl5pPr lvl="4" algn="ctr">
              <a:lnSpc>
                <a:spcPct val="100000"/>
              </a:lnSpc>
              <a:spcBef>
                <a:spcPts val="135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40"/>
          <p:cNvSpPr txBox="1"/>
          <p:nvPr>
            <p:ph idx="12" type="sldNum"/>
          </p:nvPr>
        </p:nvSpPr>
        <p:spPr>
          <a:xfrm>
            <a:off x="6553200" y="6248400"/>
            <a:ext cx="1901825" cy="454025"/>
          </a:xfrm>
          <a:prstGeom prst="rect">
            <a:avLst/>
          </a:prstGeom>
          <a:noFill/>
          <a:ln>
            <a:noFill/>
          </a:ln>
        </p:spPr>
        <p:txBody>
          <a:bodyPr anchorCtr="0" anchor="t" bIns="46800" lIns="90000" spcFirstLastPara="1" rIns="90000" wrap="square" tIns="46800">
            <a:noAutofit/>
          </a:bodyPr>
          <a:lstStyle>
            <a:lvl1pPr indent="0" lvl="0" marL="0" marR="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1pPr>
            <a:lvl2pPr indent="0" lvl="1" marL="0" marR="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2pPr>
            <a:lvl3pPr indent="0" lvl="2" marL="0" marR="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3pPr>
            <a:lvl4pPr indent="0" lvl="3" marL="0" marR="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4pPr>
            <a:lvl5pPr indent="0" lvl="4" marL="0" marR="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5pPr>
            <a:lvl6pPr indent="0" lvl="5" marL="0" marR="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6pPr>
            <a:lvl7pPr indent="0" lvl="6" marL="0" marR="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7pPr>
            <a:lvl8pPr indent="0" lvl="7" marL="0" marR="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8pPr>
            <a:lvl9pPr indent="0" lvl="8" marL="0" marR="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6" name="Shape 6"/>
        <p:cNvGrpSpPr/>
        <p:nvPr/>
      </p:nvGrpSpPr>
      <p:grpSpPr>
        <a:xfrm>
          <a:off x="0" y="0"/>
          <a:ext cx="0" cy="0"/>
          <a:chOff x="0" y="0"/>
          <a:chExt cx="0" cy="0"/>
        </a:xfrm>
      </p:grpSpPr>
      <p:sp>
        <p:nvSpPr>
          <p:cNvPr id="7" name="Google Shape;7;p39"/>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lvl1pPr lvl="0" marR="0" rtl="0" algn="ctr">
              <a:lnSpc>
                <a:spcPct val="100000"/>
              </a:lnSpc>
              <a:spcBef>
                <a:spcPts val="0"/>
              </a:spcBef>
              <a:spcAft>
                <a:spcPts val="0"/>
              </a:spcAft>
              <a:buClr>
                <a:srgbClr val="000000"/>
              </a:buClr>
              <a:buSzPts val="1400"/>
              <a:buFont typeface="Arial"/>
              <a:buNone/>
              <a:defRPr b="1" i="0" sz="5400" u="none" cap="none" strike="noStrike">
                <a:solidFill>
                  <a:srgbClr val="FFFFFF"/>
                </a:solidFill>
                <a:latin typeface="Times New Roman"/>
                <a:ea typeface="Times New Roman"/>
                <a:cs typeface="Times New Roman"/>
                <a:sym typeface="Times New Roman"/>
              </a:defRPr>
            </a:lvl1pPr>
            <a:lvl2pPr lvl="1" marR="0" rtl="0" algn="ctr">
              <a:lnSpc>
                <a:spcPct val="100000"/>
              </a:lnSpc>
              <a:spcBef>
                <a:spcPts val="0"/>
              </a:spcBef>
              <a:spcAft>
                <a:spcPts val="0"/>
              </a:spcAft>
              <a:buClr>
                <a:srgbClr val="000000"/>
              </a:buClr>
              <a:buSzPts val="1400"/>
              <a:buFont typeface="Arial"/>
              <a:buNone/>
              <a:defRPr b="1" i="0" sz="5400" u="none" cap="none" strike="noStrike">
                <a:solidFill>
                  <a:srgbClr val="FFFFFF"/>
                </a:solidFill>
                <a:latin typeface="Times New Roman"/>
                <a:ea typeface="Times New Roman"/>
                <a:cs typeface="Times New Roman"/>
                <a:sym typeface="Times New Roman"/>
              </a:defRPr>
            </a:lvl2pPr>
            <a:lvl3pPr lvl="2" marR="0" rtl="0" algn="ctr">
              <a:lnSpc>
                <a:spcPct val="100000"/>
              </a:lnSpc>
              <a:spcBef>
                <a:spcPts val="0"/>
              </a:spcBef>
              <a:spcAft>
                <a:spcPts val="0"/>
              </a:spcAft>
              <a:buClr>
                <a:srgbClr val="000000"/>
              </a:buClr>
              <a:buSzPts val="1400"/>
              <a:buFont typeface="Arial"/>
              <a:buNone/>
              <a:defRPr b="1" i="0" sz="5400" u="none" cap="none" strike="noStrike">
                <a:solidFill>
                  <a:srgbClr val="FFFFFF"/>
                </a:solidFill>
                <a:latin typeface="Times New Roman"/>
                <a:ea typeface="Times New Roman"/>
                <a:cs typeface="Times New Roman"/>
                <a:sym typeface="Times New Roman"/>
              </a:defRPr>
            </a:lvl3pPr>
            <a:lvl4pPr lvl="3" marR="0" rtl="0" algn="ctr">
              <a:lnSpc>
                <a:spcPct val="100000"/>
              </a:lnSpc>
              <a:spcBef>
                <a:spcPts val="0"/>
              </a:spcBef>
              <a:spcAft>
                <a:spcPts val="0"/>
              </a:spcAft>
              <a:buClr>
                <a:srgbClr val="000000"/>
              </a:buClr>
              <a:buSzPts val="1400"/>
              <a:buFont typeface="Arial"/>
              <a:buNone/>
              <a:defRPr b="1" i="0" sz="5400" u="none" cap="none" strike="noStrike">
                <a:solidFill>
                  <a:srgbClr val="FFFFFF"/>
                </a:solidFill>
                <a:latin typeface="Times New Roman"/>
                <a:ea typeface="Times New Roman"/>
                <a:cs typeface="Times New Roman"/>
                <a:sym typeface="Times New Roman"/>
              </a:defRPr>
            </a:lvl4pPr>
            <a:lvl5pPr lvl="4" marR="0" rtl="0" algn="ctr">
              <a:lnSpc>
                <a:spcPct val="100000"/>
              </a:lnSpc>
              <a:spcBef>
                <a:spcPts val="0"/>
              </a:spcBef>
              <a:spcAft>
                <a:spcPts val="0"/>
              </a:spcAft>
              <a:buClr>
                <a:srgbClr val="000000"/>
              </a:buClr>
              <a:buSzPts val="1400"/>
              <a:buFont typeface="Arial"/>
              <a:buNone/>
              <a:defRPr b="1" i="0" sz="5400" u="none" cap="none" strike="noStrike">
                <a:solidFill>
                  <a:srgbClr val="FFFFFF"/>
                </a:solidFill>
                <a:latin typeface="Times New Roman"/>
                <a:ea typeface="Times New Roman"/>
                <a:cs typeface="Times New Roman"/>
                <a:sym typeface="Times New Roman"/>
              </a:defRPr>
            </a:lvl5pPr>
            <a:lvl6pPr lvl="5" marR="0" rtl="0" algn="ctr">
              <a:lnSpc>
                <a:spcPct val="100000"/>
              </a:lnSpc>
              <a:spcBef>
                <a:spcPts val="0"/>
              </a:spcBef>
              <a:spcAft>
                <a:spcPts val="0"/>
              </a:spcAft>
              <a:buClr>
                <a:srgbClr val="000000"/>
              </a:buClr>
              <a:buSzPts val="1400"/>
              <a:buFont typeface="Arial"/>
              <a:buNone/>
              <a:defRPr b="1" i="0" sz="5400" u="none" cap="none" strike="noStrike">
                <a:solidFill>
                  <a:srgbClr val="FFFFFF"/>
                </a:solidFill>
                <a:latin typeface="Times New Roman"/>
                <a:ea typeface="Times New Roman"/>
                <a:cs typeface="Times New Roman"/>
                <a:sym typeface="Times New Roman"/>
              </a:defRPr>
            </a:lvl6pPr>
            <a:lvl7pPr lvl="6" marR="0" rtl="0" algn="ctr">
              <a:lnSpc>
                <a:spcPct val="100000"/>
              </a:lnSpc>
              <a:spcBef>
                <a:spcPts val="0"/>
              </a:spcBef>
              <a:spcAft>
                <a:spcPts val="0"/>
              </a:spcAft>
              <a:buClr>
                <a:srgbClr val="000000"/>
              </a:buClr>
              <a:buSzPts val="1400"/>
              <a:buFont typeface="Arial"/>
              <a:buNone/>
              <a:defRPr b="1" i="0" sz="5400" u="none" cap="none" strike="noStrike">
                <a:solidFill>
                  <a:srgbClr val="FFFFFF"/>
                </a:solidFill>
                <a:latin typeface="Times New Roman"/>
                <a:ea typeface="Times New Roman"/>
                <a:cs typeface="Times New Roman"/>
                <a:sym typeface="Times New Roman"/>
              </a:defRPr>
            </a:lvl7pPr>
            <a:lvl8pPr lvl="7" marR="0" rtl="0" algn="ctr">
              <a:lnSpc>
                <a:spcPct val="100000"/>
              </a:lnSpc>
              <a:spcBef>
                <a:spcPts val="0"/>
              </a:spcBef>
              <a:spcAft>
                <a:spcPts val="0"/>
              </a:spcAft>
              <a:buClr>
                <a:srgbClr val="000000"/>
              </a:buClr>
              <a:buSzPts val="1400"/>
              <a:buFont typeface="Arial"/>
              <a:buNone/>
              <a:defRPr b="1" i="0" sz="5400" u="none" cap="none" strike="noStrike">
                <a:solidFill>
                  <a:srgbClr val="FFFFFF"/>
                </a:solidFill>
                <a:latin typeface="Times New Roman"/>
                <a:ea typeface="Times New Roman"/>
                <a:cs typeface="Times New Roman"/>
                <a:sym typeface="Times New Roman"/>
              </a:defRPr>
            </a:lvl8pPr>
            <a:lvl9pPr lvl="8" marR="0" rtl="0" algn="ctr">
              <a:lnSpc>
                <a:spcPct val="100000"/>
              </a:lnSpc>
              <a:spcBef>
                <a:spcPts val="0"/>
              </a:spcBef>
              <a:spcAft>
                <a:spcPts val="0"/>
              </a:spcAft>
              <a:buClr>
                <a:srgbClr val="000000"/>
              </a:buClr>
              <a:buSzPts val="1400"/>
              <a:buFont typeface="Arial"/>
              <a:buNone/>
              <a:defRPr b="1" i="0" sz="5400" u="none" cap="none" strike="noStrike">
                <a:solidFill>
                  <a:srgbClr val="FFFFFF"/>
                </a:solidFill>
                <a:latin typeface="Times New Roman"/>
                <a:ea typeface="Times New Roman"/>
                <a:cs typeface="Times New Roman"/>
                <a:sym typeface="Times New Roman"/>
              </a:defRPr>
            </a:lvl9pPr>
          </a:lstStyle>
          <a:p/>
        </p:txBody>
      </p:sp>
      <p:sp>
        <p:nvSpPr>
          <p:cNvPr id="8" name="Google Shape;8;p39"/>
          <p:cNvSpPr txBox="1"/>
          <p:nvPr>
            <p:ph idx="1" type="body"/>
          </p:nvPr>
        </p:nvSpPr>
        <p:spPr>
          <a:xfrm>
            <a:off x="685800" y="1981200"/>
            <a:ext cx="7769225" cy="4111625"/>
          </a:xfrm>
          <a:prstGeom prst="rect">
            <a:avLst/>
          </a:prstGeom>
          <a:noFill/>
          <a:ln>
            <a:noFill/>
          </a:ln>
        </p:spPr>
        <p:txBody>
          <a:bodyPr anchorCtr="0" anchor="t" bIns="46800" lIns="90000" spcFirstLastPara="1" rIns="90000" wrap="square" tIns="46800">
            <a:noAutofit/>
          </a:bodyPr>
          <a:lstStyle>
            <a:lvl1pPr indent="-228600" lvl="0" marL="457200" marR="0" rtl="0" algn="ctr">
              <a:lnSpc>
                <a:spcPct val="100000"/>
              </a:lnSpc>
              <a:spcBef>
                <a:spcPts val="1350"/>
              </a:spcBef>
              <a:spcAft>
                <a:spcPts val="0"/>
              </a:spcAft>
              <a:buClr>
                <a:srgbClr val="000000"/>
              </a:buClr>
              <a:buSzPts val="1400"/>
              <a:buFont typeface="Arial"/>
              <a:buNone/>
              <a:defRPr b="1" i="0" sz="5400" u="none" cap="none" strike="noStrike">
                <a:solidFill>
                  <a:srgbClr val="FFFFFF"/>
                </a:solidFill>
                <a:latin typeface="Times New Roman"/>
                <a:ea typeface="Times New Roman"/>
                <a:cs typeface="Times New Roman"/>
                <a:sym typeface="Times New Roman"/>
              </a:defRPr>
            </a:lvl1pPr>
            <a:lvl2pPr indent="-228600" lvl="1" marL="914400" marR="0" rtl="0" algn="l">
              <a:lnSpc>
                <a:spcPct val="100000"/>
              </a:lnSpc>
              <a:spcBef>
                <a:spcPts val="700"/>
              </a:spcBef>
              <a:spcAft>
                <a:spcPts val="0"/>
              </a:spcAft>
              <a:buClr>
                <a:srgbClr val="000000"/>
              </a:buClr>
              <a:buSzPts val="1400"/>
              <a:buFont typeface="Arial"/>
              <a:buNone/>
              <a:defRPr b="0" i="0" sz="2800" u="none" cap="none" strike="noStrike">
                <a:solidFill>
                  <a:srgbClr val="000000"/>
                </a:solidFill>
                <a:latin typeface="Times New Roman"/>
                <a:ea typeface="Times New Roman"/>
                <a:cs typeface="Times New Roman"/>
                <a:sym typeface="Times New Roman"/>
              </a:defRPr>
            </a:lvl2pPr>
            <a:lvl3pPr indent="-228600" lvl="2" marL="1371600" marR="0" rtl="0" algn="l">
              <a:lnSpc>
                <a:spcPct val="100000"/>
              </a:lnSpc>
              <a:spcBef>
                <a:spcPts val="600"/>
              </a:spcBef>
              <a:spcAft>
                <a:spcPts val="0"/>
              </a:spcAft>
              <a:buClr>
                <a:srgbClr val="000000"/>
              </a:buClr>
              <a:buSzPts val="1400"/>
              <a:buFont typeface="Arial"/>
              <a:buNone/>
              <a:defRPr b="0" i="0" sz="2400" u="none" cap="none" strike="noStrike">
                <a:solidFill>
                  <a:srgbClr val="000000"/>
                </a:solidFill>
                <a:latin typeface="Times New Roman"/>
                <a:ea typeface="Times New Roman"/>
                <a:cs typeface="Times New Roman"/>
                <a:sym typeface="Times New Roman"/>
              </a:defRPr>
            </a:lvl3pPr>
            <a:lvl4pPr indent="-228600" lvl="3" marL="1828800" marR="0" rtl="0" algn="l">
              <a:lnSpc>
                <a:spcPct val="100000"/>
              </a:lnSpc>
              <a:spcBef>
                <a:spcPts val="500"/>
              </a:spcBef>
              <a:spcAft>
                <a:spcPts val="0"/>
              </a:spcAft>
              <a:buClr>
                <a:srgbClr val="000000"/>
              </a:buClr>
              <a:buSzPts val="1400"/>
              <a:buFont typeface="Arial"/>
              <a:buNone/>
              <a:defRPr b="0" i="0" sz="2000" u="none" cap="none" strike="noStrike">
                <a:solidFill>
                  <a:srgbClr val="000000"/>
                </a:solidFill>
                <a:latin typeface="Times New Roman"/>
                <a:ea typeface="Times New Roman"/>
                <a:cs typeface="Times New Roman"/>
                <a:sym typeface="Times New Roman"/>
              </a:defRPr>
            </a:lvl4pPr>
            <a:lvl5pPr indent="-228600" lvl="4" marL="2286000" marR="0" rtl="0" algn="l">
              <a:lnSpc>
                <a:spcPct val="100000"/>
              </a:lnSpc>
              <a:spcBef>
                <a:spcPts val="500"/>
              </a:spcBef>
              <a:spcAft>
                <a:spcPts val="0"/>
              </a:spcAft>
              <a:buClr>
                <a:srgbClr val="000000"/>
              </a:buClr>
              <a:buSzPts val="1400"/>
              <a:buFont typeface="Arial"/>
              <a:buNone/>
              <a:defRPr b="0" i="0" sz="2000" u="none" cap="none" strike="noStrike">
                <a:solidFill>
                  <a:srgbClr val="000000"/>
                </a:solidFill>
                <a:latin typeface="Times New Roman"/>
                <a:ea typeface="Times New Roman"/>
                <a:cs typeface="Times New Roman"/>
                <a:sym typeface="Times New Roman"/>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imes New Roman"/>
                <a:ea typeface="Times New Roman"/>
                <a:cs typeface="Times New Roman"/>
                <a:sym typeface="Times New Roman"/>
              </a:defRPr>
            </a:lvl9pPr>
          </a:lstStyle>
          <a:p/>
        </p:txBody>
      </p:sp>
      <p:sp>
        <p:nvSpPr>
          <p:cNvPr id="9" name="Google Shape;9;p39"/>
          <p:cNvSpPr txBox="1"/>
          <p:nvPr>
            <p:ph idx="10" type="dt"/>
          </p:nvPr>
        </p:nvSpPr>
        <p:spPr>
          <a:xfrm>
            <a:off x="685800" y="6248400"/>
            <a:ext cx="1901825" cy="454025"/>
          </a:xfrm>
          <a:prstGeom prst="rect">
            <a:avLst/>
          </a:prstGeom>
          <a:noFill/>
          <a:ln>
            <a:noFill/>
          </a:ln>
        </p:spPr>
        <p:txBody>
          <a:bodyPr anchorCtr="0" anchor="t" bIns="46800" lIns="90000" spcFirstLastPara="1" rIns="90000" wrap="square" tIns="46800">
            <a:noAutofit/>
          </a:bodyPr>
          <a:lstStyle>
            <a:lvl1pPr lvl="0" marR="0" rtl="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1pPr>
            <a:lvl2pPr lvl="1" marR="0" rtl="0" algn="ctr">
              <a:lnSpc>
                <a:spcPct val="100000"/>
              </a:lnSpc>
              <a:spcBef>
                <a:spcPts val="1350"/>
              </a:spcBef>
              <a:spcAft>
                <a:spcPts val="0"/>
              </a:spcAft>
              <a:buClr>
                <a:srgbClr val="000000"/>
              </a:buClr>
              <a:buSzPts val="1400"/>
              <a:buFont typeface="Arial"/>
              <a:buNone/>
              <a:defRPr b="1" i="0" sz="4400" u="none" cap="none" strike="noStrike">
                <a:solidFill>
                  <a:srgbClr val="FFFFFF"/>
                </a:solidFill>
                <a:latin typeface="Arial"/>
                <a:ea typeface="Arial"/>
                <a:cs typeface="Arial"/>
                <a:sym typeface="Arial"/>
              </a:defRPr>
            </a:lvl2pPr>
            <a:lvl3pPr lvl="2" marR="0" rtl="0" algn="ctr">
              <a:lnSpc>
                <a:spcPct val="100000"/>
              </a:lnSpc>
              <a:spcBef>
                <a:spcPts val="1350"/>
              </a:spcBef>
              <a:spcAft>
                <a:spcPts val="0"/>
              </a:spcAft>
              <a:buClr>
                <a:srgbClr val="000000"/>
              </a:buClr>
              <a:buSzPts val="1400"/>
              <a:buFont typeface="Arial"/>
              <a:buNone/>
              <a:defRPr b="1" i="0" sz="4400" u="none" cap="none" strike="noStrike">
                <a:solidFill>
                  <a:srgbClr val="FFFFFF"/>
                </a:solidFill>
                <a:latin typeface="Arial"/>
                <a:ea typeface="Arial"/>
                <a:cs typeface="Arial"/>
                <a:sym typeface="Arial"/>
              </a:defRPr>
            </a:lvl3pPr>
            <a:lvl4pPr lvl="3" marR="0" rtl="0" algn="ctr">
              <a:lnSpc>
                <a:spcPct val="100000"/>
              </a:lnSpc>
              <a:spcBef>
                <a:spcPts val="1350"/>
              </a:spcBef>
              <a:spcAft>
                <a:spcPts val="0"/>
              </a:spcAft>
              <a:buClr>
                <a:srgbClr val="000000"/>
              </a:buClr>
              <a:buSzPts val="1400"/>
              <a:buFont typeface="Arial"/>
              <a:buNone/>
              <a:defRPr b="1" i="0" sz="4400" u="none" cap="none" strike="noStrike">
                <a:solidFill>
                  <a:srgbClr val="FFFFFF"/>
                </a:solidFill>
                <a:latin typeface="Arial"/>
                <a:ea typeface="Arial"/>
                <a:cs typeface="Arial"/>
                <a:sym typeface="Arial"/>
              </a:defRPr>
            </a:lvl4pPr>
            <a:lvl5pPr lvl="4" marR="0" rtl="0" algn="ctr">
              <a:lnSpc>
                <a:spcPct val="100000"/>
              </a:lnSpc>
              <a:spcBef>
                <a:spcPts val="1350"/>
              </a:spcBef>
              <a:spcAft>
                <a:spcPts val="0"/>
              </a:spcAft>
              <a:buClr>
                <a:srgbClr val="000000"/>
              </a:buClr>
              <a:buSzPts val="1400"/>
              <a:buFont typeface="Arial"/>
              <a:buNone/>
              <a:defRPr b="1" i="0" sz="4400" u="none" cap="none" strike="noStrike">
                <a:solidFill>
                  <a:srgbClr val="FFFFFF"/>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1" i="0" sz="4400" u="none" cap="none" strike="noStrike">
                <a:solidFill>
                  <a:srgbClr val="FFFFFF"/>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1" i="0" sz="4400" u="none" cap="none" strike="noStrike">
                <a:solidFill>
                  <a:srgbClr val="FFFFFF"/>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1" i="0" sz="4400" u="none" cap="none" strike="noStrike">
                <a:solidFill>
                  <a:srgbClr val="FFFFFF"/>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1" i="0" sz="4400" u="none" cap="none" strike="noStrike">
                <a:solidFill>
                  <a:srgbClr val="FFFFFF"/>
                </a:solidFill>
                <a:latin typeface="Arial"/>
                <a:ea typeface="Arial"/>
                <a:cs typeface="Arial"/>
                <a:sym typeface="Arial"/>
              </a:defRPr>
            </a:lvl9pPr>
          </a:lstStyle>
          <a:p/>
        </p:txBody>
      </p:sp>
      <p:sp>
        <p:nvSpPr>
          <p:cNvPr id="10" name="Google Shape;10;p39"/>
          <p:cNvSpPr txBox="1"/>
          <p:nvPr>
            <p:ph idx="11" type="ftr"/>
          </p:nvPr>
        </p:nvSpPr>
        <p:spPr>
          <a:xfrm>
            <a:off x="3124200" y="6248400"/>
            <a:ext cx="2892425" cy="454025"/>
          </a:xfrm>
          <a:prstGeom prst="rect">
            <a:avLst/>
          </a:prstGeom>
          <a:noFill/>
          <a:ln>
            <a:noFill/>
          </a:ln>
        </p:spPr>
        <p:txBody>
          <a:bodyPr anchorCtr="0" anchor="t" bIns="46800" lIns="90000" spcFirstLastPara="1" rIns="90000" wrap="square" tIns="46800">
            <a:noAutofit/>
          </a:bodyPr>
          <a:lstStyle>
            <a:lvl1pPr lvl="0" marR="0" rtl="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1pPr>
            <a:lvl2pPr lvl="1" marR="0" rtl="0" algn="ctr">
              <a:lnSpc>
                <a:spcPct val="100000"/>
              </a:lnSpc>
              <a:spcBef>
                <a:spcPts val="1350"/>
              </a:spcBef>
              <a:spcAft>
                <a:spcPts val="0"/>
              </a:spcAft>
              <a:buClr>
                <a:srgbClr val="000000"/>
              </a:buClr>
              <a:buSzPts val="1400"/>
              <a:buFont typeface="Arial"/>
              <a:buNone/>
              <a:defRPr b="1" i="0" sz="4400" u="none" cap="none" strike="noStrike">
                <a:solidFill>
                  <a:srgbClr val="FFFFFF"/>
                </a:solidFill>
                <a:latin typeface="Arial"/>
                <a:ea typeface="Arial"/>
                <a:cs typeface="Arial"/>
                <a:sym typeface="Arial"/>
              </a:defRPr>
            </a:lvl2pPr>
            <a:lvl3pPr lvl="2" marR="0" rtl="0" algn="ctr">
              <a:lnSpc>
                <a:spcPct val="100000"/>
              </a:lnSpc>
              <a:spcBef>
                <a:spcPts val="1350"/>
              </a:spcBef>
              <a:spcAft>
                <a:spcPts val="0"/>
              </a:spcAft>
              <a:buClr>
                <a:srgbClr val="000000"/>
              </a:buClr>
              <a:buSzPts val="1400"/>
              <a:buFont typeface="Arial"/>
              <a:buNone/>
              <a:defRPr b="1" i="0" sz="4400" u="none" cap="none" strike="noStrike">
                <a:solidFill>
                  <a:srgbClr val="FFFFFF"/>
                </a:solidFill>
                <a:latin typeface="Arial"/>
                <a:ea typeface="Arial"/>
                <a:cs typeface="Arial"/>
                <a:sym typeface="Arial"/>
              </a:defRPr>
            </a:lvl3pPr>
            <a:lvl4pPr lvl="3" marR="0" rtl="0" algn="ctr">
              <a:lnSpc>
                <a:spcPct val="100000"/>
              </a:lnSpc>
              <a:spcBef>
                <a:spcPts val="1350"/>
              </a:spcBef>
              <a:spcAft>
                <a:spcPts val="0"/>
              </a:spcAft>
              <a:buClr>
                <a:srgbClr val="000000"/>
              </a:buClr>
              <a:buSzPts val="1400"/>
              <a:buFont typeface="Arial"/>
              <a:buNone/>
              <a:defRPr b="1" i="0" sz="4400" u="none" cap="none" strike="noStrike">
                <a:solidFill>
                  <a:srgbClr val="FFFFFF"/>
                </a:solidFill>
                <a:latin typeface="Arial"/>
                <a:ea typeface="Arial"/>
                <a:cs typeface="Arial"/>
                <a:sym typeface="Arial"/>
              </a:defRPr>
            </a:lvl4pPr>
            <a:lvl5pPr lvl="4" marR="0" rtl="0" algn="ctr">
              <a:lnSpc>
                <a:spcPct val="100000"/>
              </a:lnSpc>
              <a:spcBef>
                <a:spcPts val="1350"/>
              </a:spcBef>
              <a:spcAft>
                <a:spcPts val="0"/>
              </a:spcAft>
              <a:buClr>
                <a:srgbClr val="000000"/>
              </a:buClr>
              <a:buSzPts val="1400"/>
              <a:buFont typeface="Arial"/>
              <a:buNone/>
              <a:defRPr b="1" i="0" sz="4400" u="none" cap="none" strike="noStrike">
                <a:solidFill>
                  <a:srgbClr val="FFFFFF"/>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1" i="0" sz="4400" u="none" cap="none" strike="noStrike">
                <a:solidFill>
                  <a:srgbClr val="FFFFFF"/>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1" i="0" sz="4400" u="none" cap="none" strike="noStrike">
                <a:solidFill>
                  <a:srgbClr val="FFFFFF"/>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1" i="0" sz="4400" u="none" cap="none" strike="noStrike">
                <a:solidFill>
                  <a:srgbClr val="FFFFFF"/>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1" i="0" sz="4400" u="none" cap="none" strike="noStrike">
                <a:solidFill>
                  <a:srgbClr val="FFFFFF"/>
                </a:solidFill>
                <a:latin typeface="Arial"/>
                <a:ea typeface="Arial"/>
                <a:cs typeface="Arial"/>
                <a:sym typeface="Arial"/>
              </a:defRPr>
            </a:lvl9pPr>
          </a:lstStyle>
          <a:p/>
        </p:txBody>
      </p:sp>
      <p:sp>
        <p:nvSpPr>
          <p:cNvPr id="11" name="Google Shape;11;p39"/>
          <p:cNvSpPr txBox="1"/>
          <p:nvPr>
            <p:ph idx="12" type="sldNum"/>
          </p:nvPr>
        </p:nvSpPr>
        <p:spPr>
          <a:xfrm>
            <a:off x="6553200" y="6248400"/>
            <a:ext cx="1901825" cy="454025"/>
          </a:xfrm>
          <a:prstGeom prst="rect">
            <a:avLst/>
          </a:prstGeom>
          <a:noFill/>
          <a:ln>
            <a:noFill/>
          </a:ln>
        </p:spPr>
        <p:txBody>
          <a:bodyPr anchorCtr="0" anchor="t" bIns="46800" lIns="90000" spcFirstLastPara="1" rIns="90000" wrap="square" tIns="46800">
            <a:noAutofit/>
          </a:bodyPr>
          <a:lstStyle>
            <a:lvl1pPr indent="0" lvl="0" marL="0" marR="0" rtl="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000000"/>
              </a:buClr>
              <a:buSzPts val="2400"/>
              <a:buFont typeface="Times New Roman"/>
              <a:buNone/>
              <a:defRPr b="0" i="0" sz="2400" u="none" cap="none" strike="noStrike">
                <a:solidFill>
                  <a:srgbClr val="000000"/>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hyperlink" Target="mailto:SLBM@gmail.or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 name="Shape 20"/>
        <p:cNvGrpSpPr/>
        <p:nvPr/>
      </p:nvGrpSpPr>
      <p:grpSpPr>
        <a:xfrm>
          <a:off x="0" y="0"/>
          <a:ext cx="0" cy="0"/>
          <a:chOff x="0" y="0"/>
          <a:chExt cx="0" cy="0"/>
        </a:xfrm>
      </p:grpSpPr>
      <p:sp>
        <p:nvSpPr>
          <p:cNvPr id="21" name="Google Shape;21;p51"/>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800"/>
              <a:t>Please respect the Word of God as it is being taught by </a:t>
            </a:r>
            <a:br>
              <a:rPr lang="en-US" sz="4800"/>
            </a:br>
            <a:r>
              <a:rPr lang="en-US" sz="4800"/>
              <a:t>shutting off all cell phones and electronics, giving your undivided attention while service is in session.</a:t>
            </a:r>
            <a:br>
              <a:rPr lang="en-US" sz="4800"/>
            </a:br>
            <a:br>
              <a:rPr lang="en-US" sz="4800"/>
            </a:br>
            <a:r>
              <a:rPr lang="en-US" sz="4800"/>
              <a:t>Thank you! SLBM</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59"/>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The knowledge Paul refers to is that the treasures of wisdom are hid, not from us, but for us, </a:t>
            </a:r>
            <a:br>
              <a:rPr lang="en-US" sz="4400"/>
            </a:br>
            <a:r>
              <a:rPr lang="en-US" sz="4400"/>
              <a:t>In Christ.  (His thinking)</a:t>
            </a:r>
            <a:br>
              <a:rPr lang="en-US" sz="4400"/>
            </a:br>
            <a:r>
              <a:rPr lang="en-US" sz="4400"/>
              <a:t>*</a:t>
            </a:r>
            <a:r>
              <a:rPr lang="en-US" sz="4400" u="sng"/>
              <a:t>Nosis</a:t>
            </a:r>
            <a:r>
              <a:rPr lang="en-US" sz="4400"/>
              <a:t> turned into </a:t>
            </a:r>
            <a:r>
              <a:rPr lang="en-US" sz="4400" u="sng"/>
              <a:t>Epinosis</a:t>
            </a:r>
            <a:r>
              <a:rPr lang="en-US" sz="4400"/>
              <a:t> by way of  2 spiritual power options:</a:t>
            </a:r>
            <a:br>
              <a:rPr lang="en-US" sz="4400"/>
            </a:br>
            <a:r>
              <a:rPr lang="en-US" sz="4400"/>
              <a:t> The Word of God (doctrine) and filling power of the Holy Spirit.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60"/>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800"/>
              <a:t>“hidden” – </a:t>
            </a:r>
            <a:r>
              <a:rPr i="1" lang="en-US" sz="4800"/>
              <a:t>apokruphos</a:t>
            </a:r>
            <a:r>
              <a:rPr lang="en-US" sz="4800"/>
              <a:t> – </a:t>
            </a:r>
            <a:br>
              <a:rPr lang="en-US" sz="4800"/>
            </a:br>
            <a:r>
              <a:rPr lang="en-US" sz="4800"/>
              <a:t>(G614 a-PO-kroo-fos)</a:t>
            </a:r>
            <a:br>
              <a:rPr lang="en-US" sz="4800"/>
            </a:br>
            <a:br>
              <a:rPr lang="en-US" sz="4800"/>
            </a:br>
            <a:r>
              <a:rPr lang="en-US" sz="4800"/>
              <a:t>= kept secret or treasured; </a:t>
            </a:r>
            <a:br>
              <a:rPr lang="en-US" sz="4800"/>
            </a:br>
            <a:r>
              <a:rPr lang="en-US" sz="4800"/>
              <a:t>to hide </a:t>
            </a:r>
            <a:br>
              <a:rPr lang="en-US" sz="4800"/>
            </a:br>
            <a:r>
              <a:rPr lang="en-US" sz="4800"/>
              <a:t>*Stored away as a treasure for the one who seeks. </a:t>
            </a:r>
            <a:br>
              <a:rPr lang="en-US" sz="4800"/>
            </a:br>
            <a:endParaRPr sz="48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61"/>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God’s way are not our ways…</a:t>
            </a:r>
            <a:br>
              <a:rPr lang="en-US" sz="4400"/>
            </a:br>
            <a:br>
              <a:rPr lang="en-US" sz="4400"/>
            </a:br>
            <a:r>
              <a:rPr lang="en-US" sz="4400"/>
              <a:t>Scripture holds concealment and disclosure in a divinely ordered sequence.</a:t>
            </a:r>
            <a:br>
              <a:rPr lang="en-US" sz="4400"/>
            </a:br>
            <a:br>
              <a:rPr lang="en-US" sz="4400"/>
            </a:br>
            <a:r>
              <a:rPr lang="en-US" sz="4400"/>
              <a:t>God reveals as when believers build capacity to take the word into our mind and soul.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62"/>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Believers need to </a:t>
            </a:r>
            <a:r>
              <a:rPr lang="en-US" sz="4400" u="sng"/>
              <a:t>repeat doctrine </a:t>
            </a:r>
            <a:r>
              <a:rPr lang="en-US" sz="4400"/>
              <a:t>until they can never forget it, living it out and using the truth to discern the false and evil things that may become desirable or impressionable to the OSN within them.</a:t>
            </a:r>
            <a:br>
              <a:rPr lang="en-US" sz="4400"/>
            </a:br>
            <a:r>
              <a:rPr lang="en-US" sz="4400"/>
              <a:t>Know the mind of Christ! </a:t>
            </a:r>
            <a:br>
              <a:rPr lang="en-US" sz="4400"/>
            </a:br>
            <a:endParaRPr sz="44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63"/>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When believers continue to grow In Him (by grace and knowledge) and maintain this relationship, </a:t>
            </a:r>
            <a:br>
              <a:rPr lang="en-US" sz="4400"/>
            </a:br>
            <a:r>
              <a:rPr lang="en-US" sz="4400"/>
              <a:t>it is a far easier path to advance spiritually and not merely exist.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64"/>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Col 2:6 Therefore as you have received Christ Jesus the Lord, so walk in Him, </a:t>
            </a:r>
            <a:br>
              <a:rPr lang="en-US" sz="4400"/>
            </a:br>
            <a:br>
              <a:rPr lang="en-US" sz="4400"/>
            </a:br>
            <a:r>
              <a:rPr lang="en-US" sz="4400"/>
              <a:t>Col 2:7 having been firmly rooted and now being built up in Him and established in your faith, just as you were instructed, and overflowing with gratitude. </a:t>
            </a:r>
            <a:br>
              <a:rPr lang="en-US" sz="4400"/>
            </a:br>
            <a:endParaRPr sz="44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65"/>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000"/>
              <a:t>Col 2:8 See to it that no one </a:t>
            </a:r>
            <a:br>
              <a:rPr lang="en-US" sz="4000"/>
            </a:br>
            <a:r>
              <a:rPr lang="en-US" sz="4000"/>
              <a:t>takes you captive through </a:t>
            </a:r>
            <a:br>
              <a:rPr lang="en-US" sz="4000"/>
            </a:br>
            <a:r>
              <a:rPr lang="en-US" sz="4000"/>
              <a:t>philosophy and empty deception, according to the tradition of men, according to the elementary principles of the world, </a:t>
            </a:r>
            <a:br>
              <a:rPr lang="en-US" sz="4000"/>
            </a:br>
            <a:r>
              <a:rPr lang="en-US" sz="4000"/>
              <a:t>rather than according to Christ.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66"/>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‘captive’ – </a:t>
            </a:r>
            <a:r>
              <a:rPr i="1" lang="en-US" sz="4400"/>
              <a:t>sulagógeó</a:t>
            </a:r>
            <a:r>
              <a:rPr lang="en-US" sz="4400"/>
              <a:t> – </a:t>
            </a:r>
            <a:br>
              <a:rPr lang="en-US" sz="4400"/>
            </a:br>
            <a:r>
              <a:rPr lang="en-US" sz="4400"/>
              <a:t>(G4812 soo-lag-ogue-eh'-o) </a:t>
            </a:r>
            <a:br>
              <a:rPr lang="en-US" sz="4400"/>
            </a:br>
            <a:r>
              <a:rPr lang="en-US" sz="4400"/>
              <a:t> </a:t>
            </a:r>
            <a:br>
              <a:rPr lang="en-US" sz="4400"/>
            </a:br>
            <a:r>
              <a:rPr lang="en-US" sz="4400"/>
              <a:t>= to lead away as booty; seduce or take captive </a:t>
            </a:r>
            <a:br>
              <a:rPr lang="en-US" sz="4400"/>
            </a:br>
            <a:r>
              <a:rPr lang="en-US" sz="4400"/>
              <a:t>= to plunder or take away as spoil.</a:t>
            </a:r>
            <a:br>
              <a:rPr lang="en-US" sz="4400"/>
            </a:br>
            <a:br>
              <a:rPr lang="en-US" sz="4400"/>
            </a:br>
            <a:r>
              <a:rPr lang="en-US" sz="4400"/>
              <a:t>A hapax legomenon – word that appears only once in the Bible. </a:t>
            </a:r>
            <a:br>
              <a:rPr lang="en-US" sz="4400"/>
            </a:br>
            <a:endParaRPr sz="44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67"/>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‘Philosophy’ – This type that Paul bring into light was one of vain speculation of human though ability over God’s establishment in Christ accomplished work, as to see the full completeness in intelligence.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68"/>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‘Empty deception’ – convincing by argument or force to a belief system that lacks the genuine substance, truth, or correct spiritual value.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 name="Shape 25"/>
        <p:cNvGrpSpPr/>
        <p:nvPr/>
      </p:nvGrpSpPr>
      <p:grpSpPr>
        <a:xfrm>
          <a:off x="0" y="0"/>
          <a:ext cx="0" cy="0"/>
          <a:chOff x="0" y="0"/>
          <a:chExt cx="0" cy="0"/>
        </a:xfrm>
      </p:grpSpPr>
      <p:sp>
        <p:nvSpPr>
          <p:cNvPr id="26" name="Google Shape;26;p1"/>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800"/>
              <a:t>Salt and Light Bible Ministries</a:t>
            </a:r>
            <a:br>
              <a:rPr lang="en-US" sz="4800"/>
            </a:br>
            <a:br>
              <a:rPr lang="en-US" sz="4000"/>
            </a:br>
            <a:r>
              <a:rPr lang="en-US" sz="4000"/>
              <a:t>‘A Daily Cross with Thee’ # 073 </a:t>
            </a:r>
            <a:br>
              <a:rPr lang="en-US" sz="4400"/>
            </a:br>
            <a:br>
              <a:rPr lang="en-US" sz="3600"/>
            </a:br>
            <a:r>
              <a:rPr lang="en-US" sz="3600"/>
              <a:t>Substance In Christ is the Answer to Deception and Heresy of False Teaching </a:t>
            </a:r>
            <a:br>
              <a:rPr lang="en-US" sz="3600"/>
            </a:br>
            <a:br>
              <a:rPr lang="en-US" sz="3600"/>
            </a:br>
            <a:r>
              <a:rPr lang="en-US" sz="4000"/>
              <a:t>Pastor Jason Kauranen</a:t>
            </a:r>
            <a:br>
              <a:rPr lang="en-US" sz="4000"/>
            </a:br>
            <a:r>
              <a:rPr lang="en-US" sz="4000"/>
              <a:t>Sunday June 14, 2026 </a:t>
            </a:r>
            <a:endParaRPr sz="40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69"/>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800"/>
              <a:t>Col 2:17 things which are a mere shadow of what is to come; but the substance belongs to Christ.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70"/>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800"/>
              <a:t>False Gnostic philosophy</a:t>
            </a:r>
            <a:br>
              <a:rPr lang="en-US" sz="4800"/>
            </a:br>
            <a:br>
              <a:rPr lang="en-US" sz="4800"/>
            </a:br>
            <a:r>
              <a:rPr lang="en-US" sz="4800"/>
              <a:t>1. God could not come into direct contact with the material world. So, they reject the deity of Jesus, as he was a man, part of the world.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71"/>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800"/>
              <a:t>2. Since that is true, then God could not have created the world as we know it. SO, he worked through other lower creations in angels.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72"/>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br>
              <a:rPr lang="en-US" sz="4800"/>
            </a:br>
            <a:r>
              <a:rPr lang="en-US" sz="4800"/>
              <a:t>3. God therefore could not deal directly with man, So he only deals with man through a series of mediators.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73"/>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‘elementary principles’ –  </a:t>
            </a:r>
            <a:r>
              <a:rPr i="1" lang="en-US" sz="4400"/>
              <a:t>stoicheion</a:t>
            </a:r>
            <a:r>
              <a:rPr lang="en-US" sz="4400"/>
              <a:t> – (G4747 stoy-KHI-on)</a:t>
            </a:r>
            <a:br>
              <a:rPr lang="en-US" sz="4400"/>
            </a:br>
            <a:br>
              <a:rPr lang="en-US" sz="4400"/>
            </a:br>
            <a:r>
              <a:rPr lang="en-US" sz="4400"/>
              <a:t> = rudiment or principle;</a:t>
            </a:r>
            <a:br>
              <a:rPr lang="en-US" sz="4400"/>
            </a:br>
            <a:br>
              <a:rPr lang="en-US" sz="4400"/>
            </a:br>
            <a:r>
              <a:rPr lang="en-US" sz="4000"/>
              <a:t> = something in orderly arrangement;</a:t>
            </a:r>
            <a:br>
              <a:rPr lang="en-US" sz="4000"/>
            </a:br>
            <a:r>
              <a:rPr lang="en-US" sz="4000"/>
              <a:t> </a:t>
            </a:r>
            <a:br>
              <a:rPr lang="en-US" sz="4000"/>
            </a:br>
            <a:r>
              <a:rPr lang="en-US" sz="4000"/>
              <a:t>= the initial element of a fundamental series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74"/>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Vain deceit - A superficial logic that manipulates or misleads people by relying on worldly standards rather than solid facts or objective truth in divine revelation.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75"/>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Col 2:11 and in Him you were also circumcised with a circumcision made without hands, in the removal of the body of the flesh by the circumcision of Christ;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76"/>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Col 2:12 having been buried with Him in baptism, in which you were also raised up with Him through faith in the working of God, </a:t>
            </a:r>
            <a:br>
              <a:rPr lang="en-US" sz="4400"/>
            </a:br>
            <a:r>
              <a:rPr lang="en-US" sz="4400"/>
              <a:t>who raised Him from the dead.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77"/>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Col 2:13 When you were dead in your transgressions and the uncircumcision of your flesh, He made you alive together with Him, having forgiven us all our transgressions,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78"/>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Deu 30:6 “Moreover the Lord your God will circumcise your heart and the heart of your descendants, to love the Lord your God with all your heart and with all your soul, so that you may live.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0" name="Shape 30"/>
        <p:cNvGrpSpPr/>
        <p:nvPr/>
      </p:nvGrpSpPr>
      <p:grpSpPr>
        <a:xfrm>
          <a:off x="0" y="0"/>
          <a:ext cx="0" cy="0"/>
          <a:chOff x="0" y="0"/>
          <a:chExt cx="0" cy="0"/>
        </a:xfrm>
      </p:grpSpPr>
      <p:sp>
        <p:nvSpPr>
          <p:cNvPr id="31" name="Google Shape;31;p52"/>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800"/>
              <a:t>Rebound - 1John 1:9 states, </a:t>
            </a:r>
            <a:br>
              <a:rPr lang="en-US" sz="4800"/>
            </a:br>
            <a:br>
              <a:rPr lang="en-US" sz="4800"/>
            </a:br>
            <a:r>
              <a:rPr lang="en-US" sz="4800"/>
              <a:t>“ If we confess our sins, </a:t>
            </a:r>
            <a:br>
              <a:rPr lang="en-US" sz="4800"/>
            </a:br>
            <a:r>
              <a:rPr lang="en-US" sz="4800"/>
              <a:t>He is faithful and righteous to forgive us our sins and to cleanse us from all unrighteousness”. </a:t>
            </a:r>
            <a:endParaRPr sz="48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79"/>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Col 2:17 things which are a mere shadow of what is to come; but the substance belongs to Christ.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80"/>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800"/>
              <a:t>FF Bruce said, </a:t>
            </a:r>
            <a:br>
              <a:rPr lang="en-US" sz="4800"/>
            </a:br>
            <a:r>
              <a:rPr lang="en-US" sz="4800"/>
              <a:t>“It would be preposterous indeed for those who had reaped the benefit of Christ’s victory to put themselves voluntarily under the control of the powers which he had conquered.”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81"/>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Col 2:23 These are matters which have, to be sure, the appearance of wisdom in self-made religion and self-abasement and severe treatment of the body, but are of </a:t>
            </a:r>
            <a:r>
              <a:rPr lang="en-US" sz="4400" u="sng"/>
              <a:t>no value against fleshly indulgence</a:t>
            </a:r>
            <a:r>
              <a:rPr lang="en-US" sz="4400"/>
              <a:t>.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82"/>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800"/>
              <a:t>Col 3:2 Set your mind on the things above, not on the things that are on earth. </a:t>
            </a:r>
            <a:br>
              <a:rPr lang="en-US" sz="4800"/>
            </a:br>
            <a:br>
              <a:rPr lang="en-US" sz="4800"/>
            </a:br>
            <a:r>
              <a:rPr lang="en-US" sz="4800"/>
              <a:t>Col 3:3 For you have died and your life is hidden with Christ in God. </a:t>
            </a:r>
            <a:br>
              <a:rPr lang="en-US" sz="4800"/>
            </a:br>
            <a:endParaRPr sz="48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83"/>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38"/>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l">
              <a:lnSpc>
                <a:spcPct val="100000"/>
              </a:lnSpc>
              <a:spcBef>
                <a:spcPts val="0"/>
              </a:spcBef>
              <a:spcAft>
                <a:spcPts val="0"/>
              </a:spcAft>
              <a:buSzPts val="1400"/>
              <a:buNone/>
            </a:pPr>
            <a:r>
              <a:rPr lang="en-US" sz="4400"/>
              <a:t>Salt &amp; Light Bible Ministries</a:t>
            </a:r>
            <a:br>
              <a:rPr lang="en-US" sz="4400"/>
            </a:br>
            <a:r>
              <a:rPr lang="en-US" sz="4400"/>
              <a:t>Help, Letters, Prayer &amp; Donations</a:t>
            </a:r>
            <a:br>
              <a:rPr lang="en-US" sz="4400"/>
            </a:br>
            <a:r>
              <a:rPr lang="en-US" sz="3600">
                <a:solidFill>
                  <a:srgbClr val="FFFF00"/>
                </a:solidFill>
              </a:rPr>
              <a:t>write</a:t>
            </a:r>
            <a:r>
              <a:rPr lang="en-US" sz="3600"/>
              <a:t> to us:</a:t>
            </a:r>
            <a:r>
              <a:rPr lang="en-US" sz="4000"/>
              <a:t>  </a:t>
            </a:r>
            <a:r>
              <a:rPr lang="en-US" sz="4000" u="sng">
                <a:solidFill>
                  <a:schemeClr val="hlink"/>
                </a:solidFill>
                <a:hlinkClick r:id="rId3"/>
              </a:rPr>
              <a:t>SLBM@gmail.org</a:t>
            </a:r>
            <a:br>
              <a:rPr lang="en-US" sz="4000" u="sng">
                <a:solidFill>
                  <a:schemeClr val="hlink"/>
                </a:solidFill>
              </a:rPr>
            </a:br>
            <a:r>
              <a:rPr lang="en-US" sz="3600">
                <a:solidFill>
                  <a:srgbClr val="FFFF00"/>
                </a:solidFill>
              </a:rPr>
              <a:t>visit</a:t>
            </a:r>
            <a:r>
              <a:rPr lang="en-US" sz="3600">
                <a:solidFill>
                  <a:schemeClr val="lt1"/>
                </a:solidFill>
              </a:rPr>
              <a:t> our website:  </a:t>
            </a:r>
            <a:r>
              <a:rPr lang="en-US" sz="4000" u="sng">
                <a:solidFill>
                  <a:srgbClr val="FFC000"/>
                </a:solidFill>
              </a:rPr>
              <a:t>SLBM.org</a:t>
            </a:r>
            <a:r>
              <a:rPr lang="en-US" sz="4000">
                <a:solidFill>
                  <a:srgbClr val="FFC000"/>
                </a:solidFill>
              </a:rPr>
              <a:t>  -</a:t>
            </a:r>
            <a:r>
              <a:rPr lang="en-US" sz="3600">
                <a:solidFill>
                  <a:schemeClr val="hlink"/>
                </a:solidFill>
              </a:rPr>
              <a:t>*paypal</a:t>
            </a:r>
            <a:br>
              <a:rPr lang="en-US" sz="4000">
                <a:solidFill>
                  <a:schemeClr val="hlink"/>
                </a:solidFill>
              </a:rPr>
            </a:br>
            <a:r>
              <a:rPr lang="en-US" sz="3200">
                <a:solidFill>
                  <a:srgbClr val="FFFF00"/>
                </a:solidFill>
              </a:rPr>
              <a:t>watch</a:t>
            </a:r>
            <a:r>
              <a:rPr lang="en-US" sz="3200"/>
              <a:t> on YouTube @</a:t>
            </a:r>
            <a:r>
              <a:rPr lang="en-US" sz="2800"/>
              <a:t>SaltandLightBibleMinistries</a:t>
            </a:r>
            <a:br>
              <a:rPr lang="en-US" sz="2800"/>
            </a:br>
            <a:r>
              <a:rPr lang="en-US" sz="3600"/>
              <a:t>or </a:t>
            </a:r>
            <a:r>
              <a:rPr lang="en-US" sz="3600">
                <a:solidFill>
                  <a:srgbClr val="FFFF00"/>
                </a:solidFill>
              </a:rPr>
              <a:t>mail</a:t>
            </a:r>
            <a:r>
              <a:rPr lang="en-US" sz="3600"/>
              <a:t>: </a:t>
            </a:r>
            <a:br>
              <a:rPr lang="en-US" sz="3600"/>
            </a:br>
            <a:r>
              <a:rPr lang="en-US" sz="3600"/>
              <a:t>          Salt and Light Bible Ministries</a:t>
            </a:r>
            <a:br>
              <a:rPr lang="en-US" sz="3600"/>
            </a:br>
            <a:r>
              <a:rPr lang="en-US" sz="3600"/>
              <a:t>           </a:t>
            </a:r>
            <a:r>
              <a:rPr lang="en-US" sz="3200"/>
              <a:t>c/o Pastor Jason Kauranen</a:t>
            </a:r>
            <a:br>
              <a:rPr lang="en-US" sz="3200"/>
            </a:br>
            <a:br>
              <a:rPr lang="en-US" sz="3600"/>
            </a:br>
            <a:r>
              <a:rPr lang="en-US" sz="2800"/>
              <a:t>2 Dianne Drive                      or     44A Troy Street</a:t>
            </a:r>
            <a:br>
              <a:rPr lang="en-US" sz="2800"/>
            </a:br>
            <a:r>
              <a:rPr lang="en-US" sz="2800"/>
              <a:t>East Wareham, Ma 02538            Fall River, Ma 02720</a:t>
            </a:r>
            <a:endParaRPr sz="28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 name="Shape 35"/>
        <p:cNvGrpSpPr/>
        <p:nvPr/>
      </p:nvGrpSpPr>
      <p:grpSpPr>
        <a:xfrm>
          <a:off x="0" y="0"/>
          <a:ext cx="0" cy="0"/>
          <a:chOff x="0" y="0"/>
          <a:chExt cx="0" cy="0"/>
        </a:xfrm>
      </p:grpSpPr>
      <p:sp>
        <p:nvSpPr>
          <p:cNvPr id="36" name="Google Shape;36;p53"/>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800"/>
              <a:t>The infiltration of false teaching upon the early church, was a mix of Jewish legalism, Greek philosophy, and Orient mysticism.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 name="Shape 40"/>
        <p:cNvGrpSpPr/>
        <p:nvPr/>
      </p:nvGrpSpPr>
      <p:grpSpPr>
        <a:xfrm>
          <a:off x="0" y="0"/>
          <a:ext cx="0" cy="0"/>
          <a:chOff x="0" y="0"/>
          <a:chExt cx="0" cy="0"/>
        </a:xfrm>
      </p:grpSpPr>
      <p:sp>
        <p:nvSpPr>
          <p:cNvPr id="41" name="Google Shape;41;p54"/>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800"/>
              <a:t>Col 2:1 For I want you to know how great a struggle I have on your behalf and for those who are at Laodicea, and for all those who have not personally seen my face,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 name="Shape 45"/>
        <p:cNvGrpSpPr/>
        <p:nvPr/>
      </p:nvGrpSpPr>
      <p:grpSpPr>
        <a:xfrm>
          <a:off x="0" y="0"/>
          <a:ext cx="0" cy="0"/>
          <a:chOff x="0" y="0"/>
          <a:chExt cx="0" cy="0"/>
        </a:xfrm>
      </p:grpSpPr>
      <p:sp>
        <p:nvSpPr>
          <p:cNvPr id="46" name="Google Shape;46;p55"/>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t/>
            </a:r>
            <a:endParaRPr/>
          </a:p>
        </p:txBody>
      </p:sp>
      <p:pic>
        <p:nvPicPr>
          <p:cNvPr id="47" name="Google Shape;47;p55"/>
          <p:cNvPicPr preferRelativeResize="0"/>
          <p:nvPr/>
        </p:nvPicPr>
        <p:blipFill rotWithShape="1">
          <a:blip r:embed="rId3">
            <a:alphaModFix/>
          </a:blip>
          <a:srcRect b="0" l="0" r="0" t="0"/>
          <a:stretch/>
        </p:blipFill>
        <p:spPr>
          <a:xfrm>
            <a:off x="116541" y="134471"/>
            <a:ext cx="8871883" cy="658905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 name="Shape 51"/>
        <p:cNvGrpSpPr/>
        <p:nvPr/>
      </p:nvGrpSpPr>
      <p:grpSpPr>
        <a:xfrm>
          <a:off x="0" y="0"/>
          <a:ext cx="0" cy="0"/>
          <a:chOff x="0" y="0"/>
          <a:chExt cx="0" cy="0"/>
        </a:xfrm>
      </p:grpSpPr>
      <p:sp>
        <p:nvSpPr>
          <p:cNvPr id="52" name="Google Shape;52;p56"/>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t/>
            </a:r>
            <a:endParaRPr/>
          </a:p>
        </p:txBody>
      </p:sp>
      <p:pic>
        <p:nvPicPr>
          <p:cNvPr id="53" name="Google Shape;53;p56"/>
          <p:cNvPicPr preferRelativeResize="0"/>
          <p:nvPr/>
        </p:nvPicPr>
        <p:blipFill rotWithShape="1">
          <a:blip r:embed="rId3">
            <a:alphaModFix/>
          </a:blip>
          <a:srcRect b="0" l="0" r="0" t="0"/>
          <a:stretch/>
        </p:blipFill>
        <p:spPr>
          <a:xfrm>
            <a:off x="125506" y="125507"/>
            <a:ext cx="8868016" cy="656216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57"/>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Col 2:2 that their hearts may be encouraged, having been knit together in love, and attaining to all the wealth that comes from the </a:t>
            </a:r>
            <a:r>
              <a:rPr lang="en-US" sz="4400" u="sng"/>
              <a:t>full assurance of understanding</a:t>
            </a:r>
            <a:r>
              <a:rPr lang="en-US" sz="4400"/>
              <a:t>, resulting in a true knowledge of God’s mystery, that is, </a:t>
            </a:r>
            <a:br>
              <a:rPr lang="en-US" sz="4400"/>
            </a:br>
            <a:r>
              <a:rPr lang="en-US" sz="4400"/>
              <a:t>Christ Himself,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58"/>
          <p:cNvSpPr txBox="1"/>
          <p:nvPr>
            <p:ph type="title"/>
          </p:nvPr>
        </p:nvSpPr>
        <p:spPr>
          <a:xfrm>
            <a:off x="304800" y="365125"/>
            <a:ext cx="8531225" cy="1139825"/>
          </a:xfrm>
          <a:prstGeom prst="rect">
            <a:avLst/>
          </a:prstGeom>
          <a:noFill/>
          <a:ln>
            <a:noFill/>
          </a:ln>
        </p:spPr>
        <p:txBody>
          <a:bodyPr anchorCtr="0" anchor="t" bIns="46800" lIns="90000" spcFirstLastPara="1" rIns="90000" wrap="square" tIns="46800">
            <a:noAutofit/>
          </a:bodyPr>
          <a:lstStyle/>
          <a:p>
            <a:pPr indent="0" lvl="0" marL="0" rtl="0" algn="ctr">
              <a:lnSpc>
                <a:spcPct val="100000"/>
              </a:lnSpc>
              <a:spcBef>
                <a:spcPts val="0"/>
              </a:spcBef>
              <a:spcAft>
                <a:spcPts val="0"/>
              </a:spcAft>
              <a:buSzPts val="1400"/>
              <a:buNone/>
            </a:pPr>
            <a:r>
              <a:rPr lang="en-US" sz="4400"/>
              <a:t>Col 2:3 in whom are hidden all the treasures of wisdom and knowledge. </a:t>
            </a:r>
            <a:br>
              <a:rPr lang="en-US" sz="4400"/>
            </a:br>
            <a:br>
              <a:rPr lang="en-US" sz="4400"/>
            </a:br>
            <a:r>
              <a:rPr lang="en-US" sz="4400"/>
              <a:t>Col 2:4 I say this so that no one will delude you with persuasive argument.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2016-07-31T13:32:40Z</dcterms:created>
  <dc:creator>RMBM</dc:creator>
</cp:coreProperties>
</file>