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9"/>
  </p:notesMasterIdLst>
  <p:sldIdLst>
    <p:sldId id="295" r:id="rId2"/>
    <p:sldId id="256" r:id="rId3"/>
    <p:sldId id="294" r:id="rId4"/>
    <p:sldId id="391" r:id="rId5"/>
    <p:sldId id="389" r:id="rId6"/>
    <p:sldId id="390" r:id="rId7"/>
    <p:sldId id="392" r:id="rId8"/>
    <p:sldId id="393" r:id="rId9"/>
    <p:sldId id="378" r:id="rId10"/>
    <p:sldId id="379" r:id="rId11"/>
    <p:sldId id="394" r:id="rId12"/>
    <p:sldId id="395" r:id="rId13"/>
    <p:sldId id="396" r:id="rId14"/>
    <p:sldId id="397" r:id="rId15"/>
    <p:sldId id="398" r:id="rId16"/>
    <p:sldId id="399" r:id="rId17"/>
    <p:sldId id="400" r:id="rId18"/>
    <p:sldId id="401" r:id="rId19"/>
    <p:sldId id="380" r:id="rId20"/>
    <p:sldId id="381" r:id="rId21"/>
    <p:sldId id="382" r:id="rId22"/>
    <p:sldId id="384" r:id="rId23"/>
    <p:sldId id="385" r:id="rId24"/>
    <p:sldId id="402" r:id="rId25"/>
    <p:sldId id="386" r:id="rId26"/>
    <p:sldId id="387" r:id="rId27"/>
    <p:sldId id="388" r:id="rId28"/>
    <p:sldId id="406" r:id="rId29"/>
    <p:sldId id="403" r:id="rId30"/>
    <p:sldId id="404" r:id="rId31"/>
    <p:sldId id="405" r:id="rId32"/>
    <p:sldId id="407" r:id="rId33"/>
    <p:sldId id="408" r:id="rId34"/>
    <p:sldId id="409" r:id="rId35"/>
    <p:sldId id="383" r:id="rId36"/>
    <p:sldId id="410" r:id="rId37"/>
    <p:sldId id="293" r:id="rId38"/>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4" autoAdjust="0"/>
    <p:restoredTop sz="94718"/>
  </p:normalViewPr>
  <p:slideViewPr>
    <p:cSldViewPr snapToGrid="0">
      <p:cViewPr varScale="1">
        <p:scale>
          <a:sx n="85" d="100"/>
          <a:sy n="85" d="100"/>
        </p:scale>
        <p:origin x="269" y="62"/>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59" Type="http://schemas.microsoft.com/office/2018/10/relationships/authors" Target="authors.xml"/><Relationship Id="rId20" Type="http://schemas.openxmlformats.org/officeDocument/2006/relationships/slide" Target="slides/slide19.xml"/><Relationship Id="rId5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redo custSel addSld delSld modSld sldOrd">
      <pc:chgData name="Pastor Jason Kauranen" userId="e0c3930084765aaa" providerId="LiveId" clId="{A438F859-A371-4CA2-BA51-2B86427404E9}" dt="2026-06-28T11:47:04.110" v="7265" actId="20577"/>
      <pc:docMkLst>
        <pc:docMk/>
      </pc:docMkLst>
      <pc:sldChg chg="modSp mod setBg">
        <pc:chgData name="Pastor Jason Kauranen" userId="e0c3930084765aaa" providerId="LiveId" clId="{A438F859-A371-4CA2-BA51-2B86427404E9}" dt="2026-06-28T11:37:14.931" v="7253" actId="20577"/>
        <pc:sldMkLst>
          <pc:docMk/>
          <pc:sldMk cId="0" sldId="256"/>
        </pc:sldMkLst>
        <pc:spChg chg="mod">
          <ac:chgData name="Pastor Jason Kauranen" userId="e0c3930084765aaa" providerId="LiveId" clId="{A438F859-A371-4CA2-BA51-2B86427404E9}" dt="2026-06-28T11:37:14.931" v="7253" actId="20577"/>
          <ac:spMkLst>
            <pc:docMk/>
            <pc:sldMk cId="0" sldId="256"/>
            <ac:spMk id="85" creationId="{00000000-0000-0000-0000-000000000000}"/>
          </ac:spMkLst>
        </pc:spChg>
      </pc:sldChg>
      <pc:sldChg chg="modSp mod">
        <pc:chgData name="Pastor Jason Kauranen" userId="e0c3930084765aaa" providerId="LiveId" clId="{A438F859-A371-4CA2-BA51-2B86427404E9}" dt="2026-06-28T11:47:04.110" v="7265" actId="20577"/>
        <pc:sldMkLst>
          <pc:docMk/>
          <pc:sldMk cId="0" sldId="293"/>
        </pc:sldMkLst>
        <pc:spChg chg="mod">
          <ac:chgData name="Pastor Jason Kauranen" userId="e0c3930084765aaa" providerId="LiveId" clId="{A438F859-A371-4CA2-BA51-2B86427404E9}" dt="2026-06-28T11:47:04.110" v="7265" actId="20577"/>
          <ac:spMkLst>
            <pc:docMk/>
            <pc:sldMk cId="0" sldId="293"/>
            <ac:spMk id="272" creationId="{00000000-0000-0000-0000-000000000000}"/>
          </ac:spMkLst>
        </pc:spChg>
      </pc:sldChg>
      <pc:sldChg chg="modSp new add del mod">
        <pc:chgData name="Pastor Jason Kauranen" userId="e0c3930084765aaa" providerId="LiveId" clId="{A438F859-A371-4CA2-BA51-2B86427404E9}" dt="2026-06-28T09:57:23.196" v="6963" actId="47"/>
        <pc:sldMkLst>
          <pc:docMk/>
          <pc:sldMk cId="1178261650" sldId="349"/>
        </pc:sldMkLst>
      </pc:sldChg>
      <pc:sldChg chg="modSp new del mod ord">
        <pc:chgData name="Pastor Jason Kauranen" userId="e0c3930084765aaa" providerId="LiveId" clId="{A438F859-A371-4CA2-BA51-2B86427404E9}" dt="2026-06-28T09:57:47.992" v="6969" actId="47"/>
        <pc:sldMkLst>
          <pc:docMk/>
          <pc:sldMk cId="3891458876" sldId="350"/>
        </pc:sldMkLst>
      </pc:sldChg>
      <pc:sldChg chg="modSp new del mod">
        <pc:chgData name="Pastor Jason Kauranen" userId="e0c3930084765aaa" providerId="LiveId" clId="{A438F859-A371-4CA2-BA51-2B86427404E9}" dt="2026-06-28T09:57:59.923" v="6972" actId="47"/>
        <pc:sldMkLst>
          <pc:docMk/>
          <pc:sldMk cId="2867216176" sldId="352"/>
        </pc:sldMkLst>
      </pc:sldChg>
      <pc:sldChg chg="modSp new del mod">
        <pc:chgData name="Pastor Jason Kauranen" userId="e0c3930084765aaa" providerId="LiveId" clId="{A438F859-A371-4CA2-BA51-2B86427404E9}" dt="2026-06-28T09:57:54.905" v="6970" actId="47"/>
        <pc:sldMkLst>
          <pc:docMk/>
          <pc:sldMk cId="1340590846" sldId="361"/>
        </pc:sldMkLst>
      </pc:sldChg>
      <pc:sldChg chg="modSp new del mod">
        <pc:chgData name="Pastor Jason Kauranen" userId="e0c3930084765aaa" providerId="LiveId" clId="{A438F859-A371-4CA2-BA51-2B86427404E9}" dt="2026-06-28T09:57:57.308" v="6971" actId="47"/>
        <pc:sldMkLst>
          <pc:docMk/>
          <pc:sldMk cId="3231538651" sldId="362"/>
        </pc:sldMkLst>
      </pc:sldChg>
      <pc:sldChg chg="modSp new del mod">
        <pc:chgData name="Pastor Jason Kauranen" userId="e0c3930084765aaa" providerId="LiveId" clId="{A438F859-A371-4CA2-BA51-2B86427404E9}" dt="2026-06-28T09:58:02.785" v="6974" actId="47"/>
        <pc:sldMkLst>
          <pc:docMk/>
          <pc:sldMk cId="3650451959" sldId="363"/>
        </pc:sldMkLst>
      </pc:sldChg>
      <pc:sldChg chg="modSp new del mod">
        <pc:chgData name="Pastor Jason Kauranen" userId="e0c3930084765aaa" providerId="LiveId" clId="{A438F859-A371-4CA2-BA51-2B86427404E9}" dt="2026-06-28T09:58:03.741" v="6975" actId="47"/>
        <pc:sldMkLst>
          <pc:docMk/>
          <pc:sldMk cId="2088771954" sldId="364"/>
        </pc:sldMkLst>
      </pc:sldChg>
      <pc:sldChg chg="modSp new del mod ord">
        <pc:chgData name="Pastor Jason Kauranen" userId="e0c3930084765aaa" providerId="LiveId" clId="{A438F859-A371-4CA2-BA51-2B86427404E9}" dt="2026-06-28T09:58:00.570" v="6973" actId="47"/>
        <pc:sldMkLst>
          <pc:docMk/>
          <pc:sldMk cId="11073316" sldId="365"/>
        </pc:sldMkLst>
      </pc:sldChg>
      <pc:sldChg chg="modSp new del mod ord">
        <pc:chgData name="Pastor Jason Kauranen" userId="e0c3930084765aaa" providerId="LiveId" clId="{A438F859-A371-4CA2-BA51-2B86427404E9}" dt="2026-06-28T09:57:30.776" v="6964" actId="47"/>
        <pc:sldMkLst>
          <pc:docMk/>
          <pc:sldMk cId="546785346" sldId="366"/>
        </pc:sldMkLst>
        <pc:spChg chg="mod">
          <ac:chgData name="Pastor Jason Kauranen" userId="e0c3930084765aaa" providerId="LiveId" clId="{A438F859-A371-4CA2-BA51-2B86427404E9}" dt="2026-06-28T09:56:05.985" v="6961" actId="20577"/>
          <ac:spMkLst>
            <pc:docMk/>
            <pc:sldMk cId="546785346" sldId="366"/>
            <ac:spMk id="2" creationId="{DD251E54-E011-9DEB-B6FA-F9B8AB676A96}"/>
          </ac:spMkLst>
        </pc:spChg>
      </pc:sldChg>
      <pc:sldChg chg="modSp new del mod">
        <pc:chgData name="Pastor Jason Kauranen" userId="e0c3930084765aaa" providerId="LiveId" clId="{A438F859-A371-4CA2-BA51-2B86427404E9}" dt="2026-06-28T09:55:26.641" v="6951" actId="47"/>
        <pc:sldMkLst>
          <pc:docMk/>
          <pc:sldMk cId="2242680419" sldId="367"/>
        </pc:sldMkLst>
      </pc:sldChg>
      <pc:sldChg chg="modSp new del mod">
        <pc:chgData name="Pastor Jason Kauranen" userId="e0c3930084765aaa" providerId="LiveId" clId="{A438F859-A371-4CA2-BA51-2B86427404E9}" dt="2026-06-28T09:55:27.728" v="6952" actId="47"/>
        <pc:sldMkLst>
          <pc:docMk/>
          <pc:sldMk cId="214981155" sldId="368"/>
        </pc:sldMkLst>
      </pc:sldChg>
      <pc:sldChg chg="modSp new del mod">
        <pc:chgData name="Pastor Jason Kauranen" userId="e0c3930084765aaa" providerId="LiveId" clId="{A438F859-A371-4CA2-BA51-2B86427404E9}" dt="2026-06-28T09:55:28.840" v="6953" actId="47"/>
        <pc:sldMkLst>
          <pc:docMk/>
          <pc:sldMk cId="3927237881" sldId="369"/>
        </pc:sldMkLst>
      </pc:sldChg>
      <pc:sldChg chg="addSp modSp new del mod">
        <pc:chgData name="Pastor Jason Kauranen" userId="e0c3930084765aaa" providerId="LiveId" clId="{A438F859-A371-4CA2-BA51-2B86427404E9}" dt="2026-06-28T09:57:32.930" v="6966" actId="47"/>
        <pc:sldMkLst>
          <pc:docMk/>
          <pc:sldMk cId="11430657" sldId="370"/>
        </pc:sldMkLst>
      </pc:sldChg>
      <pc:sldChg chg="modSp new del mod ord">
        <pc:chgData name="Pastor Jason Kauranen" userId="e0c3930084765aaa" providerId="LiveId" clId="{A438F859-A371-4CA2-BA51-2B86427404E9}" dt="2026-06-28T09:57:32.180" v="6965" actId="47"/>
        <pc:sldMkLst>
          <pc:docMk/>
          <pc:sldMk cId="347944042" sldId="371"/>
        </pc:sldMkLst>
      </pc:sldChg>
      <pc:sldChg chg="addSp modSp new del mod">
        <pc:chgData name="Pastor Jason Kauranen" userId="e0c3930084765aaa" providerId="LiveId" clId="{A438F859-A371-4CA2-BA51-2B86427404E9}" dt="2026-06-28T09:57:33.727" v="6967" actId="47"/>
        <pc:sldMkLst>
          <pc:docMk/>
          <pc:sldMk cId="1739360114" sldId="372"/>
        </pc:sldMkLst>
      </pc:sldChg>
      <pc:sldChg chg="modSp new del mod">
        <pc:chgData name="Pastor Jason Kauranen" userId="e0c3930084765aaa" providerId="LiveId" clId="{A438F859-A371-4CA2-BA51-2B86427404E9}" dt="2026-06-28T09:57:34.862" v="6968" actId="47"/>
        <pc:sldMkLst>
          <pc:docMk/>
          <pc:sldMk cId="1343695558" sldId="373"/>
        </pc:sldMkLst>
      </pc:sldChg>
      <pc:sldChg chg="modSp new del mod">
        <pc:chgData name="Pastor Jason Kauranen" userId="e0c3930084765aaa" providerId="LiveId" clId="{A438F859-A371-4CA2-BA51-2B86427404E9}" dt="2026-06-28T09:58:05.729" v="6976" actId="47"/>
        <pc:sldMkLst>
          <pc:docMk/>
          <pc:sldMk cId="2714072266" sldId="374"/>
        </pc:sldMkLst>
      </pc:sldChg>
      <pc:sldChg chg="modSp new del mod">
        <pc:chgData name="Pastor Jason Kauranen" userId="e0c3930084765aaa" providerId="LiveId" clId="{A438F859-A371-4CA2-BA51-2B86427404E9}" dt="2026-06-28T09:58:07.450" v="6977" actId="47"/>
        <pc:sldMkLst>
          <pc:docMk/>
          <pc:sldMk cId="1872136713" sldId="375"/>
        </pc:sldMkLst>
      </pc:sldChg>
      <pc:sldChg chg="modSp new del mod">
        <pc:chgData name="Pastor Jason Kauranen" userId="e0c3930084765aaa" providerId="LiveId" clId="{A438F859-A371-4CA2-BA51-2B86427404E9}" dt="2026-06-28T09:58:08.824" v="6978" actId="47"/>
        <pc:sldMkLst>
          <pc:docMk/>
          <pc:sldMk cId="3231636014" sldId="376"/>
        </pc:sldMkLst>
      </pc:sldChg>
      <pc:sldChg chg="modSp new del mod">
        <pc:chgData name="Pastor Jason Kauranen" userId="e0c3930084765aaa" providerId="LiveId" clId="{A438F859-A371-4CA2-BA51-2B86427404E9}" dt="2026-06-28T09:58:10.038" v="6979" actId="47"/>
        <pc:sldMkLst>
          <pc:docMk/>
          <pc:sldMk cId="2473812030" sldId="377"/>
        </pc:sldMkLst>
      </pc:sldChg>
      <pc:sldChg chg="modSp new add del mod">
        <pc:chgData name="Pastor Jason Kauranen" userId="e0c3930084765aaa" providerId="LiveId" clId="{A438F859-A371-4CA2-BA51-2B86427404E9}" dt="2026-06-28T09:58:52.411" v="6983" actId="47"/>
        <pc:sldMkLst>
          <pc:docMk/>
          <pc:sldMk cId="1509953765" sldId="378"/>
        </pc:sldMkLst>
        <pc:spChg chg="mod">
          <ac:chgData name="Pastor Jason Kauranen" userId="e0c3930084765aaa" providerId="LiveId" clId="{A438F859-A371-4CA2-BA51-2B86427404E9}" dt="2026-06-24T20:44:47.657" v="6692"/>
          <ac:spMkLst>
            <pc:docMk/>
            <pc:sldMk cId="1509953765" sldId="378"/>
            <ac:spMk id="2" creationId="{20C8BD49-88BB-2C9F-234B-2B3D132401F4}"/>
          </ac:spMkLst>
        </pc:spChg>
      </pc:sldChg>
      <pc:sldChg chg="modSp new add del mod">
        <pc:chgData name="Pastor Jason Kauranen" userId="e0c3930084765aaa" providerId="LiveId" clId="{A438F859-A371-4CA2-BA51-2B86427404E9}" dt="2026-06-28T09:58:51.837" v="6982" actId="47"/>
        <pc:sldMkLst>
          <pc:docMk/>
          <pc:sldMk cId="4263804966" sldId="379"/>
        </pc:sldMkLst>
        <pc:spChg chg="mod">
          <ac:chgData name="Pastor Jason Kauranen" userId="e0c3930084765aaa" providerId="LiveId" clId="{A438F859-A371-4CA2-BA51-2B86427404E9}" dt="2026-06-24T20:46:37.411" v="6694"/>
          <ac:spMkLst>
            <pc:docMk/>
            <pc:sldMk cId="4263804966" sldId="379"/>
            <ac:spMk id="2" creationId="{5EA171A7-EC8E-07D1-72B5-5F20A1558D6E}"/>
          </ac:spMkLst>
        </pc:spChg>
      </pc:sldChg>
      <pc:sldChg chg="modSp new mod">
        <pc:chgData name="Pastor Jason Kauranen" userId="e0c3930084765aaa" providerId="LiveId" clId="{A438F859-A371-4CA2-BA51-2B86427404E9}" dt="2026-06-24T20:46:52.210" v="6696"/>
        <pc:sldMkLst>
          <pc:docMk/>
          <pc:sldMk cId="735374009" sldId="380"/>
        </pc:sldMkLst>
        <pc:spChg chg="mod">
          <ac:chgData name="Pastor Jason Kauranen" userId="e0c3930084765aaa" providerId="LiveId" clId="{A438F859-A371-4CA2-BA51-2B86427404E9}" dt="2026-06-24T20:46:52.210" v="6696"/>
          <ac:spMkLst>
            <pc:docMk/>
            <pc:sldMk cId="735374009" sldId="380"/>
            <ac:spMk id="2" creationId="{5B4DCC2A-65EC-0F5F-6634-19D1AC0A85B4}"/>
          </ac:spMkLst>
        </pc:spChg>
      </pc:sldChg>
      <pc:sldChg chg="modSp new mod">
        <pc:chgData name="Pastor Jason Kauranen" userId="e0c3930084765aaa" providerId="LiveId" clId="{A438F859-A371-4CA2-BA51-2B86427404E9}" dt="2026-06-24T20:47:38.053" v="6701" actId="20577"/>
        <pc:sldMkLst>
          <pc:docMk/>
          <pc:sldMk cId="4282705554" sldId="381"/>
        </pc:sldMkLst>
        <pc:spChg chg="mod">
          <ac:chgData name="Pastor Jason Kauranen" userId="e0c3930084765aaa" providerId="LiveId" clId="{A438F859-A371-4CA2-BA51-2B86427404E9}" dt="2026-06-24T20:47:38.053" v="6701" actId="20577"/>
          <ac:spMkLst>
            <pc:docMk/>
            <pc:sldMk cId="4282705554" sldId="381"/>
            <ac:spMk id="2" creationId="{2F06F63D-EC66-425A-DB2E-54F80F865766}"/>
          </ac:spMkLst>
        </pc:spChg>
      </pc:sldChg>
      <pc:sldChg chg="modSp new mod">
        <pc:chgData name="Pastor Jason Kauranen" userId="e0c3930084765aaa" providerId="LiveId" clId="{A438F859-A371-4CA2-BA51-2B86427404E9}" dt="2026-06-24T20:48:08.809" v="6703"/>
        <pc:sldMkLst>
          <pc:docMk/>
          <pc:sldMk cId="1024867915" sldId="382"/>
        </pc:sldMkLst>
        <pc:spChg chg="mod">
          <ac:chgData name="Pastor Jason Kauranen" userId="e0c3930084765aaa" providerId="LiveId" clId="{A438F859-A371-4CA2-BA51-2B86427404E9}" dt="2026-06-24T20:48:08.809" v="6703"/>
          <ac:spMkLst>
            <pc:docMk/>
            <pc:sldMk cId="1024867915" sldId="382"/>
            <ac:spMk id="2" creationId="{A3B25EDF-D12F-0AB2-1048-D137A68D5B8A}"/>
          </ac:spMkLst>
        </pc:spChg>
      </pc:sldChg>
      <pc:sldChg chg="modSp new mod">
        <pc:chgData name="Pastor Jason Kauranen" userId="e0c3930084765aaa" providerId="LiveId" clId="{A438F859-A371-4CA2-BA51-2B86427404E9}" dt="2026-06-28T11:33:40.807" v="7244" actId="20577"/>
        <pc:sldMkLst>
          <pc:docMk/>
          <pc:sldMk cId="1506450754" sldId="383"/>
        </pc:sldMkLst>
        <pc:spChg chg="mod">
          <ac:chgData name="Pastor Jason Kauranen" userId="e0c3930084765aaa" providerId="LiveId" clId="{A438F859-A371-4CA2-BA51-2B86427404E9}" dt="2026-06-28T11:33:40.807" v="7244" actId="20577"/>
          <ac:spMkLst>
            <pc:docMk/>
            <pc:sldMk cId="1506450754" sldId="383"/>
            <ac:spMk id="2" creationId="{25B111CF-602E-C9FF-9258-413176663B6E}"/>
          </ac:spMkLst>
        </pc:spChg>
      </pc:sldChg>
      <pc:sldChg chg="modSp new mod">
        <pc:chgData name="Pastor Jason Kauranen" userId="e0c3930084765aaa" providerId="LiveId" clId="{A438F859-A371-4CA2-BA51-2B86427404E9}" dt="2026-06-24T20:48:58.295" v="6709" actId="20577"/>
        <pc:sldMkLst>
          <pc:docMk/>
          <pc:sldMk cId="620980982" sldId="384"/>
        </pc:sldMkLst>
        <pc:spChg chg="mod">
          <ac:chgData name="Pastor Jason Kauranen" userId="e0c3930084765aaa" providerId="LiveId" clId="{A438F859-A371-4CA2-BA51-2B86427404E9}" dt="2026-06-24T20:48:58.295" v="6709" actId="20577"/>
          <ac:spMkLst>
            <pc:docMk/>
            <pc:sldMk cId="620980982" sldId="384"/>
            <ac:spMk id="2" creationId="{5717CFD3-18FF-85FE-5FDC-F25EA440C31C}"/>
          </ac:spMkLst>
        </pc:spChg>
      </pc:sldChg>
      <pc:sldChg chg="modSp new mod">
        <pc:chgData name="Pastor Jason Kauranen" userId="e0c3930084765aaa" providerId="LiveId" clId="{A438F859-A371-4CA2-BA51-2B86427404E9}" dt="2026-06-28T11:04:28.457" v="7137" actId="20577"/>
        <pc:sldMkLst>
          <pc:docMk/>
          <pc:sldMk cId="1770902809" sldId="385"/>
        </pc:sldMkLst>
        <pc:spChg chg="mod">
          <ac:chgData name="Pastor Jason Kauranen" userId="e0c3930084765aaa" providerId="LiveId" clId="{A438F859-A371-4CA2-BA51-2B86427404E9}" dt="2026-06-28T11:04:28.457" v="7137" actId="20577"/>
          <ac:spMkLst>
            <pc:docMk/>
            <pc:sldMk cId="1770902809" sldId="385"/>
            <ac:spMk id="2" creationId="{EBEFD12F-EFAD-9C96-46F2-6DEE36EFD88E}"/>
          </ac:spMkLst>
        </pc:spChg>
      </pc:sldChg>
      <pc:sldChg chg="modSp new mod">
        <pc:chgData name="Pastor Jason Kauranen" userId="e0c3930084765aaa" providerId="LiveId" clId="{A438F859-A371-4CA2-BA51-2B86427404E9}" dt="2026-06-24T20:52:14.312" v="6717" actId="20577"/>
        <pc:sldMkLst>
          <pc:docMk/>
          <pc:sldMk cId="3744589935" sldId="386"/>
        </pc:sldMkLst>
        <pc:spChg chg="mod">
          <ac:chgData name="Pastor Jason Kauranen" userId="e0c3930084765aaa" providerId="LiveId" clId="{A438F859-A371-4CA2-BA51-2B86427404E9}" dt="2026-06-24T20:52:14.312" v="6717" actId="20577"/>
          <ac:spMkLst>
            <pc:docMk/>
            <pc:sldMk cId="3744589935" sldId="386"/>
            <ac:spMk id="2" creationId="{E46436E2-F70D-3EA3-2D18-416636D55D58}"/>
          </ac:spMkLst>
        </pc:spChg>
      </pc:sldChg>
      <pc:sldChg chg="modSp new mod">
        <pc:chgData name="Pastor Jason Kauranen" userId="e0c3930084765aaa" providerId="LiveId" clId="{A438F859-A371-4CA2-BA51-2B86427404E9}" dt="2026-06-24T20:52:47.638" v="6721"/>
        <pc:sldMkLst>
          <pc:docMk/>
          <pc:sldMk cId="2798816535" sldId="387"/>
        </pc:sldMkLst>
        <pc:spChg chg="mod">
          <ac:chgData name="Pastor Jason Kauranen" userId="e0c3930084765aaa" providerId="LiveId" clId="{A438F859-A371-4CA2-BA51-2B86427404E9}" dt="2026-06-24T20:52:47.638" v="6721"/>
          <ac:spMkLst>
            <pc:docMk/>
            <pc:sldMk cId="2798816535" sldId="387"/>
            <ac:spMk id="2" creationId="{1634D01A-7410-4D4A-BC37-FA6187C6F8C8}"/>
          </ac:spMkLst>
        </pc:spChg>
      </pc:sldChg>
      <pc:sldChg chg="modSp new mod">
        <pc:chgData name="Pastor Jason Kauranen" userId="e0c3930084765aaa" providerId="LiveId" clId="{A438F859-A371-4CA2-BA51-2B86427404E9}" dt="2026-06-24T20:54:07.195" v="6739" actId="20577"/>
        <pc:sldMkLst>
          <pc:docMk/>
          <pc:sldMk cId="4294404686" sldId="388"/>
        </pc:sldMkLst>
        <pc:spChg chg="mod">
          <ac:chgData name="Pastor Jason Kauranen" userId="e0c3930084765aaa" providerId="LiveId" clId="{A438F859-A371-4CA2-BA51-2B86427404E9}" dt="2026-06-24T20:54:07.195" v="6739" actId="20577"/>
          <ac:spMkLst>
            <pc:docMk/>
            <pc:sldMk cId="4294404686" sldId="388"/>
            <ac:spMk id="2" creationId="{B6F02A52-722A-12D3-A7D8-31DB53A72F20}"/>
          </ac:spMkLst>
        </pc:spChg>
      </pc:sldChg>
      <pc:sldChg chg="modSp new mod">
        <pc:chgData name="Pastor Jason Kauranen" userId="e0c3930084765aaa" providerId="LiveId" clId="{A438F859-A371-4CA2-BA51-2B86427404E9}" dt="2026-06-28T10:37:40.758" v="7006" actId="20577"/>
        <pc:sldMkLst>
          <pc:docMk/>
          <pc:sldMk cId="4109150772" sldId="389"/>
        </pc:sldMkLst>
        <pc:spChg chg="mod">
          <ac:chgData name="Pastor Jason Kauranen" userId="e0c3930084765aaa" providerId="LiveId" clId="{A438F859-A371-4CA2-BA51-2B86427404E9}" dt="2026-06-28T10:37:40.758" v="7006" actId="20577"/>
          <ac:spMkLst>
            <pc:docMk/>
            <pc:sldMk cId="4109150772" sldId="389"/>
            <ac:spMk id="2" creationId="{13689109-1886-0E6C-856C-8455DC92D62D}"/>
          </ac:spMkLst>
        </pc:spChg>
      </pc:sldChg>
      <pc:sldChg chg="modSp new mod">
        <pc:chgData name="Pastor Jason Kauranen" userId="e0c3930084765aaa" providerId="LiveId" clId="{A438F859-A371-4CA2-BA51-2B86427404E9}" dt="2026-06-28T10:42:21.721" v="7032" actId="20577"/>
        <pc:sldMkLst>
          <pc:docMk/>
          <pc:sldMk cId="260069285" sldId="390"/>
        </pc:sldMkLst>
        <pc:spChg chg="mod">
          <ac:chgData name="Pastor Jason Kauranen" userId="e0c3930084765aaa" providerId="LiveId" clId="{A438F859-A371-4CA2-BA51-2B86427404E9}" dt="2026-06-28T10:42:21.721" v="7032" actId="20577"/>
          <ac:spMkLst>
            <pc:docMk/>
            <pc:sldMk cId="260069285" sldId="390"/>
            <ac:spMk id="2" creationId="{CBE93C10-EC62-1718-9C36-FF38FD20212D}"/>
          </ac:spMkLst>
        </pc:spChg>
      </pc:sldChg>
      <pc:sldChg chg="modSp new mod ord">
        <pc:chgData name="Pastor Jason Kauranen" userId="e0c3930084765aaa" providerId="LiveId" clId="{A438F859-A371-4CA2-BA51-2B86427404E9}" dt="2026-06-28T10:39:49.285" v="7008"/>
        <pc:sldMkLst>
          <pc:docMk/>
          <pc:sldMk cId="1059664326" sldId="391"/>
        </pc:sldMkLst>
        <pc:spChg chg="mod">
          <ac:chgData name="Pastor Jason Kauranen" userId="e0c3930084765aaa" providerId="LiveId" clId="{A438F859-A371-4CA2-BA51-2B86427404E9}" dt="2026-06-28T10:35:40.667" v="6994" actId="20577"/>
          <ac:spMkLst>
            <pc:docMk/>
            <pc:sldMk cId="1059664326" sldId="391"/>
            <ac:spMk id="2" creationId="{7FC91B42-984E-623D-50E2-5DC1243FCCF0}"/>
          </ac:spMkLst>
        </pc:spChg>
      </pc:sldChg>
      <pc:sldChg chg="modSp new mod">
        <pc:chgData name="Pastor Jason Kauranen" userId="e0c3930084765aaa" providerId="LiveId" clId="{A438F859-A371-4CA2-BA51-2B86427404E9}" dt="2026-06-28T10:44:17.387" v="7038" actId="20577"/>
        <pc:sldMkLst>
          <pc:docMk/>
          <pc:sldMk cId="3278516984" sldId="392"/>
        </pc:sldMkLst>
        <pc:spChg chg="mod">
          <ac:chgData name="Pastor Jason Kauranen" userId="e0c3930084765aaa" providerId="LiveId" clId="{A438F859-A371-4CA2-BA51-2B86427404E9}" dt="2026-06-28T10:44:17.387" v="7038" actId="20577"/>
          <ac:spMkLst>
            <pc:docMk/>
            <pc:sldMk cId="3278516984" sldId="392"/>
            <ac:spMk id="2" creationId="{234C7EB7-7A17-500D-4A6E-FF380A4434D6}"/>
          </ac:spMkLst>
        </pc:spChg>
      </pc:sldChg>
      <pc:sldChg chg="modSp new mod">
        <pc:chgData name="Pastor Jason Kauranen" userId="e0c3930084765aaa" providerId="LiveId" clId="{A438F859-A371-4CA2-BA51-2B86427404E9}" dt="2026-06-28T10:47:14.403" v="7095" actId="20577"/>
        <pc:sldMkLst>
          <pc:docMk/>
          <pc:sldMk cId="3853739514" sldId="393"/>
        </pc:sldMkLst>
        <pc:spChg chg="mod">
          <ac:chgData name="Pastor Jason Kauranen" userId="e0c3930084765aaa" providerId="LiveId" clId="{A438F859-A371-4CA2-BA51-2B86427404E9}" dt="2026-06-28T10:47:14.403" v="7095" actId="20577"/>
          <ac:spMkLst>
            <pc:docMk/>
            <pc:sldMk cId="3853739514" sldId="393"/>
            <ac:spMk id="2" creationId="{FF70596D-0A2B-7E20-E333-5B2428421BE7}"/>
          </ac:spMkLst>
        </pc:spChg>
      </pc:sldChg>
      <pc:sldChg chg="modSp new mod">
        <pc:chgData name="Pastor Jason Kauranen" userId="e0c3930084765aaa" providerId="LiveId" clId="{A438F859-A371-4CA2-BA51-2B86427404E9}" dt="2026-06-28T10:48:35.468" v="7104" actId="20577"/>
        <pc:sldMkLst>
          <pc:docMk/>
          <pc:sldMk cId="1859335576" sldId="394"/>
        </pc:sldMkLst>
        <pc:spChg chg="mod">
          <ac:chgData name="Pastor Jason Kauranen" userId="e0c3930084765aaa" providerId="LiveId" clId="{A438F859-A371-4CA2-BA51-2B86427404E9}" dt="2026-06-28T10:48:35.468" v="7104" actId="20577"/>
          <ac:spMkLst>
            <pc:docMk/>
            <pc:sldMk cId="1859335576" sldId="394"/>
            <ac:spMk id="2" creationId="{C72FA0DE-2C39-35B6-C302-07F14F8667D7}"/>
          </ac:spMkLst>
        </pc:spChg>
      </pc:sldChg>
      <pc:sldChg chg="modSp new mod">
        <pc:chgData name="Pastor Jason Kauranen" userId="e0c3930084765aaa" providerId="LiveId" clId="{A438F859-A371-4CA2-BA51-2B86427404E9}" dt="2026-06-28T10:49:28.529" v="7110" actId="20577"/>
        <pc:sldMkLst>
          <pc:docMk/>
          <pc:sldMk cId="1069215795" sldId="395"/>
        </pc:sldMkLst>
        <pc:spChg chg="mod">
          <ac:chgData name="Pastor Jason Kauranen" userId="e0c3930084765aaa" providerId="LiveId" clId="{A438F859-A371-4CA2-BA51-2B86427404E9}" dt="2026-06-28T10:49:28.529" v="7110" actId="20577"/>
          <ac:spMkLst>
            <pc:docMk/>
            <pc:sldMk cId="1069215795" sldId="395"/>
            <ac:spMk id="2" creationId="{8E3AA770-4653-165A-234D-64B56B3A23EC}"/>
          </ac:spMkLst>
        </pc:spChg>
      </pc:sldChg>
      <pc:sldChg chg="modSp new mod">
        <pc:chgData name="Pastor Jason Kauranen" userId="e0c3930084765aaa" providerId="LiveId" clId="{A438F859-A371-4CA2-BA51-2B86427404E9}" dt="2026-06-28T10:49:49.320" v="7112"/>
        <pc:sldMkLst>
          <pc:docMk/>
          <pc:sldMk cId="3782433149" sldId="396"/>
        </pc:sldMkLst>
        <pc:spChg chg="mod">
          <ac:chgData name="Pastor Jason Kauranen" userId="e0c3930084765aaa" providerId="LiveId" clId="{A438F859-A371-4CA2-BA51-2B86427404E9}" dt="2026-06-28T10:49:49.320" v="7112"/>
          <ac:spMkLst>
            <pc:docMk/>
            <pc:sldMk cId="3782433149" sldId="396"/>
            <ac:spMk id="2" creationId="{8B8E49D4-C2FE-C93B-3C1A-D7AAE0BBF3C7}"/>
          </ac:spMkLst>
        </pc:spChg>
      </pc:sldChg>
      <pc:sldChg chg="modSp new mod">
        <pc:chgData name="Pastor Jason Kauranen" userId="e0c3930084765aaa" providerId="LiveId" clId="{A438F859-A371-4CA2-BA51-2B86427404E9}" dt="2026-06-28T10:57:03.479" v="7115"/>
        <pc:sldMkLst>
          <pc:docMk/>
          <pc:sldMk cId="4109470307" sldId="397"/>
        </pc:sldMkLst>
        <pc:spChg chg="mod">
          <ac:chgData name="Pastor Jason Kauranen" userId="e0c3930084765aaa" providerId="LiveId" clId="{A438F859-A371-4CA2-BA51-2B86427404E9}" dt="2026-06-28T10:57:03.479" v="7115"/>
          <ac:spMkLst>
            <pc:docMk/>
            <pc:sldMk cId="4109470307" sldId="397"/>
            <ac:spMk id="2" creationId="{DE616F9D-8AB9-4567-4409-412ECD30DE62}"/>
          </ac:spMkLst>
        </pc:spChg>
      </pc:sldChg>
      <pc:sldChg chg="modSp new mod">
        <pc:chgData name="Pastor Jason Kauranen" userId="e0c3930084765aaa" providerId="LiveId" clId="{A438F859-A371-4CA2-BA51-2B86427404E9}" dt="2026-06-28T10:57:27.342" v="7118"/>
        <pc:sldMkLst>
          <pc:docMk/>
          <pc:sldMk cId="3294444177" sldId="398"/>
        </pc:sldMkLst>
        <pc:spChg chg="mod">
          <ac:chgData name="Pastor Jason Kauranen" userId="e0c3930084765aaa" providerId="LiveId" clId="{A438F859-A371-4CA2-BA51-2B86427404E9}" dt="2026-06-28T10:57:27.342" v="7118"/>
          <ac:spMkLst>
            <pc:docMk/>
            <pc:sldMk cId="3294444177" sldId="398"/>
            <ac:spMk id="2" creationId="{FA1CA2AA-C41B-DCD0-F30E-C7D824215D45}"/>
          </ac:spMkLst>
        </pc:spChg>
      </pc:sldChg>
      <pc:sldChg chg="modSp new mod">
        <pc:chgData name="Pastor Jason Kauranen" userId="e0c3930084765aaa" providerId="LiveId" clId="{A438F859-A371-4CA2-BA51-2B86427404E9}" dt="2026-06-28T10:58:55.807" v="7122" actId="20577"/>
        <pc:sldMkLst>
          <pc:docMk/>
          <pc:sldMk cId="3276309526" sldId="399"/>
        </pc:sldMkLst>
        <pc:spChg chg="mod">
          <ac:chgData name="Pastor Jason Kauranen" userId="e0c3930084765aaa" providerId="LiveId" clId="{A438F859-A371-4CA2-BA51-2B86427404E9}" dt="2026-06-28T10:58:55.807" v="7122" actId="20577"/>
          <ac:spMkLst>
            <pc:docMk/>
            <pc:sldMk cId="3276309526" sldId="399"/>
            <ac:spMk id="2" creationId="{B9EFBF80-F46A-99EC-E050-DD6C6AC7F30F}"/>
          </ac:spMkLst>
        </pc:spChg>
      </pc:sldChg>
      <pc:sldChg chg="modSp new mod">
        <pc:chgData name="Pastor Jason Kauranen" userId="e0c3930084765aaa" providerId="LiveId" clId="{A438F859-A371-4CA2-BA51-2B86427404E9}" dt="2026-06-28T11:00:59.629" v="7126" actId="20577"/>
        <pc:sldMkLst>
          <pc:docMk/>
          <pc:sldMk cId="2190197026" sldId="400"/>
        </pc:sldMkLst>
        <pc:spChg chg="mod">
          <ac:chgData name="Pastor Jason Kauranen" userId="e0c3930084765aaa" providerId="LiveId" clId="{A438F859-A371-4CA2-BA51-2B86427404E9}" dt="2026-06-28T11:00:59.629" v="7126" actId="20577"/>
          <ac:spMkLst>
            <pc:docMk/>
            <pc:sldMk cId="2190197026" sldId="400"/>
            <ac:spMk id="2" creationId="{9808903C-2639-B3D1-25DD-1CE4EA171FE6}"/>
          </ac:spMkLst>
        </pc:spChg>
      </pc:sldChg>
      <pc:sldChg chg="modSp new mod">
        <pc:chgData name="Pastor Jason Kauranen" userId="e0c3930084765aaa" providerId="LiveId" clId="{A438F859-A371-4CA2-BA51-2B86427404E9}" dt="2026-06-28T11:01:54.821" v="7130" actId="255"/>
        <pc:sldMkLst>
          <pc:docMk/>
          <pc:sldMk cId="3689583285" sldId="401"/>
        </pc:sldMkLst>
        <pc:spChg chg="mod">
          <ac:chgData name="Pastor Jason Kauranen" userId="e0c3930084765aaa" providerId="LiveId" clId="{A438F859-A371-4CA2-BA51-2B86427404E9}" dt="2026-06-28T11:01:54.821" v="7130" actId="255"/>
          <ac:spMkLst>
            <pc:docMk/>
            <pc:sldMk cId="3689583285" sldId="401"/>
            <ac:spMk id="2" creationId="{BE82DE60-43E9-7582-E736-DB86E34C6DB0}"/>
          </ac:spMkLst>
        </pc:spChg>
      </pc:sldChg>
      <pc:sldChg chg="modSp new mod">
        <pc:chgData name="Pastor Jason Kauranen" userId="e0c3930084765aaa" providerId="LiveId" clId="{A438F859-A371-4CA2-BA51-2B86427404E9}" dt="2026-06-28T11:03:45.404" v="7133"/>
        <pc:sldMkLst>
          <pc:docMk/>
          <pc:sldMk cId="3587884299" sldId="402"/>
        </pc:sldMkLst>
        <pc:spChg chg="mod">
          <ac:chgData name="Pastor Jason Kauranen" userId="e0c3930084765aaa" providerId="LiveId" clId="{A438F859-A371-4CA2-BA51-2B86427404E9}" dt="2026-06-28T11:03:45.404" v="7133"/>
          <ac:spMkLst>
            <pc:docMk/>
            <pc:sldMk cId="3587884299" sldId="402"/>
            <ac:spMk id="2" creationId="{AAA419E7-45E9-ABCD-03BD-41D971554B4E}"/>
          </ac:spMkLst>
        </pc:spChg>
      </pc:sldChg>
      <pc:sldChg chg="modSp new mod">
        <pc:chgData name="Pastor Jason Kauranen" userId="e0c3930084765aaa" providerId="LiveId" clId="{A438F859-A371-4CA2-BA51-2B86427404E9}" dt="2026-06-28T11:10:02.597" v="7150" actId="20577"/>
        <pc:sldMkLst>
          <pc:docMk/>
          <pc:sldMk cId="3894437007" sldId="403"/>
        </pc:sldMkLst>
        <pc:spChg chg="mod">
          <ac:chgData name="Pastor Jason Kauranen" userId="e0c3930084765aaa" providerId="LiveId" clId="{A438F859-A371-4CA2-BA51-2B86427404E9}" dt="2026-06-28T11:10:02.597" v="7150" actId="20577"/>
          <ac:spMkLst>
            <pc:docMk/>
            <pc:sldMk cId="3894437007" sldId="403"/>
            <ac:spMk id="2" creationId="{8AD4E7BF-4198-3C8F-13E1-B1EB3AB7AC2C}"/>
          </ac:spMkLst>
        </pc:spChg>
      </pc:sldChg>
      <pc:sldChg chg="modSp new mod">
        <pc:chgData name="Pastor Jason Kauranen" userId="e0c3930084765aaa" providerId="LiveId" clId="{A438F859-A371-4CA2-BA51-2B86427404E9}" dt="2026-06-28T11:18:39.109" v="7153" actId="20577"/>
        <pc:sldMkLst>
          <pc:docMk/>
          <pc:sldMk cId="1139785427" sldId="404"/>
        </pc:sldMkLst>
        <pc:spChg chg="mod">
          <ac:chgData name="Pastor Jason Kauranen" userId="e0c3930084765aaa" providerId="LiveId" clId="{A438F859-A371-4CA2-BA51-2B86427404E9}" dt="2026-06-28T11:18:39.109" v="7153" actId="20577"/>
          <ac:spMkLst>
            <pc:docMk/>
            <pc:sldMk cId="1139785427" sldId="404"/>
            <ac:spMk id="2" creationId="{0D430764-BEA4-8C5C-A872-928AAFE3E18D}"/>
          </ac:spMkLst>
        </pc:spChg>
      </pc:sldChg>
      <pc:sldChg chg="modSp new mod">
        <pc:chgData name="Pastor Jason Kauranen" userId="e0c3930084765aaa" providerId="LiveId" clId="{A438F859-A371-4CA2-BA51-2B86427404E9}" dt="2026-06-28T11:19:40.441" v="7157" actId="20577"/>
        <pc:sldMkLst>
          <pc:docMk/>
          <pc:sldMk cId="3499673645" sldId="405"/>
        </pc:sldMkLst>
        <pc:spChg chg="mod">
          <ac:chgData name="Pastor Jason Kauranen" userId="e0c3930084765aaa" providerId="LiveId" clId="{A438F859-A371-4CA2-BA51-2B86427404E9}" dt="2026-06-28T11:19:40.441" v="7157" actId="20577"/>
          <ac:spMkLst>
            <pc:docMk/>
            <pc:sldMk cId="3499673645" sldId="405"/>
            <ac:spMk id="2" creationId="{CA6C35C5-DAF3-16F3-3EB2-6056DF58432F}"/>
          </ac:spMkLst>
        </pc:spChg>
      </pc:sldChg>
      <pc:sldChg chg="modSp new mod ord">
        <pc:chgData name="Pastor Jason Kauranen" userId="e0c3930084765aaa" providerId="LiveId" clId="{A438F859-A371-4CA2-BA51-2B86427404E9}" dt="2026-06-28T11:09:39.909" v="7146"/>
        <pc:sldMkLst>
          <pc:docMk/>
          <pc:sldMk cId="2170620781" sldId="406"/>
        </pc:sldMkLst>
        <pc:spChg chg="mod">
          <ac:chgData name="Pastor Jason Kauranen" userId="e0c3930084765aaa" providerId="LiveId" clId="{A438F859-A371-4CA2-BA51-2B86427404E9}" dt="2026-06-28T11:09:32.878" v="7144" actId="20577"/>
          <ac:spMkLst>
            <pc:docMk/>
            <pc:sldMk cId="2170620781" sldId="406"/>
            <ac:spMk id="2" creationId="{989EDBCB-6B3E-BAFC-59DB-DAB81BB57519}"/>
          </ac:spMkLst>
        </pc:spChg>
      </pc:sldChg>
      <pc:sldChg chg="modSp new mod">
        <pc:chgData name="Pastor Jason Kauranen" userId="e0c3930084765aaa" providerId="LiveId" clId="{A438F859-A371-4CA2-BA51-2B86427404E9}" dt="2026-06-28T11:20:33.549" v="7169" actId="114"/>
        <pc:sldMkLst>
          <pc:docMk/>
          <pc:sldMk cId="3859965801" sldId="407"/>
        </pc:sldMkLst>
        <pc:spChg chg="mod">
          <ac:chgData name="Pastor Jason Kauranen" userId="e0c3930084765aaa" providerId="LiveId" clId="{A438F859-A371-4CA2-BA51-2B86427404E9}" dt="2026-06-28T11:20:33.549" v="7169" actId="114"/>
          <ac:spMkLst>
            <pc:docMk/>
            <pc:sldMk cId="3859965801" sldId="407"/>
            <ac:spMk id="2" creationId="{5F52B437-B125-2589-065A-12ECAEDC5FDB}"/>
          </ac:spMkLst>
        </pc:spChg>
      </pc:sldChg>
      <pc:sldChg chg="modSp new mod">
        <pc:chgData name="Pastor Jason Kauranen" userId="e0c3930084765aaa" providerId="LiveId" clId="{A438F859-A371-4CA2-BA51-2B86427404E9}" dt="2026-06-28T11:30:05.225" v="7225" actId="20577"/>
        <pc:sldMkLst>
          <pc:docMk/>
          <pc:sldMk cId="909300971" sldId="408"/>
        </pc:sldMkLst>
        <pc:spChg chg="mod">
          <ac:chgData name="Pastor Jason Kauranen" userId="e0c3930084765aaa" providerId="LiveId" clId="{A438F859-A371-4CA2-BA51-2B86427404E9}" dt="2026-06-28T11:30:05.225" v="7225" actId="20577"/>
          <ac:spMkLst>
            <pc:docMk/>
            <pc:sldMk cId="909300971" sldId="408"/>
            <ac:spMk id="2" creationId="{CE6BB59D-8A2E-BD90-46E5-7D37EEAB1369}"/>
          </ac:spMkLst>
        </pc:spChg>
      </pc:sldChg>
      <pc:sldChg chg="modSp new mod">
        <pc:chgData name="Pastor Jason Kauranen" userId="e0c3930084765aaa" providerId="LiveId" clId="{A438F859-A371-4CA2-BA51-2B86427404E9}" dt="2026-06-28T11:31:25.149" v="7232" actId="20577"/>
        <pc:sldMkLst>
          <pc:docMk/>
          <pc:sldMk cId="2447514058" sldId="409"/>
        </pc:sldMkLst>
        <pc:spChg chg="mod">
          <ac:chgData name="Pastor Jason Kauranen" userId="e0c3930084765aaa" providerId="LiveId" clId="{A438F859-A371-4CA2-BA51-2B86427404E9}" dt="2026-06-28T11:31:25.149" v="7232" actId="20577"/>
          <ac:spMkLst>
            <pc:docMk/>
            <pc:sldMk cId="2447514058" sldId="409"/>
            <ac:spMk id="2" creationId="{5EDAACC5-A891-AB7C-5547-F1D970E63BF0}"/>
          </ac:spMkLst>
        </pc:spChg>
      </pc:sldChg>
      <pc:sldChg chg="new">
        <pc:chgData name="Pastor Jason Kauranen" userId="e0c3930084765aaa" providerId="LiveId" clId="{A438F859-A371-4CA2-BA51-2B86427404E9}" dt="2026-06-28T11:36:45.593" v="7245" actId="680"/>
        <pc:sldMkLst>
          <pc:docMk/>
          <pc:sldMk cId="3989369176" sldId="4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171A7-EC8E-07D1-72B5-5F20A1558D6E}"/>
              </a:ext>
            </a:extLst>
          </p:cNvPr>
          <p:cNvSpPr>
            <a:spLocks noGrp="1"/>
          </p:cNvSpPr>
          <p:nvPr>
            <p:ph type="title"/>
          </p:nvPr>
        </p:nvSpPr>
        <p:spPr/>
        <p:txBody>
          <a:bodyPr/>
          <a:lstStyle/>
          <a:p>
            <a:r>
              <a:rPr lang="en-US" sz="4800" dirty="0"/>
              <a:t>2Ti 1:13 Retain the standard of sound words which you have heard from me, in the faith and love which are in Christ Jesus. </a:t>
            </a:r>
          </a:p>
        </p:txBody>
      </p:sp>
    </p:spTree>
    <p:extLst>
      <p:ext uri="{BB962C8B-B14F-4D97-AF65-F5344CB8AC3E}">
        <p14:creationId xmlns:p14="http://schemas.microsoft.com/office/powerpoint/2010/main" val="4263804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FA0DE-2C39-35B6-C302-07F14F8667D7}"/>
              </a:ext>
            </a:extLst>
          </p:cNvPr>
          <p:cNvSpPr>
            <a:spLocks noGrp="1"/>
          </p:cNvSpPr>
          <p:nvPr>
            <p:ph type="title"/>
          </p:nvPr>
        </p:nvSpPr>
        <p:spPr/>
        <p:txBody>
          <a:bodyPr/>
          <a:lstStyle/>
          <a:p>
            <a:r>
              <a:rPr lang="en-US" sz="4400" dirty="0"/>
              <a:t>Principle: Pride always manifests a defense mechanism where the believer rejects spiritual accountability, correction, and/or </a:t>
            </a:r>
            <a:br>
              <a:rPr lang="en-US" sz="4400" dirty="0"/>
            </a:br>
            <a:r>
              <a:rPr lang="en-US" sz="4400" dirty="0"/>
              <a:t>wise counsel. </a:t>
            </a:r>
          </a:p>
        </p:txBody>
      </p:sp>
    </p:spTree>
    <p:extLst>
      <p:ext uri="{BB962C8B-B14F-4D97-AF65-F5344CB8AC3E}">
        <p14:creationId xmlns:p14="http://schemas.microsoft.com/office/powerpoint/2010/main" val="1859335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AA770-4653-165A-234D-64B56B3A23EC}"/>
              </a:ext>
            </a:extLst>
          </p:cNvPr>
          <p:cNvSpPr>
            <a:spLocks noGrp="1"/>
          </p:cNvSpPr>
          <p:nvPr>
            <p:ph type="title"/>
          </p:nvPr>
        </p:nvSpPr>
        <p:spPr/>
        <p:txBody>
          <a:bodyPr/>
          <a:lstStyle/>
          <a:p>
            <a:r>
              <a:rPr lang="en-US" sz="4400" dirty="0"/>
              <a:t>1Jo 4:1 Beloved, do not believe every spirit, but test the spirits </a:t>
            </a:r>
            <a:br>
              <a:rPr lang="en-US" sz="4400" dirty="0"/>
            </a:br>
            <a:r>
              <a:rPr lang="en-US" sz="4400" dirty="0"/>
              <a:t>to see whether they are from God, because many false prophets have gone out into the world. </a:t>
            </a:r>
          </a:p>
        </p:txBody>
      </p:sp>
    </p:spTree>
    <p:extLst>
      <p:ext uri="{BB962C8B-B14F-4D97-AF65-F5344CB8AC3E}">
        <p14:creationId xmlns:p14="http://schemas.microsoft.com/office/powerpoint/2010/main" val="1069215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E49D4-C2FE-C93B-3C1A-D7AAE0BBF3C7}"/>
              </a:ext>
            </a:extLst>
          </p:cNvPr>
          <p:cNvSpPr>
            <a:spLocks noGrp="1"/>
          </p:cNvSpPr>
          <p:nvPr>
            <p:ph type="title"/>
          </p:nvPr>
        </p:nvSpPr>
        <p:spPr/>
        <p:txBody>
          <a:bodyPr/>
          <a:lstStyle/>
          <a:p>
            <a:r>
              <a:rPr lang="en-US" sz="4400" dirty="0"/>
              <a:t>1Jo 4:2 By this you know the Spirit of God: every spirit that confesses that Jesus Christ has come in the flesh is from God; </a:t>
            </a:r>
          </a:p>
        </p:txBody>
      </p:sp>
    </p:spTree>
    <p:extLst>
      <p:ext uri="{BB962C8B-B14F-4D97-AF65-F5344CB8AC3E}">
        <p14:creationId xmlns:p14="http://schemas.microsoft.com/office/powerpoint/2010/main" val="3782433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16F9D-8AB9-4567-4409-412ECD30DE62}"/>
              </a:ext>
            </a:extLst>
          </p:cNvPr>
          <p:cNvSpPr>
            <a:spLocks noGrp="1"/>
          </p:cNvSpPr>
          <p:nvPr>
            <p:ph type="title"/>
          </p:nvPr>
        </p:nvSpPr>
        <p:spPr/>
        <p:txBody>
          <a:bodyPr/>
          <a:lstStyle/>
          <a:p>
            <a:r>
              <a:rPr lang="en-US" sz="4800" dirty="0"/>
              <a:t>Pro 16:18 Pride goes before destruction,</a:t>
            </a:r>
            <a:br>
              <a:rPr lang="en-US" sz="4800" dirty="0"/>
            </a:br>
            <a:r>
              <a:rPr lang="en-US" sz="4800" dirty="0"/>
              <a:t>And a haughty spirit before stumbling. </a:t>
            </a:r>
            <a:br>
              <a:rPr lang="en-US" sz="4800" dirty="0"/>
            </a:br>
            <a:endParaRPr lang="en-US" sz="4800" dirty="0"/>
          </a:p>
        </p:txBody>
      </p:sp>
    </p:spTree>
    <p:extLst>
      <p:ext uri="{BB962C8B-B14F-4D97-AF65-F5344CB8AC3E}">
        <p14:creationId xmlns:p14="http://schemas.microsoft.com/office/powerpoint/2010/main" val="4109470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CA2AA-C41B-DCD0-F30E-C7D824215D45}"/>
              </a:ext>
            </a:extLst>
          </p:cNvPr>
          <p:cNvSpPr>
            <a:spLocks noGrp="1"/>
          </p:cNvSpPr>
          <p:nvPr>
            <p:ph type="title"/>
          </p:nvPr>
        </p:nvSpPr>
        <p:spPr/>
        <p:txBody>
          <a:bodyPr/>
          <a:lstStyle/>
          <a:p>
            <a:r>
              <a:rPr lang="en-US" sz="4400" dirty="0"/>
              <a:t>Hos 7:13 Woe to them, for they have strayed from Me!</a:t>
            </a:r>
            <a:br>
              <a:rPr lang="en-US" sz="4400" dirty="0"/>
            </a:br>
            <a:r>
              <a:rPr lang="en-US" sz="4400" dirty="0"/>
              <a:t>Destruction is theirs, for they have rebelled against Me!</a:t>
            </a:r>
            <a:br>
              <a:rPr lang="en-US" sz="4400" dirty="0"/>
            </a:br>
            <a:r>
              <a:rPr lang="en-US" sz="4400" dirty="0"/>
              <a:t>I would redeem them, but they speak lies against Me. </a:t>
            </a:r>
            <a:br>
              <a:rPr lang="en-US" sz="4400" dirty="0"/>
            </a:br>
            <a:endParaRPr lang="en-US" sz="4400" dirty="0"/>
          </a:p>
        </p:txBody>
      </p:sp>
    </p:spTree>
    <p:extLst>
      <p:ext uri="{BB962C8B-B14F-4D97-AF65-F5344CB8AC3E}">
        <p14:creationId xmlns:p14="http://schemas.microsoft.com/office/powerpoint/2010/main" val="3294444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FBF80-F46A-99EC-E050-DD6C6AC7F30F}"/>
              </a:ext>
            </a:extLst>
          </p:cNvPr>
          <p:cNvSpPr>
            <a:spLocks noGrp="1"/>
          </p:cNvSpPr>
          <p:nvPr>
            <p:ph type="title"/>
          </p:nvPr>
        </p:nvSpPr>
        <p:spPr/>
        <p:txBody>
          <a:bodyPr/>
          <a:lstStyle/>
          <a:p>
            <a:r>
              <a:rPr lang="en-US" sz="4800" dirty="0"/>
              <a:t>1Jo 1:8 If we say that we have no sin, we are deceiving ourselves and the truth is not </a:t>
            </a:r>
            <a:br>
              <a:rPr lang="en-US" sz="4800" dirty="0"/>
            </a:br>
            <a:r>
              <a:rPr lang="en-US" sz="4800" dirty="0"/>
              <a:t>in us. </a:t>
            </a:r>
          </a:p>
        </p:txBody>
      </p:sp>
    </p:spTree>
    <p:extLst>
      <p:ext uri="{BB962C8B-B14F-4D97-AF65-F5344CB8AC3E}">
        <p14:creationId xmlns:p14="http://schemas.microsoft.com/office/powerpoint/2010/main" val="3276309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8903C-2639-B3D1-25DD-1CE4EA171FE6}"/>
              </a:ext>
            </a:extLst>
          </p:cNvPr>
          <p:cNvSpPr>
            <a:spLocks noGrp="1"/>
          </p:cNvSpPr>
          <p:nvPr>
            <p:ph type="title"/>
          </p:nvPr>
        </p:nvSpPr>
        <p:spPr/>
        <p:txBody>
          <a:bodyPr/>
          <a:lstStyle/>
          <a:p>
            <a:br>
              <a:rPr lang="en-US" sz="4800" dirty="0"/>
            </a:br>
            <a:r>
              <a:rPr lang="en-US" sz="4800" dirty="0"/>
              <a:t>2Ti 1:7 For God has not given us a spirit of timidity, but of power and love and discipline. </a:t>
            </a:r>
          </a:p>
        </p:txBody>
      </p:sp>
    </p:spTree>
    <p:extLst>
      <p:ext uri="{BB962C8B-B14F-4D97-AF65-F5344CB8AC3E}">
        <p14:creationId xmlns:p14="http://schemas.microsoft.com/office/powerpoint/2010/main" val="2190197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2DE60-43E9-7582-E736-DB86E34C6DB0}"/>
              </a:ext>
            </a:extLst>
          </p:cNvPr>
          <p:cNvSpPr>
            <a:spLocks noGrp="1"/>
          </p:cNvSpPr>
          <p:nvPr>
            <p:ph type="title"/>
          </p:nvPr>
        </p:nvSpPr>
        <p:spPr/>
        <p:txBody>
          <a:bodyPr/>
          <a:lstStyle/>
          <a:p>
            <a:r>
              <a:rPr lang="en-US" sz="4800" dirty="0"/>
              <a:t>2Ti 1:13 Retain the standard of sound words which you have heard from me, in the faith and love which are in Christ Jesus. </a:t>
            </a:r>
          </a:p>
        </p:txBody>
      </p:sp>
    </p:spTree>
    <p:extLst>
      <p:ext uri="{BB962C8B-B14F-4D97-AF65-F5344CB8AC3E}">
        <p14:creationId xmlns:p14="http://schemas.microsoft.com/office/powerpoint/2010/main" val="3689583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DCC2A-65EC-0F5F-6634-19D1AC0A85B4}"/>
              </a:ext>
            </a:extLst>
          </p:cNvPr>
          <p:cNvSpPr>
            <a:spLocks noGrp="1"/>
          </p:cNvSpPr>
          <p:nvPr>
            <p:ph type="title"/>
          </p:nvPr>
        </p:nvSpPr>
        <p:spPr/>
        <p:txBody>
          <a:bodyPr/>
          <a:lstStyle/>
          <a:p>
            <a:r>
              <a:rPr lang="en-US" sz="4800" dirty="0"/>
              <a:t>2Ti 1:14 Guard, through the Holy Spirit who dwells in us, the treasure which has been entrusted to you. </a:t>
            </a:r>
          </a:p>
        </p:txBody>
      </p:sp>
    </p:spTree>
    <p:extLst>
      <p:ext uri="{BB962C8B-B14F-4D97-AF65-F5344CB8AC3E}">
        <p14:creationId xmlns:p14="http://schemas.microsoft.com/office/powerpoint/2010/main" val="735374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077 </a:t>
            </a:r>
            <a:br>
              <a:rPr lang="en-US" sz="4400" dirty="0"/>
            </a:br>
            <a:br>
              <a:rPr lang="en-US" sz="3600" dirty="0"/>
            </a:br>
            <a:r>
              <a:rPr lang="en-US" sz="3600" dirty="0"/>
              <a:t>Strong Illusion of Sinless Perfection, Shows the Depravity of Man </a:t>
            </a:r>
            <a:br>
              <a:rPr lang="en-US" sz="3600" dirty="0"/>
            </a:br>
            <a:br>
              <a:rPr lang="en-US" sz="3600" dirty="0"/>
            </a:br>
            <a:r>
              <a:rPr lang="en-US" sz="4000" dirty="0"/>
              <a:t>Pastor Jason Kauranen</a:t>
            </a:r>
            <a:br>
              <a:rPr lang="en-US" sz="4000" dirty="0"/>
            </a:br>
            <a:r>
              <a:rPr lang="en-US" sz="4000" dirty="0"/>
              <a:t>Sunday June 28,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6F63D-EC66-425A-DB2E-54F80F865766}"/>
              </a:ext>
            </a:extLst>
          </p:cNvPr>
          <p:cNvSpPr>
            <a:spLocks noGrp="1"/>
          </p:cNvSpPr>
          <p:nvPr>
            <p:ph type="title"/>
          </p:nvPr>
        </p:nvSpPr>
        <p:spPr/>
        <p:txBody>
          <a:bodyPr/>
          <a:lstStyle/>
          <a:p>
            <a:r>
              <a:rPr lang="en-US" sz="4800" dirty="0"/>
              <a:t>Col 2:3 (Christ Himself) </a:t>
            </a:r>
            <a:br>
              <a:rPr lang="en-US" sz="4800" dirty="0"/>
            </a:br>
            <a:r>
              <a:rPr lang="en-US" sz="4800" dirty="0"/>
              <a:t>in whom are hidden all the treasures of wisdom and knowledge. </a:t>
            </a:r>
          </a:p>
        </p:txBody>
      </p:sp>
    </p:spTree>
    <p:extLst>
      <p:ext uri="{BB962C8B-B14F-4D97-AF65-F5344CB8AC3E}">
        <p14:creationId xmlns:p14="http://schemas.microsoft.com/office/powerpoint/2010/main" val="4282705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25EDF-D12F-0AB2-1048-D137A68D5B8A}"/>
              </a:ext>
            </a:extLst>
          </p:cNvPr>
          <p:cNvSpPr>
            <a:spLocks noGrp="1"/>
          </p:cNvSpPr>
          <p:nvPr>
            <p:ph type="title"/>
          </p:nvPr>
        </p:nvSpPr>
        <p:spPr/>
        <p:txBody>
          <a:bodyPr/>
          <a:lstStyle/>
          <a:p>
            <a:r>
              <a:rPr lang="en-US" sz="4800" dirty="0"/>
              <a:t>Depravity of man - means that sin has "touched every part" of human nature, leaving people incapable of achieving salvation or perfectly pleasing God through their own efforts. </a:t>
            </a:r>
          </a:p>
        </p:txBody>
      </p:sp>
    </p:spTree>
    <p:extLst>
      <p:ext uri="{BB962C8B-B14F-4D97-AF65-F5344CB8AC3E}">
        <p14:creationId xmlns:p14="http://schemas.microsoft.com/office/powerpoint/2010/main" val="1024867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7CFD3-18FF-85FE-5FDC-F25EA440C31C}"/>
              </a:ext>
            </a:extLst>
          </p:cNvPr>
          <p:cNvSpPr>
            <a:spLocks noGrp="1"/>
          </p:cNvSpPr>
          <p:nvPr>
            <p:ph type="title"/>
          </p:nvPr>
        </p:nvSpPr>
        <p:spPr/>
        <p:txBody>
          <a:bodyPr/>
          <a:lstStyle/>
          <a:p>
            <a:r>
              <a:rPr lang="en-US" sz="4800" dirty="0"/>
              <a:t>Depravity of Man </a:t>
            </a:r>
            <a:br>
              <a:rPr lang="en-US" sz="4800" dirty="0"/>
            </a:br>
            <a:br>
              <a:rPr lang="en-US" sz="4800" dirty="0"/>
            </a:br>
            <a:r>
              <a:rPr lang="en-US" sz="4800" dirty="0"/>
              <a:t>- a state of "spiritual death," where individuals are naturally blind or resistant to spiritual truth and lack the internal power to change their nature. </a:t>
            </a:r>
          </a:p>
        </p:txBody>
      </p:sp>
    </p:spTree>
    <p:extLst>
      <p:ext uri="{BB962C8B-B14F-4D97-AF65-F5344CB8AC3E}">
        <p14:creationId xmlns:p14="http://schemas.microsoft.com/office/powerpoint/2010/main" val="6209809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FD12F-EFAD-9C96-46F2-6DEE36EFD88E}"/>
              </a:ext>
            </a:extLst>
          </p:cNvPr>
          <p:cNvSpPr>
            <a:spLocks noGrp="1"/>
          </p:cNvSpPr>
          <p:nvPr>
            <p:ph type="title"/>
          </p:nvPr>
        </p:nvSpPr>
        <p:spPr/>
        <p:txBody>
          <a:bodyPr/>
          <a:lstStyle/>
          <a:p>
            <a:r>
              <a:rPr lang="en-US" sz="4800" dirty="0"/>
              <a:t>2Pe 1:2 Grace and peace </a:t>
            </a:r>
            <a:br>
              <a:rPr lang="en-US" sz="4800" dirty="0"/>
            </a:br>
            <a:r>
              <a:rPr lang="en-US" sz="4800" dirty="0"/>
              <a:t>be multiplied to you in </a:t>
            </a:r>
            <a:br>
              <a:rPr lang="en-US" sz="4800" dirty="0"/>
            </a:br>
            <a:r>
              <a:rPr lang="en-US" sz="4800" dirty="0"/>
              <a:t>the knowledge of God and of Jesus our Lord; </a:t>
            </a:r>
            <a:br>
              <a:rPr lang="en-US" sz="4000" dirty="0"/>
            </a:br>
            <a:br>
              <a:rPr lang="en-US" sz="4000" dirty="0"/>
            </a:br>
            <a:endParaRPr lang="en-US" sz="4000" dirty="0"/>
          </a:p>
        </p:txBody>
      </p:sp>
    </p:spTree>
    <p:extLst>
      <p:ext uri="{BB962C8B-B14F-4D97-AF65-F5344CB8AC3E}">
        <p14:creationId xmlns:p14="http://schemas.microsoft.com/office/powerpoint/2010/main" val="1770902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419E7-45E9-ABCD-03BD-41D971554B4E}"/>
              </a:ext>
            </a:extLst>
          </p:cNvPr>
          <p:cNvSpPr>
            <a:spLocks noGrp="1"/>
          </p:cNvSpPr>
          <p:nvPr>
            <p:ph type="title"/>
          </p:nvPr>
        </p:nvSpPr>
        <p:spPr/>
        <p:txBody>
          <a:bodyPr/>
          <a:lstStyle/>
          <a:p>
            <a:r>
              <a:rPr lang="en-US" sz="4800" dirty="0"/>
              <a:t>2Pe 1:3 seeing that His divine power has granted to us everything pertaining to life and godliness, through the true knowledge of Him who called us by His own glory and excellence.</a:t>
            </a:r>
            <a:br>
              <a:rPr lang="en-US" sz="4800" dirty="0"/>
            </a:br>
            <a:endParaRPr lang="en-US" sz="4800" dirty="0"/>
          </a:p>
        </p:txBody>
      </p:sp>
    </p:spTree>
    <p:extLst>
      <p:ext uri="{BB962C8B-B14F-4D97-AF65-F5344CB8AC3E}">
        <p14:creationId xmlns:p14="http://schemas.microsoft.com/office/powerpoint/2010/main" val="3587884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436E2-F70D-3EA3-2D18-416636D55D58}"/>
              </a:ext>
            </a:extLst>
          </p:cNvPr>
          <p:cNvSpPr>
            <a:spLocks noGrp="1"/>
          </p:cNvSpPr>
          <p:nvPr>
            <p:ph type="title"/>
          </p:nvPr>
        </p:nvSpPr>
        <p:spPr/>
        <p:txBody>
          <a:bodyPr/>
          <a:lstStyle/>
          <a:p>
            <a:r>
              <a:rPr lang="en-US" sz="4800" dirty="0"/>
              <a:t>We will one day be free from this OSN influence, and sin will be departed and man will be rid of the depravity that hangs within himself, </a:t>
            </a:r>
            <a:br>
              <a:rPr lang="en-US" sz="4800" dirty="0"/>
            </a:br>
            <a:br>
              <a:rPr lang="en-US" sz="4800" dirty="0"/>
            </a:br>
            <a:r>
              <a:rPr lang="en-US" sz="4800" dirty="0"/>
              <a:t>1Co 15:42, 53-54; Phi 3:20-21. </a:t>
            </a:r>
          </a:p>
        </p:txBody>
      </p:sp>
    </p:spTree>
    <p:extLst>
      <p:ext uri="{BB962C8B-B14F-4D97-AF65-F5344CB8AC3E}">
        <p14:creationId xmlns:p14="http://schemas.microsoft.com/office/powerpoint/2010/main" val="37445899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4D01A-7410-4D4A-BC37-FA6187C6F8C8}"/>
              </a:ext>
            </a:extLst>
          </p:cNvPr>
          <p:cNvSpPr>
            <a:spLocks noGrp="1"/>
          </p:cNvSpPr>
          <p:nvPr>
            <p:ph type="title"/>
          </p:nvPr>
        </p:nvSpPr>
        <p:spPr/>
        <p:txBody>
          <a:bodyPr/>
          <a:lstStyle/>
          <a:p>
            <a:r>
              <a:rPr lang="en-US" sz="4800" dirty="0"/>
              <a:t>Phi 3:20  For our citizenship is in heaven, from which also we eagerly wait for a Savior, the Lord Jesus Christ; </a:t>
            </a:r>
          </a:p>
        </p:txBody>
      </p:sp>
    </p:spTree>
    <p:extLst>
      <p:ext uri="{BB962C8B-B14F-4D97-AF65-F5344CB8AC3E}">
        <p14:creationId xmlns:p14="http://schemas.microsoft.com/office/powerpoint/2010/main" val="2798816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2A52-722A-12D3-A7D8-31DB53A72F20}"/>
              </a:ext>
            </a:extLst>
          </p:cNvPr>
          <p:cNvSpPr>
            <a:spLocks noGrp="1"/>
          </p:cNvSpPr>
          <p:nvPr>
            <p:ph type="title"/>
          </p:nvPr>
        </p:nvSpPr>
        <p:spPr/>
        <p:txBody>
          <a:bodyPr/>
          <a:lstStyle/>
          <a:p>
            <a:r>
              <a:rPr lang="en-US" sz="4800" dirty="0"/>
              <a:t>Phi 3:21 (JC) who will transform the body of our humble state into conformity with the body of His glory, </a:t>
            </a:r>
            <a:br>
              <a:rPr lang="en-US" sz="4800" dirty="0"/>
            </a:br>
            <a:r>
              <a:rPr lang="en-US" sz="4800" dirty="0"/>
              <a:t>by the exertion of the power that He has even to subject all things to Himself. </a:t>
            </a:r>
          </a:p>
        </p:txBody>
      </p:sp>
    </p:spTree>
    <p:extLst>
      <p:ext uri="{BB962C8B-B14F-4D97-AF65-F5344CB8AC3E}">
        <p14:creationId xmlns:p14="http://schemas.microsoft.com/office/powerpoint/2010/main" val="4294404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EDBCB-6B3E-BAFC-59DB-DAB81BB57519}"/>
              </a:ext>
            </a:extLst>
          </p:cNvPr>
          <p:cNvSpPr>
            <a:spLocks noGrp="1"/>
          </p:cNvSpPr>
          <p:nvPr>
            <p:ph type="title"/>
          </p:nvPr>
        </p:nvSpPr>
        <p:spPr/>
        <p:txBody>
          <a:bodyPr/>
          <a:lstStyle/>
          <a:p>
            <a:r>
              <a:rPr lang="en-US" sz="4800" dirty="0"/>
              <a:t>1Jo 1:8 If we say that we have no sin, we are deceiving ourselves and the truth is not </a:t>
            </a:r>
            <a:br>
              <a:rPr lang="en-US" sz="4800" dirty="0"/>
            </a:br>
            <a:r>
              <a:rPr lang="en-US" sz="4800" dirty="0"/>
              <a:t>in us. </a:t>
            </a:r>
          </a:p>
        </p:txBody>
      </p:sp>
    </p:spTree>
    <p:extLst>
      <p:ext uri="{BB962C8B-B14F-4D97-AF65-F5344CB8AC3E}">
        <p14:creationId xmlns:p14="http://schemas.microsoft.com/office/powerpoint/2010/main" val="21706207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4E7BF-4198-3C8F-13E1-B1EB3AB7AC2C}"/>
              </a:ext>
            </a:extLst>
          </p:cNvPr>
          <p:cNvSpPr>
            <a:spLocks noGrp="1"/>
          </p:cNvSpPr>
          <p:nvPr>
            <p:ph type="title"/>
          </p:nvPr>
        </p:nvSpPr>
        <p:spPr/>
        <p:txBody>
          <a:bodyPr/>
          <a:lstStyle/>
          <a:p>
            <a:r>
              <a:rPr lang="en-US" sz="4400" dirty="0"/>
              <a:t>1John 1:8 Ean </a:t>
            </a:r>
            <a:r>
              <a:rPr lang="en-US" sz="4400" dirty="0" err="1"/>
              <a:t>eipōmen</a:t>
            </a:r>
            <a:r>
              <a:rPr lang="en-US" sz="4400" dirty="0"/>
              <a:t> </a:t>
            </a:r>
            <a:r>
              <a:rPr lang="en-US" sz="4400" dirty="0" err="1"/>
              <a:t>hoti</a:t>
            </a:r>
            <a:r>
              <a:rPr lang="en-US" sz="4400" dirty="0"/>
              <a:t> hamartian </a:t>
            </a:r>
            <a:r>
              <a:rPr lang="en-US" sz="4400" dirty="0" err="1"/>
              <a:t>ouk</a:t>
            </a:r>
            <a:r>
              <a:rPr lang="en-US" sz="4400" dirty="0"/>
              <a:t> </a:t>
            </a:r>
            <a:r>
              <a:rPr lang="en-US" sz="4400" dirty="0" err="1"/>
              <a:t>echomen</a:t>
            </a:r>
            <a:r>
              <a:rPr lang="en-US" sz="4400" dirty="0"/>
              <a:t> </a:t>
            </a:r>
            <a:r>
              <a:rPr lang="en-US" sz="4400" dirty="0" err="1"/>
              <a:t>heautous</a:t>
            </a:r>
            <a:r>
              <a:rPr lang="en-US" sz="4400" dirty="0"/>
              <a:t> </a:t>
            </a:r>
            <a:r>
              <a:rPr lang="en-US" sz="4400" dirty="0" err="1"/>
              <a:t>planōmen</a:t>
            </a:r>
            <a:r>
              <a:rPr lang="en-US" sz="4400" dirty="0"/>
              <a:t> kai </a:t>
            </a:r>
            <a:r>
              <a:rPr lang="en-US" sz="4400" dirty="0" err="1"/>
              <a:t>hē</a:t>
            </a:r>
            <a:r>
              <a:rPr lang="en-US" sz="4400" dirty="0"/>
              <a:t> </a:t>
            </a:r>
            <a:r>
              <a:rPr lang="en-US" sz="4400" dirty="0" err="1"/>
              <a:t>alētheia</a:t>
            </a:r>
            <a:r>
              <a:rPr lang="en-US" sz="4400" dirty="0"/>
              <a:t> </a:t>
            </a:r>
            <a:r>
              <a:rPr lang="en-US" sz="4400" dirty="0" err="1"/>
              <a:t>ouk</a:t>
            </a:r>
            <a:r>
              <a:rPr lang="en-US" sz="4400" dirty="0"/>
              <a:t> </a:t>
            </a:r>
            <a:r>
              <a:rPr lang="en-US" sz="4400" dirty="0" err="1"/>
              <a:t>estin</a:t>
            </a:r>
            <a:r>
              <a:rPr lang="en-US" sz="4400" dirty="0"/>
              <a:t> </a:t>
            </a:r>
            <a:r>
              <a:rPr lang="en-US" sz="4400" dirty="0" err="1"/>
              <a:t>en</a:t>
            </a:r>
            <a:r>
              <a:rPr lang="en-US" sz="4400" dirty="0"/>
              <a:t> hemin. </a:t>
            </a:r>
          </a:p>
        </p:txBody>
      </p:sp>
    </p:spTree>
    <p:extLst>
      <p:ext uri="{BB962C8B-B14F-4D97-AF65-F5344CB8AC3E}">
        <p14:creationId xmlns:p14="http://schemas.microsoft.com/office/powerpoint/2010/main" val="3894437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30764-BEA4-8C5C-A872-928AAFE3E18D}"/>
              </a:ext>
            </a:extLst>
          </p:cNvPr>
          <p:cNvSpPr>
            <a:spLocks noGrp="1"/>
          </p:cNvSpPr>
          <p:nvPr>
            <p:ph type="title"/>
          </p:nvPr>
        </p:nvSpPr>
        <p:spPr/>
        <p:txBody>
          <a:bodyPr/>
          <a:lstStyle/>
          <a:p>
            <a:r>
              <a:rPr lang="en-US" sz="4800" dirty="0"/>
              <a:t>Depravity of Man = total personal sin committed by man in 3 categories: mental, verbal, and overt sin.</a:t>
            </a:r>
            <a:br>
              <a:rPr lang="en-US" sz="4800" dirty="0"/>
            </a:br>
            <a:r>
              <a:rPr lang="en-US" sz="4800" dirty="0"/>
              <a:t> </a:t>
            </a:r>
            <a:br>
              <a:rPr lang="en-US" sz="4800" dirty="0"/>
            </a:br>
            <a:r>
              <a:rPr lang="en-US" sz="4800" dirty="0"/>
              <a:t>Alert: we still sin in this corruptible body!</a:t>
            </a:r>
            <a:br>
              <a:rPr lang="en-US" sz="4800" dirty="0"/>
            </a:br>
            <a:endParaRPr lang="en-US" sz="4800" dirty="0"/>
          </a:p>
        </p:txBody>
      </p:sp>
    </p:spTree>
    <p:extLst>
      <p:ext uri="{BB962C8B-B14F-4D97-AF65-F5344CB8AC3E}">
        <p14:creationId xmlns:p14="http://schemas.microsoft.com/office/powerpoint/2010/main" val="1139785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C35C5-DAF3-16F3-3EB2-6056DF58432F}"/>
              </a:ext>
            </a:extLst>
          </p:cNvPr>
          <p:cNvSpPr>
            <a:spLocks noGrp="1"/>
          </p:cNvSpPr>
          <p:nvPr>
            <p:ph type="title"/>
          </p:nvPr>
        </p:nvSpPr>
        <p:spPr/>
        <p:txBody>
          <a:bodyPr/>
          <a:lstStyle/>
          <a:p>
            <a:r>
              <a:rPr lang="en-US" sz="4400" dirty="0"/>
              <a:t>Rom 3:10 as it is written,</a:t>
            </a:r>
            <a:br>
              <a:rPr lang="en-US" sz="4400" dirty="0"/>
            </a:br>
            <a:r>
              <a:rPr lang="en-US" sz="4400" dirty="0"/>
              <a:t>“There is none righteous, </a:t>
            </a:r>
            <a:br>
              <a:rPr lang="en-US" sz="4400" dirty="0"/>
            </a:br>
            <a:r>
              <a:rPr lang="en-US" sz="4400" dirty="0"/>
              <a:t>not even one;</a:t>
            </a:r>
            <a:br>
              <a:rPr lang="en-US" sz="4400" dirty="0"/>
            </a:br>
            <a:br>
              <a:rPr lang="en-US" sz="4400" dirty="0"/>
            </a:br>
            <a:r>
              <a:rPr lang="en-US" sz="4400" dirty="0"/>
              <a:t>Isa 64:6a  For all of us have become like one who is unclean,</a:t>
            </a:r>
            <a:br>
              <a:rPr lang="en-US" sz="4400" dirty="0"/>
            </a:br>
            <a:r>
              <a:rPr lang="en-US" sz="4400" dirty="0"/>
              <a:t>And all our righteous deeds are like a filthy garment; </a:t>
            </a:r>
            <a:br>
              <a:rPr lang="en-US" sz="4400" dirty="0"/>
            </a:br>
            <a:endParaRPr lang="en-US" sz="4400" dirty="0"/>
          </a:p>
        </p:txBody>
      </p:sp>
    </p:spTree>
    <p:extLst>
      <p:ext uri="{BB962C8B-B14F-4D97-AF65-F5344CB8AC3E}">
        <p14:creationId xmlns:p14="http://schemas.microsoft.com/office/powerpoint/2010/main" val="34996736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2B437-B125-2589-065A-12ECAEDC5FDB}"/>
              </a:ext>
            </a:extLst>
          </p:cNvPr>
          <p:cNvSpPr>
            <a:spLocks noGrp="1"/>
          </p:cNvSpPr>
          <p:nvPr>
            <p:ph type="title"/>
          </p:nvPr>
        </p:nvSpPr>
        <p:spPr/>
        <p:txBody>
          <a:bodyPr/>
          <a:lstStyle/>
          <a:p>
            <a:r>
              <a:rPr lang="en-US" sz="4400" dirty="0"/>
              <a:t>Say – </a:t>
            </a:r>
            <a:r>
              <a:rPr lang="en-US" sz="4400" i="1" dirty="0" err="1"/>
              <a:t>legó</a:t>
            </a:r>
            <a:r>
              <a:rPr lang="en-US" sz="4400" dirty="0"/>
              <a:t> – (G3004 </a:t>
            </a:r>
            <a:r>
              <a:rPr lang="en-US" sz="4400" dirty="0" err="1"/>
              <a:t>leh</a:t>
            </a:r>
            <a:r>
              <a:rPr lang="en-US" sz="4400" dirty="0"/>
              <a:t>'-go) </a:t>
            </a:r>
            <a:br>
              <a:rPr lang="en-US" sz="4400" dirty="0"/>
            </a:br>
            <a:r>
              <a:rPr lang="en-US" sz="4400" dirty="0"/>
              <a:t>= to say, to speak or utter; as in moving to a conclusion </a:t>
            </a:r>
            <a:br>
              <a:rPr lang="en-US" sz="4400" dirty="0"/>
            </a:br>
            <a:r>
              <a:rPr lang="en-US" sz="4400" dirty="0"/>
              <a:t>= to lay forth, laying an argument to rest;</a:t>
            </a:r>
            <a:br>
              <a:rPr lang="en-US" sz="4400" dirty="0"/>
            </a:br>
            <a:r>
              <a:rPr lang="en-US" sz="4400" dirty="0"/>
              <a:t> = to contend, to claim or maintain; </a:t>
            </a:r>
            <a:br>
              <a:rPr lang="en-US" sz="4400" dirty="0"/>
            </a:br>
            <a:r>
              <a:rPr lang="en-US" sz="4400" dirty="0"/>
              <a:t>= relate or to declare in words as language. </a:t>
            </a:r>
          </a:p>
        </p:txBody>
      </p:sp>
    </p:spTree>
    <p:extLst>
      <p:ext uri="{BB962C8B-B14F-4D97-AF65-F5344CB8AC3E}">
        <p14:creationId xmlns:p14="http://schemas.microsoft.com/office/powerpoint/2010/main" val="38599658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BB59D-8A2E-BD90-46E5-7D37EEAB1369}"/>
              </a:ext>
            </a:extLst>
          </p:cNvPr>
          <p:cNvSpPr>
            <a:spLocks noGrp="1"/>
          </p:cNvSpPr>
          <p:nvPr>
            <p:ph type="title"/>
          </p:nvPr>
        </p:nvSpPr>
        <p:spPr/>
        <p:txBody>
          <a:bodyPr/>
          <a:lstStyle/>
          <a:p>
            <a:r>
              <a:rPr lang="en-US" sz="4000" dirty="0"/>
              <a:t>Gnomic aorist tense anticipates the assertion of action of the verb,</a:t>
            </a:r>
            <a:br>
              <a:rPr lang="en-US" sz="4000" dirty="0"/>
            </a:br>
            <a:r>
              <a:rPr lang="en-US" sz="4000" dirty="0"/>
              <a:t>meaning not just in John’s time of the writing of the letter but also in the time going forward to every generation in the CA.</a:t>
            </a:r>
            <a:br>
              <a:rPr lang="en-US" sz="4000" dirty="0"/>
            </a:br>
            <a:r>
              <a:rPr lang="en-US" sz="4000" dirty="0"/>
              <a:t>This is more accurately translated: </a:t>
            </a:r>
            <a:br>
              <a:rPr lang="en-US" sz="4000" dirty="0"/>
            </a:br>
            <a:r>
              <a:rPr lang="en-US" sz="4000" dirty="0"/>
              <a:t>‘If we </a:t>
            </a:r>
            <a:r>
              <a:rPr lang="en-US" sz="4000" u="sng" dirty="0"/>
              <a:t>should say</a:t>
            </a:r>
            <a:r>
              <a:rPr lang="en-US" sz="4000" dirty="0"/>
              <a:t>’- </a:t>
            </a:r>
            <a:r>
              <a:rPr lang="en-US" sz="4000" i="1" dirty="0" err="1"/>
              <a:t>eipōmen</a:t>
            </a:r>
            <a:r>
              <a:rPr lang="en-US" sz="4000" dirty="0"/>
              <a:t>  =&gt; ‘contend’</a:t>
            </a:r>
            <a:br>
              <a:rPr lang="en-US" sz="4000" dirty="0"/>
            </a:br>
            <a:endParaRPr lang="en-US" sz="4000" dirty="0"/>
          </a:p>
        </p:txBody>
      </p:sp>
    </p:spTree>
    <p:extLst>
      <p:ext uri="{BB962C8B-B14F-4D97-AF65-F5344CB8AC3E}">
        <p14:creationId xmlns:p14="http://schemas.microsoft.com/office/powerpoint/2010/main" val="909300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AACC5-A891-AB7C-5547-F1D970E63BF0}"/>
              </a:ext>
            </a:extLst>
          </p:cNvPr>
          <p:cNvSpPr>
            <a:spLocks noGrp="1"/>
          </p:cNvSpPr>
          <p:nvPr>
            <p:ph type="title"/>
          </p:nvPr>
        </p:nvSpPr>
        <p:spPr/>
        <p:txBody>
          <a:bodyPr/>
          <a:lstStyle/>
          <a:p>
            <a:r>
              <a:rPr lang="en-US" sz="4400" dirty="0"/>
              <a:t>‘sin not we have’ </a:t>
            </a:r>
            <a:br>
              <a:rPr lang="en-US" sz="4400" dirty="0"/>
            </a:br>
            <a:r>
              <a:rPr lang="en-US" sz="4400" dirty="0"/>
              <a:t>– </a:t>
            </a:r>
            <a:r>
              <a:rPr lang="en-US" sz="4400" i="1" dirty="0"/>
              <a:t>hamartian</a:t>
            </a:r>
            <a:r>
              <a:rPr lang="en-US" sz="4400" dirty="0"/>
              <a:t> </a:t>
            </a:r>
            <a:r>
              <a:rPr lang="en-US" sz="4400" i="1" dirty="0" err="1"/>
              <a:t>ouk</a:t>
            </a:r>
            <a:r>
              <a:rPr lang="en-US" sz="4400" i="1" dirty="0"/>
              <a:t> </a:t>
            </a:r>
            <a:r>
              <a:rPr lang="en-US" sz="4400" i="1" dirty="0" err="1"/>
              <a:t>echomen</a:t>
            </a:r>
            <a:r>
              <a:rPr lang="en-US" sz="4400" i="1" dirty="0"/>
              <a:t> </a:t>
            </a:r>
            <a:r>
              <a:rPr lang="en-US" sz="4400" dirty="0"/>
              <a:t>… </a:t>
            </a:r>
            <a:br>
              <a:rPr lang="en-US" sz="4400" dirty="0"/>
            </a:br>
            <a:r>
              <a:rPr lang="en-US" sz="4400" dirty="0"/>
              <a:t>and should be correctly translated as ‘we do not have a sin nature’ </a:t>
            </a:r>
          </a:p>
        </p:txBody>
      </p:sp>
    </p:spTree>
    <p:extLst>
      <p:ext uri="{BB962C8B-B14F-4D97-AF65-F5344CB8AC3E}">
        <p14:creationId xmlns:p14="http://schemas.microsoft.com/office/powerpoint/2010/main" val="2447514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111CF-602E-C9FF-9258-413176663B6E}"/>
              </a:ext>
            </a:extLst>
          </p:cNvPr>
          <p:cNvSpPr>
            <a:spLocks noGrp="1"/>
          </p:cNvSpPr>
          <p:nvPr>
            <p:ph type="title"/>
          </p:nvPr>
        </p:nvSpPr>
        <p:spPr/>
        <p:txBody>
          <a:bodyPr/>
          <a:lstStyle/>
          <a:p>
            <a:r>
              <a:rPr lang="en-US" sz="4400" dirty="0"/>
              <a:t>Sin - </a:t>
            </a:r>
            <a:r>
              <a:rPr lang="en-US" sz="4400" i="1" dirty="0"/>
              <a:t>hamartian </a:t>
            </a:r>
            <a:r>
              <a:rPr lang="en-US" sz="4400" dirty="0"/>
              <a:t>– </a:t>
            </a:r>
            <a:br>
              <a:rPr lang="en-US" sz="4400" dirty="0"/>
            </a:br>
            <a:r>
              <a:rPr lang="en-US" sz="4400" dirty="0"/>
              <a:t>(G266 hah-mar-TEE-hen)  </a:t>
            </a:r>
            <a:br>
              <a:rPr lang="en-US" sz="4400" dirty="0"/>
            </a:br>
            <a:r>
              <a:rPr lang="en-US" sz="4400" dirty="0"/>
              <a:t>= sins or offenses </a:t>
            </a:r>
            <a:br>
              <a:rPr lang="en-US" sz="4400" dirty="0"/>
            </a:br>
            <a:r>
              <a:rPr lang="en-US" sz="4400" dirty="0"/>
              <a:t>= a failure or error </a:t>
            </a:r>
            <a:br>
              <a:rPr lang="en-US" sz="4400" dirty="0"/>
            </a:br>
            <a:r>
              <a:rPr lang="en-US" sz="4400" dirty="0"/>
              <a:t>= Sin, as forfeiture because of missing the mark. </a:t>
            </a:r>
            <a:br>
              <a:rPr lang="en-US" sz="4400" dirty="0"/>
            </a:br>
            <a:r>
              <a:rPr lang="en-US" sz="4400" dirty="0"/>
              <a:t>*the brand of sin that emphasizes its self-originated </a:t>
            </a:r>
            <a:br>
              <a:rPr lang="en-US" sz="4400" dirty="0"/>
            </a:br>
            <a:r>
              <a:rPr lang="en-US" sz="4400" dirty="0"/>
              <a:t>(self-empowered) nature. </a:t>
            </a:r>
            <a:br>
              <a:rPr lang="en-US" sz="4400" dirty="0"/>
            </a:br>
            <a:endParaRPr lang="en-US" sz="4400" dirty="0"/>
          </a:p>
        </p:txBody>
      </p:sp>
    </p:spTree>
    <p:extLst>
      <p:ext uri="{BB962C8B-B14F-4D97-AF65-F5344CB8AC3E}">
        <p14:creationId xmlns:p14="http://schemas.microsoft.com/office/powerpoint/2010/main" val="1506450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E6460-A143-AAFA-1EC1-D3B58F852BA6}"/>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9893691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400"/>
              <a:t>    Salt </a:t>
            </a:r>
            <a:r>
              <a:rPr lang="en-US" sz="4400" dirty="0"/>
              <a:t>&amp; Light Bible Ministries</a:t>
            </a:r>
            <a:br>
              <a:rPr lang="en-US" sz="4400" dirty="0"/>
            </a:br>
            <a:r>
              <a:rPr lang="en-US" sz="4400" dirty="0"/>
              <a:t>Help, Letters, Prayer &amp; Donations</a:t>
            </a:r>
            <a:br>
              <a:rPr lang="en-US" sz="4400" dirty="0"/>
            </a:br>
            <a:r>
              <a:rPr lang="en-US" sz="3600" dirty="0">
                <a:solidFill>
                  <a:srgbClr val="FFFF00"/>
                </a:solidFill>
              </a:rPr>
              <a:t>write</a:t>
            </a:r>
            <a:r>
              <a:rPr lang="en-US" sz="3600" dirty="0"/>
              <a:t> to us:</a:t>
            </a:r>
            <a:r>
              <a:rPr lang="en-US" sz="4000" dirty="0"/>
              <a:t>  </a:t>
            </a:r>
            <a:r>
              <a:rPr lang="en-US" sz="4000" u="sng" dirty="0">
                <a:solidFill>
                  <a:schemeClr val="hlink"/>
                </a:solidFill>
                <a:hlinkClick r:id="rId3"/>
              </a:rPr>
              <a:t>SLBM@gmail.org</a:t>
            </a:r>
            <a:br>
              <a:rPr lang="en-US" sz="4000" u="sng" dirty="0">
                <a:solidFill>
                  <a:schemeClr val="hlink"/>
                </a:solidFill>
              </a:rPr>
            </a:br>
            <a:r>
              <a:rPr lang="en-US" sz="3600" dirty="0">
                <a:solidFill>
                  <a:srgbClr val="FFFF00"/>
                </a:solidFill>
              </a:rPr>
              <a:t>visit</a:t>
            </a:r>
            <a:r>
              <a:rPr lang="en-US" sz="36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3600" dirty="0"/>
              <a:t>or </a:t>
            </a:r>
            <a:r>
              <a:rPr lang="en-US" sz="3600" dirty="0">
                <a:solidFill>
                  <a:srgbClr val="FFFF00"/>
                </a:solidFill>
              </a:rPr>
              <a:t>mail</a:t>
            </a:r>
            <a:r>
              <a:rPr lang="en-US" sz="3600" dirty="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91B42-984E-623D-50E2-5DC1243FCCF0}"/>
              </a:ext>
            </a:extLst>
          </p:cNvPr>
          <p:cNvSpPr>
            <a:spLocks noGrp="1"/>
          </p:cNvSpPr>
          <p:nvPr>
            <p:ph type="title"/>
          </p:nvPr>
        </p:nvSpPr>
        <p:spPr/>
        <p:txBody>
          <a:bodyPr/>
          <a:lstStyle/>
          <a:p>
            <a:r>
              <a:rPr lang="en-US" sz="4400" dirty="0"/>
              <a:t>Oba 3  “The arrogance of your heart has deceived you,</a:t>
            </a:r>
            <a:br>
              <a:rPr lang="en-US" sz="4400" dirty="0"/>
            </a:br>
            <a:r>
              <a:rPr lang="en-US" sz="4400" dirty="0"/>
              <a:t>You who live in the clefts </a:t>
            </a:r>
            <a:br>
              <a:rPr lang="en-US" sz="4400" dirty="0"/>
            </a:br>
            <a:r>
              <a:rPr lang="en-US" sz="4400" dirty="0"/>
              <a:t>of the rock, In the loftiness of your dwelling place,</a:t>
            </a:r>
            <a:br>
              <a:rPr lang="en-US" sz="4400" dirty="0"/>
            </a:br>
            <a:r>
              <a:rPr lang="en-US" sz="4400" dirty="0"/>
              <a:t>Who say in your heart,</a:t>
            </a:r>
            <a:br>
              <a:rPr lang="en-US" sz="4400" dirty="0"/>
            </a:br>
            <a:r>
              <a:rPr lang="en-US" sz="4400" dirty="0"/>
              <a:t>‘Who will bring me down </a:t>
            </a:r>
            <a:br>
              <a:rPr lang="en-US" sz="4400" dirty="0"/>
            </a:br>
            <a:r>
              <a:rPr lang="en-US" sz="4400" dirty="0"/>
              <a:t>to earth?’ </a:t>
            </a:r>
            <a:br>
              <a:rPr lang="en-US" sz="4000" dirty="0"/>
            </a:br>
            <a:endParaRPr lang="en-US" sz="4000" dirty="0"/>
          </a:p>
        </p:txBody>
      </p:sp>
    </p:spTree>
    <p:extLst>
      <p:ext uri="{BB962C8B-B14F-4D97-AF65-F5344CB8AC3E}">
        <p14:creationId xmlns:p14="http://schemas.microsoft.com/office/powerpoint/2010/main" val="1059664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89109-1886-0E6C-856C-8455DC92D62D}"/>
              </a:ext>
            </a:extLst>
          </p:cNvPr>
          <p:cNvSpPr>
            <a:spLocks noGrp="1"/>
          </p:cNvSpPr>
          <p:nvPr>
            <p:ph type="title"/>
          </p:nvPr>
        </p:nvSpPr>
        <p:spPr/>
        <p:txBody>
          <a:bodyPr/>
          <a:lstStyle/>
          <a:p>
            <a:r>
              <a:rPr lang="en-US" sz="4200" dirty="0"/>
              <a:t>Oba 4 “Though you build high </a:t>
            </a:r>
            <a:br>
              <a:rPr lang="en-US" sz="4200" dirty="0"/>
            </a:br>
            <a:r>
              <a:rPr lang="en-US" sz="4200" dirty="0"/>
              <a:t>like the eagle,</a:t>
            </a:r>
            <a:br>
              <a:rPr lang="en-US" sz="4200" dirty="0"/>
            </a:br>
            <a:r>
              <a:rPr lang="en-US" sz="4200" dirty="0"/>
              <a:t>Though you set your nest among </a:t>
            </a:r>
            <a:br>
              <a:rPr lang="en-US" sz="4200" dirty="0"/>
            </a:br>
            <a:r>
              <a:rPr lang="en-US" sz="4200" dirty="0"/>
              <a:t>the stars,</a:t>
            </a:r>
            <a:br>
              <a:rPr lang="en-US" sz="4200" dirty="0"/>
            </a:br>
            <a:r>
              <a:rPr lang="en-US" sz="4200" dirty="0"/>
              <a:t>From there I will bring you down,” declares the Lord. </a:t>
            </a:r>
            <a:br>
              <a:rPr lang="en-US" sz="4200" dirty="0"/>
            </a:br>
            <a:endParaRPr lang="en-US" sz="4200" dirty="0"/>
          </a:p>
        </p:txBody>
      </p:sp>
    </p:spTree>
    <p:extLst>
      <p:ext uri="{BB962C8B-B14F-4D97-AF65-F5344CB8AC3E}">
        <p14:creationId xmlns:p14="http://schemas.microsoft.com/office/powerpoint/2010/main" val="41091507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93C10-EC62-1718-9C36-FF38FD20212D}"/>
              </a:ext>
            </a:extLst>
          </p:cNvPr>
          <p:cNvSpPr>
            <a:spLocks noGrp="1"/>
          </p:cNvSpPr>
          <p:nvPr>
            <p:ph type="title"/>
          </p:nvPr>
        </p:nvSpPr>
        <p:spPr/>
        <p:txBody>
          <a:bodyPr/>
          <a:lstStyle/>
          <a:p>
            <a:r>
              <a:rPr lang="en-US" sz="4800" dirty="0"/>
              <a:t>Warning &amp; application: </a:t>
            </a:r>
            <a:br>
              <a:rPr lang="en-US" sz="4800" dirty="0"/>
            </a:br>
            <a:br>
              <a:rPr lang="en-US" sz="4800" dirty="0"/>
            </a:br>
            <a:r>
              <a:rPr lang="en-US" sz="4800" dirty="0"/>
              <a:t>Just as Edom’s physical height birthed an illusion of invulnerability, believers can fall into the same traps of spiritual presumption. </a:t>
            </a:r>
          </a:p>
        </p:txBody>
      </p:sp>
    </p:spTree>
    <p:extLst>
      <p:ext uri="{BB962C8B-B14F-4D97-AF65-F5344CB8AC3E}">
        <p14:creationId xmlns:p14="http://schemas.microsoft.com/office/powerpoint/2010/main" val="260069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C7EB7-7A17-500D-4A6E-FF380A4434D6}"/>
              </a:ext>
            </a:extLst>
          </p:cNvPr>
          <p:cNvSpPr>
            <a:spLocks noGrp="1"/>
          </p:cNvSpPr>
          <p:nvPr>
            <p:ph type="title"/>
          </p:nvPr>
        </p:nvSpPr>
        <p:spPr/>
        <p:txBody>
          <a:bodyPr/>
          <a:lstStyle/>
          <a:p>
            <a:r>
              <a:rPr lang="en-US" sz="4200" dirty="0"/>
              <a:t>Deception of pride causes </a:t>
            </a:r>
            <a:br>
              <a:rPr lang="en-US" sz="4200" dirty="0"/>
            </a:br>
            <a:r>
              <a:rPr lang="en-US" sz="4200" dirty="0"/>
              <a:t>the believer to substitute dependence on the Holy Spirit with human determination, </a:t>
            </a:r>
            <a:br>
              <a:rPr lang="en-US" sz="4200" dirty="0"/>
            </a:br>
            <a:r>
              <a:rPr lang="en-US" sz="4200" dirty="0"/>
              <a:t>deceiving themselves into acting independently of God's grace policy … while still appearing religious. </a:t>
            </a:r>
          </a:p>
        </p:txBody>
      </p:sp>
    </p:spTree>
    <p:extLst>
      <p:ext uri="{BB962C8B-B14F-4D97-AF65-F5344CB8AC3E}">
        <p14:creationId xmlns:p14="http://schemas.microsoft.com/office/powerpoint/2010/main" val="3278516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0596D-0A2B-7E20-E333-5B2428421BE7}"/>
              </a:ext>
            </a:extLst>
          </p:cNvPr>
          <p:cNvSpPr>
            <a:spLocks noGrp="1"/>
          </p:cNvSpPr>
          <p:nvPr>
            <p:ph type="title"/>
          </p:nvPr>
        </p:nvSpPr>
        <p:spPr/>
        <p:txBody>
          <a:bodyPr/>
          <a:lstStyle/>
          <a:p>
            <a:r>
              <a:rPr lang="en-US" sz="4400" dirty="0"/>
              <a:t>Oba 15 “For the day of the Lord draws near on all the nations.</a:t>
            </a:r>
            <a:br>
              <a:rPr lang="en-US" sz="4400" dirty="0"/>
            </a:br>
            <a:r>
              <a:rPr lang="en-US" sz="4400" dirty="0"/>
              <a:t>As you have done, it will be </a:t>
            </a:r>
            <a:br>
              <a:rPr lang="en-US" sz="4400" dirty="0"/>
            </a:br>
            <a:r>
              <a:rPr lang="en-US" sz="4400" dirty="0"/>
              <a:t>done to you. </a:t>
            </a:r>
            <a:br>
              <a:rPr lang="en-US" sz="4400" dirty="0"/>
            </a:br>
            <a:r>
              <a:rPr lang="en-US" sz="4400" dirty="0"/>
              <a:t>Your dealings will return on your own head. </a:t>
            </a:r>
            <a:br>
              <a:rPr lang="en-US" sz="4400" dirty="0"/>
            </a:br>
            <a:br>
              <a:rPr lang="en-US" sz="4000" i="1" dirty="0"/>
            </a:br>
            <a:endParaRPr lang="en-US" sz="4000" i="1" dirty="0"/>
          </a:p>
        </p:txBody>
      </p:sp>
    </p:spTree>
    <p:extLst>
      <p:ext uri="{BB962C8B-B14F-4D97-AF65-F5344CB8AC3E}">
        <p14:creationId xmlns:p14="http://schemas.microsoft.com/office/powerpoint/2010/main" val="3853739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8BD49-88BB-2C9F-234B-2B3D132401F4}"/>
              </a:ext>
            </a:extLst>
          </p:cNvPr>
          <p:cNvSpPr>
            <a:spLocks noGrp="1"/>
          </p:cNvSpPr>
          <p:nvPr>
            <p:ph type="title"/>
          </p:nvPr>
        </p:nvSpPr>
        <p:spPr/>
        <p:txBody>
          <a:bodyPr/>
          <a:lstStyle/>
          <a:p>
            <a:r>
              <a:rPr lang="en-US" sz="4800" dirty="0"/>
              <a:t>2Ti 1:7 For God has not given us a spirit of timidity, but of power and love and discipline. </a:t>
            </a:r>
          </a:p>
        </p:txBody>
      </p:sp>
    </p:spTree>
    <p:extLst>
      <p:ext uri="{BB962C8B-B14F-4D97-AF65-F5344CB8AC3E}">
        <p14:creationId xmlns:p14="http://schemas.microsoft.com/office/powerpoint/2010/main" val="1509953765"/>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9366</TotalTime>
  <Words>1232</Words>
  <Application>Microsoft Office PowerPoint</Application>
  <PresentationFormat>On-screen Show (4:3)</PresentationFormat>
  <Paragraphs>36</Paragraphs>
  <Slides>37</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077   Strong Illusion of Sinless Perfection, Shows the Depravity of Man   Pastor Jason Kauranen Sunday June 28, 2026 </vt:lpstr>
      <vt:lpstr>Rebound - 1John 1:9 states,   “ If we confess our sins,  He is faithful and righteous to forgive us our sins and to cleanse us from all unrighteousness”. </vt:lpstr>
      <vt:lpstr>Oba 3  “The arrogance of your heart has deceived you, You who live in the clefts  of the rock, In the loftiness of your dwelling place, Who say in your heart, ‘Who will bring me down  to earth?’  </vt:lpstr>
      <vt:lpstr>Oba 4 “Though you build high  like the eagle, Though you set your nest among  the stars, From there I will bring you down,” declares the Lord.  </vt:lpstr>
      <vt:lpstr>Warning &amp; application:   Just as Edom’s physical height birthed an illusion of invulnerability, believers can fall into the same traps of spiritual presumption. </vt:lpstr>
      <vt:lpstr>Deception of pride causes  the believer to substitute dependence on the Holy Spirit with human determination,  deceiving themselves into acting independently of God's grace policy … while still appearing religious. </vt:lpstr>
      <vt:lpstr>Oba 15 “For the day of the Lord draws near on all the nations. As you have done, it will be  done to you.  Your dealings will return on your own head.   </vt:lpstr>
      <vt:lpstr>2Ti 1:7 For God has not given us a spirit of timidity, but of power and love and discipline. </vt:lpstr>
      <vt:lpstr>2Ti 1:13 Retain the standard of sound words which you have heard from me, in the faith and love which are in Christ Jesus. </vt:lpstr>
      <vt:lpstr>Principle: Pride always manifests a defense mechanism where the believer rejects spiritual accountability, correction, and/or  wise counsel. </vt:lpstr>
      <vt:lpstr>1Jo 4:1 Beloved, do not believe every spirit, but test the spirits  to see whether they are from God, because many false prophets have gone out into the world. </vt:lpstr>
      <vt:lpstr>1Jo 4:2 By this you know the Spirit of God: every spirit that confesses that Jesus Christ has come in the flesh is from God; </vt:lpstr>
      <vt:lpstr>Pro 16:18 Pride goes before destruction, And a haughty spirit before stumbling.  </vt:lpstr>
      <vt:lpstr>Hos 7:13 Woe to them, for they have strayed from Me! Destruction is theirs, for they have rebelled against Me! I would redeem them, but they speak lies against Me.  </vt:lpstr>
      <vt:lpstr>1Jo 1:8 If we say that we have no sin, we are deceiving ourselves and the truth is not  in us. </vt:lpstr>
      <vt:lpstr> 2Ti 1:7 For God has not given us a spirit of timidity, but of power and love and discipline. </vt:lpstr>
      <vt:lpstr>2Ti 1:13 Retain the standard of sound words which you have heard from me, in the faith and love which are in Christ Jesus. </vt:lpstr>
      <vt:lpstr>2Ti 1:14 Guard, through the Holy Spirit who dwells in us, the treasure which has been entrusted to you. </vt:lpstr>
      <vt:lpstr>Col 2:3 (Christ Himself)  in whom are hidden all the treasures of wisdom and knowledge. </vt:lpstr>
      <vt:lpstr>Depravity of man - means that sin has "touched every part" of human nature, leaving people incapable of achieving salvation or perfectly pleasing God through their own efforts. </vt:lpstr>
      <vt:lpstr>Depravity of Man   - a state of "spiritual death," where individuals are naturally blind or resistant to spiritual truth and lack the internal power to change their nature. </vt:lpstr>
      <vt:lpstr>2Pe 1:2 Grace and peace  be multiplied to you in  the knowledge of God and of Jesus our Lord;   </vt:lpstr>
      <vt:lpstr>2Pe 1:3 seeing that His divine power has granted to us everything pertaining to life and godliness, through the true knowledge of Him who called us by His own glory and excellence. </vt:lpstr>
      <vt:lpstr>We will one day be free from this OSN influence, and sin will be departed and man will be rid of the depravity that hangs within himself,   1Co 15:42, 53-54; Phi 3:20-21. </vt:lpstr>
      <vt:lpstr>Phi 3:20  For our citizenship is in heaven, from which also we eagerly wait for a Savior, the Lord Jesus Christ; </vt:lpstr>
      <vt:lpstr>Phi 3:21 (JC) who will transform the body of our humble state into conformity with the body of His glory,  by the exertion of the power that He has even to subject all things to Himself. </vt:lpstr>
      <vt:lpstr>1Jo 1:8 If we say that we have no sin, we are deceiving ourselves and the truth is not  in us. </vt:lpstr>
      <vt:lpstr>1John 1:8 Ean eipōmen hoti hamartian ouk echomen heautous planōmen kai hē alētheia ouk estin en hemin. </vt:lpstr>
      <vt:lpstr>Depravity of Man = total personal sin committed by man in 3 categories: mental, verbal, and overt sin.   Alert: we still sin in this corruptible body! </vt:lpstr>
      <vt:lpstr>Rom 3:10 as it is written, “There is none righteous,  not even one;  Isa 64:6a  For all of us have become like one who is unclean, And all our righteous deeds are like a filthy garment;  </vt:lpstr>
      <vt:lpstr>Say – legó – (G3004 leh'-go)  = to say, to speak or utter; as in moving to a conclusion  = to lay forth, laying an argument to rest;  = to contend, to claim or maintain;  = relate or to declare in words as language. </vt:lpstr>
      <vt:lpstr>Gnomic aorist tense anticipates the assertion of action of the verb, meaning not just in John’s time of the writing of the letter but also in the time going forward to every generation in the CA. This is more accurately translated:  ‘If we should say’- eipōmen  =&gt; ‘contend’ </vt:lpstr>
      <vt:lpstr>‘sin not we have’  – hamartian ouk echomen …  and should be correctly translated as ‘we do not have a sin nature’ </vt:lpstr>
      <vt:lpstr>Sin - hamartian –  (G266 hah-mar-TEE-hen)   = sins or offenses  = a failure or error  = Sin, as forfeiture because of missing the mark.  *the brand of sin that emphasizes its self-originated  (self-empowered) nature.  </vt:lpstr>
      <vt:lpstr>PowerPoint Presentation</vt:lpstr>
      <vt:lpstr>    Salt &amp; Light Bible Ministries Help, Letters, Prayer &amp; Donations write to us:  SLBM@gmail.org visit our website:  SLBM.org  -*paypal watch on YouTube @SaltandLightBibleMinistries or mail: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2026-06-28T11:47:04Z</dcterms:modified>
</cp:coreProperties>
</file>