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95" r:id="rId2"/>
    <p:sldId id="256" r:id="rId3"/>
    <p:sldId id="294" r:id="rId4"/>
    <p:sldId id="471" r:id="rId5"/>
    <p:sldId id="472" r:id="rId6"/>
    <p:sldId id="474" r:id="rId7"/>
    <p:sldId id="475" r:id="rId8"/>
    <p:sldId id="476" r:id="rId9"/>
    <p:sldId id="477" r:id="rId10"/>
    <p:sldId id="478" r:id="rId11"/>
    <p:sldId id="479" r:id="rId12"/>
    <p:sldId id="481" r:id="rId13"/>
    <p:sldId id="482" r:id="rId14"/>
    <p:sldId id="483" r:id="rId15"/>
    <p:sldId id="484" r:id="rId16"/>
    <p:sldId id="485" r:id="rId17"/>
    <p:sldId id="486" r:id="rId18"/>
    <p:sldId id="487" r:id="rId19"/>
    <p:sldId id="488" r:id="rId20"/>
    <p:sldId id="489" r:id="rId21"/>
    <p:sldId id="490" r:id="rId22"/>
    <p:sldId id="491" r:id="rId23"/>
    <p:sldId id="492" r:id="rId24"/>
    <p:sldId id="493" r:id="rId25"/>
    <p:sldId id="494" r:id="rId26"/>
    <p:sldId id="495" r:id="rId27"/>
    <p:sldId id="496" r:id="rId28"/>
    <p:sldId id="497" r:id="rId29"/>
    <p:sldId id="498" r:id="rId30"/>
    <p:sldId id="480" r:id="rId31"/>
    <p:sldId id="293" r:id="rId32"/>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85" d="100"/>
          <a:sy n="85" d="100"/>
        </p:scale>
        <p:origin x="269" y="62"/>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59"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6-03T20:54:09.910" v="4044" actId="313"/>
      <pc:docMkLst>
        <pc:docMk/>
      </pc:docMkLst>
      <pc:sldChg chg="modSp mod">
        <pc:chgData name="Pastor Jason Kauranen" userId="e0c3930084765aaa" providerId="LiveId" clId="{A438F859-A371-4CA2-BA51-2B86427404E9}" dt="2026-06-03T20:54:09.910" v="4044" actId="313"/>
        <pc:sldMkLst>
          <pc:docMk/>
          <pc:sldMk cId="0" sldId="256"/>
        </pc:sldMkLst>
        <pc:spChg chg="mod">
          <ac:chgData name="Pastor Jason Kauranen" userId="e0c3930084765aaa" providerId="LiveId" clId="{A438F859-A371-4CA2-BA51-2B86427404E9}" dt="2026-06-03T20:54:09.910" v="4044" actId="313"/>
          <ac:spMkLst>
            <pc:docMk/>
            <pc:sldMk cId="0" sldId="256"/>
            <ac:spMk id="85" creationId="{00000000-0000-0000-0000-000000000000}"/>
          </ac:spMkLst>
        </pc:spChg>
      </pc:sldChg>
      <pc:sldChg chg="modSp mod ord">
        <pc:chgData name="Pastor Jason Kauranen" userId="e0c3930084765aaa" providerId="LiveId" clId="{A438F859-A371-4CA2-BA51-2B86427404E9}" dt="2026-05-27T19:44:36.255" v="3689" actId="20577"/>
        <pc:sldMkLst>
          <pc:docMk/>
          <pc:sldMk cId="0" sldId="293"/>
        </pc:sldMkLst>
        <pc:spChg chg="mod">
          <ac:chgData name="Pastor Jason Kauranen" userId="e0c3930084765aaa" providerId="LiveId" clId="{A438F859-A371-4CA2-BA51-2B86427404E9}" dt="2026-05-27T19:44:36.255" v="3689" actId="20577"/>
          <ac:spMkLst>
            <pc:docMk/>
            <pc:sldMk cId="0" sldId="293"/>
            <ac:spMk id="272" creationId="{00000000-0000-0000-0000-000000000000}"/>
          </ac:spMkLst>
        </pc:spChg>
      </pc:sldChg>
      <pc:sldChg chg="modSp new del mod ord">
        <pc:chgData name="Pastor Jason Kauranen" userId="e0c3930084765aaa" providerId="LiveId" clId="{A438F859-A371-4CA2-BA51-2B86427404E9}" dt="2026-06-03T19:47:33.720" v="3873" actId="47"/>
        <pc:sldMkLst>
          <pc:docMk/>
          <pc:sldMk cId="1849214390" sldId="444"/>
        </pc:sldMkLst>
      </pc:sldChg>
      <pc:sldChg chg="modSp new del mod ord">
        <pc:chgData name="Pastor Jason Kauranen" userId="e0c3930084765aaa" providerId="LiveId" clId="{A438F859-A371-4CA2-BA51-2B86427404E9}" dt="2026-06-03T19:47:36.792" v="3878" actId="47"/>
        <pc:sldMkLst>
          <pc:docMk/>
          <pc:sldMk cId="2826948488" sldId="450"/>
        </pc:sldMkLst>
      </pc:sldChg>
      <pc:sldChg chg="modSp new del mod">
        <pc:chgData name="Pastor Jason Kauranen" userId="e0c3930084765aaa" providerId="LiveId" clId="{A438F859-A371-4CA2-BA51-2B86427404E9}" dt="2026-06-03T19:47:36.277" v="3877" actId="47"/>
        <pc:sldMkLst>
          <pc:docMk/>
          <pc:sldMk cId="1427662327" sldId="451"/>
        </pc:sldMkLst>
      </pc:sldChg>
      <pc:sldChg chg="modSp new del mod">
        <pc:chgData name="Pastor Jason Kauranen" userId="e0c3930084765aaa" providerId="LiveId" clId="{A438F859-A371-4CA2-BA51-2B86427404E9}" dt="2026-06-03T19:47:37.817" v="3880" actId="47"/>
        <pc:sldMkLst>
          <pc:docMk/>
          <pc:sldMk cId="1719830315" sldId="452"/>
        </pc:sldMkLst>
      </pc:sldChg>
      <pc:sldChg chg="modSp new del mod">
        <pc:chgData name="Pastor Jason Kauranen" userId="e0c3930084765aaa" providerId="LiveId" clId="{A438F859-A371-4CA2-BA51-2B86427404E9}" dt="2026-06-03T19:47:38.828" v="3882" actId="47"/>
        <pc:sldMkLst>
          <pc:docMk/>
          <pc:sldMk cId="2346271862" sldId="453"/>
        </pc:sldMkLst>
      </pc:sldChg>
      <pc:sldChg chg="modSp new del mod">
        <pc:chgData name="Pastor Jason Kauranen" userId="e0c3930084765aaa" providerId="LiveId" clId="{A438F859-A371-4CA2-BA51-2B86427404E9}" dt="2026-06-03T19:47:39.310" v="3883" actId="47"/>
        <pc:sldMkLst>
          <pc:docMk/>
          <pc:sldMk cId="2796873655" sldId="454"/>
        </pc:sldMkLst>
      </pc:sldChg>
      <pc:sldChg chg="modSp new del mod">
        <pc:chgData name="Pastor Jason Kauranen" userId="e0c3930084765aaa" providerId="LiveId" clId="{A438F859-A371-4CA2-BA51-2B86427404E9}" dt="2026-06-03T19:47:39.728" v="3884" actId="47"/>
        <pc:sldMkLst>
          <pc:docMk/>
          <pc:sldMk cId="3890401545" sldId="455"/>
        </pc:sldMkLst>
      </pc:sldChg>
      <pc:sldChg chg="modSp new del mod">
        <pc:chgData name="Pastor Jason Kauranen" userId="e0c3930084765aaa" providerId="LiveId" clId="{A438F859-A371-4CA2-BA51-2B86427404E9}" dt="2026-06-03T19:47:40.289" v="3885" actId="47"/>
        <pc:sldMkLst>
          <pc:docMk/>
          <pc:sldMk cId="1685906074" sldId="456"/>
        </pc:sldMkLst>
      </pc:sldChg>
      <pc:sldChg chg="modSp new del mod">
        <pc:chgData name="Pastor Jason Kauranen" userId="e0c3930084765aaa" providerId="LiveId" clId="{A438F859-A371-4CA2-BA51-2B86427404E9}" dt="2026-06-03T19:47:34.423" v="3874" actId="47"/>
        <pc:sldMkLst>
          <pc:docMk/>
          <pc:sldMk cId="341979328" sldId="458"/>
        </pc:sldMkLst>
      </pc:sldChg>
      <pc:sldChg chg="modSp new del mod ord">
        <pc:chgData name="Pastor Jason Kauranen" userId="e0c3930084765aaa" providerId="LiveId" clId="{A438F859-A371-4CA2-BA51-2B86427404E9}" dt="2026-06-03T19:47:35.738" v="3876" actId="47"/>
        <pc:sldMkLst>
          <pc:docMk/>
          <pc:sldMk cId="1034077764" sldId="459"/>
        </pc:sldMkLst>
      </pc:sldChg>
      <pc:sldChg chg="modSp new del mod">
        <pc:chgData name="Pastor Jason Kauranen" userId="e0c3930084765aaa" providerId="LiveId" clId="{A438F859-A371-4CA2-BA51-2B86427404E9}" dt="2026-06-03T19:47:35.122" v="3875" actId="47"/>
        <pc:sldMkLst>
          <pc:docMk/>
          <pc:sldMk cId="2343034920" sldId="460"/>
        </pc:sldMkLst>
      </pc:sldChg>
      <pc:sldChg chg="modSp new del mod">
        <pc:chgData name="Pastor Jason Kauranen" userId="e0c3930084765aaa" providerId="LiveId" clId="{A438F859-A371-4CA2-BA51-2B86427404E9}" dt="2026-06-03T19:47:37.351" v="3879" actId="47"/>
        <pc:sldMkLst>
          <pc:docMk/>
          <pc:sldMk cId="3753484161" sldId="461"/>
        </pc:sldMkLst>
      </pc:sldChg>
      <pc:sldChg chg="modSp new del mod ord">
        <pc:chgData name="Pastor Jason Kauranen" userId="e0c3930084765aaa" providerId="LiveId" clId="{A438F859-A371-4CA2-BA51-2B86427404E9}" dt="2026-06-03T19:47:38.375" v="3881" actId="47"/>
        <pc:sldMkLst>
          <pc:docMk/>
          <pc:sldMk cId="2148966605" sldId="462"/>
        </pc:sldMkLst>
      </pc:sldChg>
      <pc:sldChg chg="modSp new del mod">
        <pc:chgData name="Pastor Jason Kauranen" userId="e0c3930084765aaa" providerId="LiveId" clId="{A438F859-A371-4CA2-BA51-2B86427404E9}" dt="2026-06-03T19:47:40.867" v="3886" actId="47"/>
        <pc:sldMkLst>
          <pc:docMk/>
          <pc:sldMk cId="3235571194" sldId="463"/>
        </pc:sldMkLst>
      </pc:sldChg>
      <pc:sldChg chg="modSp new del mod">
        <pc:chgData name="Pastor Jason Kauranen" userId="e0c3930084765aaa" providerId="LiveId" clId="{A438F859-A371-4CA2-BA51-2B86427404E9}" dt="2026-06-03T19:47:42.180" v="3887" actId="47"/>
        <pc:sldMkLst>
          <pc:docMk/>
          <pc:sldMk cId="2678445804" sldId="464"/>
        </pc:sldMkLst>
      </pc:sldChg>
      <pc:sldChg chg="modSp new del mod">
        <pc:chgData name="Pastor Jason Kauranen" userId="e0c3930084765aaa" providerId="LiveId" clId="{A438F859-A371-4CA2-BA51-2B86427404E9}" dt="2026-06-03T19:47:42.608" v="3888" actId="47"/>
        <pc:sldMkLst>
          <pc:docMk/>
          <pc:sldMk cId="435979212" sldId="465"/>
        </pc:sldMkLst>
      </pc:sldChg>
      <pc:sldChg chg="modSp new del mod">
        <pc:chgData name="Pastor Jason Kauranen" userId="e0c3930084765aaa" providerId="LiveId" clId="{A438F859-A371-4CA2-BA51-2B86427404E9}" dt="2026-06-03T19:47:43.355" v="3889" actId="47"/>
        <pc:sldMkLst>
          <pc:docMk/>
          <pc:sldMk cId="3470422295" sldId="466"/>
        </pc:sldMkLst>
      </pc:sldChg>
      <pc:sldChg chg="modSp new del mod">
        <pc:chgData name="Pastor Jason Kauranen" userId="e0c3930084765aaa" providerId="LiveId" clId="{A438F859-A371-4CA2-BA51-2B86427404E9}" dt="2026-06-03T19:47:43.852" v="3890" actId="47"/>
        <pc:sldMkLst>
          <pc:docMk/>
          <pc:sldMk cId="2520588316" sldId="467"/>
        </pc:sldMkLst>
      </pc:sldChg>
      <pc:sldChg chg="modSp new del mod">
        <pc:chgData name="Pastor Jason Kauranen" userId="e0c3930084765aaa" providerId="LiveId" clId="{A438F859-A371-4CA2-BA51-2B86427404E9}" dt="2026-06-03T19:47:44.370" v="3891" actId="47"/>
        <pc:sldMkLst>
          <pc:docMk/>
          <pc:sldMk cId="4247080986" sldId="468"/>
        </pc:sldMkLst>
      </pc:sldChg>
      <pc:sldChg chg="modSp new del mod">
        <pc:chgData name="Pastor Jason Kauranen" userId="e0c3930084765aaa" providerId="LiveId" clId="{A438F859-A371-4CA2-BA51-2B86427404E9}" dt="2026-06-03T19:47:45.031" v="3892" actId="47"/>
        <pc:sldMkLst>
          <pc:docMk/>
          <pc:sldMk cId="3744373238" sldId="469"/>
        </pc:sldMkLst>
      </pc:sldChg>
      <pc:sldChg chg="modSp new del mod">
        <pc:chgData name="Pastor Jason Kauranen" userId="e0c3930084765aaa" providerId="LiveId" clId="{A438F859-A371-4CA2-BA51-2B86427404E9}" dt="2026-06-03T19:50:12.208" v="3894" actId="47"/>
        <pc:sldMkLst>
          <pc:docMk/>
          <pc:sldMk cId="3384086970" sldId="470"/>
        </pc:sldMkLst>
      </pc:sldChg>
      <pc:sldChg chg="modSp new mod">
        <pc:chgData name="Pastor Jason Kauranen" userId="e0c3930084765aaa" providerId="LiveId" clId="{A438F859-A371-4CA2-BA51-2B86427404E9}" dt="2026-05-31T01:28:54.994" v="3814" actId="115"/>
        <pc:sldMkLst>
          <pc:docMk/>
          <pc:sldMk cId="1128917670" sldId="471"/>
        </pc:sldMkLst>
        <pc:spChg chg="mod">
          <ac:chgData name="Pastor Jason Kauranen" userId="e0c3930084765aaa" providerId="LiveId" clId="{A438F859-A371-4CA2-BA51-2B86427404E9}" dt="2026-05-31T01:28:54.994" v="3814" actId="115"/>
          <ac:spMkLst>
            <pc:docMk/>
            <pc:sldMk cId="1128917670" sldId="471"/>
            <ac:spMk id="2" creationId="{A70AEEF5-4F4E-6712-4F06-4BAFD514ED34}"/>
          </ac:spMkLst>
        </pc:spChg>
      </pc:sldChg>
      <pc:sldChg chg="modSp new mod">
        <pc:chgData name="Pastor Jason Kauranen" userId="e0c3930084765aaa" providerId="LiveId" clId="{A438F859-A371-4CA2-BA51-2B86427404E9}" dt="2026-05-31T01:29:15.818" v="3816"/>
        <pc:sldMkLst>
          <pc:docMk/>
          <pc:sldMk cId="304140824" sldId="472"/>
        </pc:sldMkLst>
        <pc:spChg chg="mod">
          <ac:chgData name="Pastor Jason Kauranen" userId="e0c3930084765aaa" providerId="LiveId" clId="{A438F859-A371-4CA2-BA51-2B86427404E9}" dt="2026-05-31T01:29:15.818" v="3816"/>
          <ac:spMkLst>
            <pc:docMk/>
            <pc:sldMk cId="304140824" sldId="472"/>
            <ac:spMk id="2" creationId="{A3DCD09B-3278-E1EB-FCE0-32294DB31D21}"/>
          </ac:spMkLst>
        </pc:spChg>
      </pc:sldChg>
      <pc:sldChg chg="modSp new del mod">
        <pc:chgData name="Pastor Jason Kauranen" userId="e0c3930084765aaa" providerId="LiveId" clId="{A438F859-A371-4CA2-BA51-2B86427404E9}" dt="2026-06-03T19:49:39.491" v="3893" actId="47"/>
        <pc:sldMkLst>
          <pc:docMk/>
          <pc:sldMk cId="1046389744" sldId="473"/>
        </pc:sldMkLst>
      </pc:sldChg>
      <pc:sldChg chg="modSp new mod">
        <pc:chgData name="Pastor Jason Kauranen" userId="e0c3930084765aaa" providerId="LiveId" clId="{A438F859-A371-4CA2-BA51-2B86427404E9}" dt="2026-05-31T01:54:06.934" v="3821"/>
        <pc:sldMkLst>
          <pc:docMk/>
          <pc:sldMk cId="1312017954" sldId="474"/>
        </pc:sldMkLst>
        <pc:spChg chg="mod">
          <ac:chgData name="Pastor Jason Kauranen" userId="e0c3930084765aaa" providerId="LiveId" clId="{A438F859-A371-4CA2-BA51-2B86427404E9}" dt="2026-05-31T01:54:06.934" v="3821"/>
          <ac:spMkLst>
            <pc:docMk/>
            <pc:sldMk cId="1312017954" sldId="474"/>
            <ac:spMk id="2" creationId="{DBB5892D-996A-F789-2124-3461F43055CF}"/>
          </ac:spMkLst>
        </pc:spChg>
      </pc:sldChg>
      <pc:sldChg chg="modSp new mod">
        <pc:chgData name="Pastor Jason Kauranen" userId="e0c3930084765aaa" providerId="LiveId" clId="{A438F859-A371-4CA2-BA51-2B86427404E9}" dt="2026-06-03T19:50:49.343" v="3904" actId="20577"/>
        <pc:sldMkLst>
          <pc:docMk/>
          <pc:sldMk cId="2483615029" sldId="475"/>
        </pc:sldMkLst>
        <pc:spChg chg="mod">
          <ac:chgData name="Pastor Jason Kauranen" userId="e0c3930084765aaa" providerId="LiveId" clId="{A438F859-A371-4CA2-BA51-2B86427404E9}" dt="2026-06-03T19:50:49.343" v="3904" actId="20577"/>
          <ac:spMkLst>
            <pc:docMk/>
            <pc:sldMk cId="2483615029" sldId="475"/>
            <ac:spMk id="2" creationId="{FF3AEE73-D6C4-AA2D-873B-ED7E00A20698}"/>
          </ac:spMkLst>
        </pc:spChg>
      </pc:sldChg>
      <pc:sldChg chg="modSp new mod">
        <pc:chgData name="Pastor Jason Kauranen" userId="e0c3930084765aaa" providerId="LiveId" clId="{A438F859-A371-4CA2-BA51-2B86427404E9}" dt="2026-06-03T19:51:10.469" v="3906"/>
        <pc:sldMkLst>
          <pc:docMk/>
          <pc:sldMk cId="760781631" sldId="476"/>
        </pc:sldMkLst>
        <pc:spChg chg="mod">
          <ac:chgData name="Pastor Jason Kauranen" userId="e0c3930084765aaa" providerId="LiveId" clId="{A438F859-A371-4CA2-BA51-2B86427404E9}" dt="2026-06-03T19:51:10.469" v="3906"/>
          <ac:spMkLst>
            <pc:docMk/>
            <pc:sldMk cId="760781631" sldId="476"/>
            <ac:spMk id="2" creationId="{FE75CC3D-28CC-4651-D9BF-9E84AD6DF514}"/>
          </ac:spMkLst>
        </pc:spChg>
      </pc:sldChg>
      <pc:sldChg chg="modSp new mod">
        <pc:chgData name="Pastor Jason Kauranen" userId="e0c3930084765aaa" providerId="LiveId" clId="{A438F859-A371-4CA2-BA51-2B86427404E9}" dt="2026-06-03T19:51:27.860" v="3908"/>
        <pc:sldMkLst>
          <pc:docMk/>
          <pc:sldMk cId="2508551004" sldId="477"/>
        </pc:sldMkLst>
        <pc:spChg chg="mod">
          <ac:chgData name="Pastor Jason Kauranen" userId="e0c3930084765aaa" providerId="LiveId" clId="{A438F859-A371-4CA2-BA51-2B86427404E9}" dt="2026-06-03T19:51:27.860" v="3908"/>
          <ac:spMkLst>
            <pc:docMk/>
            <pc:sldMk cId="2508551004" sldId="477"/>
            <ac:spMk id="2" creationId="{843638A9-BA20-50EE-1C3F-67B1944CDF34}"/>
          </ac:spMkLst>
        </pc:spChg>
      </pc:sldChg>
      <pc:sldChg chg="modSp new mod">
        <pc:chgData name="Pastor Jason Kauranen" userId="e0c3930084765aaa" providerId="LiveId" clId="{A438F859-A371-4CA2-BA51-2B86427404E9}" dt="2026-06-03T19:52:56.200" v="3912" actId="20577"/>
        <pc:sldMkLst>
          <pc:docMk/>
          <pc:sldMk cId="3147409912" sldId="478"/>
        </pc:sldMkLst>
        <pc:spChg chg="mod">
          <ac:chgData name="Pastor Jason Kauranen" userId="e0c3930084765aaa" providerId="LiveId" clId="{A438F859-A371-4CA2-BA51-2B86427404E9}" dt="2026-06-03T19:52:56.200" v="3912" actId="20577"/>
          <ac:spMkLst>
            <pc:docMk/>
            <pc:sldMk cId="3147409912" sldId="478"/>
            <ac:spMk id="2" creationId="{D807F613-59C6-0149-D370-6E091262F130}"/>
          </ac:spMkLst>
        </pc:spChg>
      </pc:sldChg>
      <pc:sldChg chg="modSp new mod">
        <pc:chgData name="Pastor Jason Kauranen" userId="e0c3930084765aaa" providerId="LiveId" clId="{A438F859-A371-4CA2-BA51-2B86427404E9}" dt="2026-06-03T19:54:07.032" v="3922" actId="20577"/>
        <pc:sldMkLst>
          <pc:docMk/>
          <pc:sldMk cId="2387182591" sldId="479"/>
        </pc:sldMkLst>
        <pc:spChg chg="mod">
          <ac:chgData name="Pastor Jason Kauranen" userId="e0c3930084765aaa" providerId="LiveId" clId="{A438F859-A371-4CA2-BA51-2B86427404E9}" dt="2026-06-03T19:54:07.032" v="3922" actId="20577"/>
          <ac:spMkLst>
            <pc:docMk/>
            <pc:sldMk cId="2387182591" sldId="479"/>
            <ac:spMk id="2" creationId="{AE577F54-2576-5967-B3E4-5A37CFD11DF8}"/>
          </ac:spMkLst>
        </pc:spChg>
      </pc:sldChg>
      <pc:sldChg chg="modSp new mod">
        <pc:chgData name="Pastor Jason Kauranen" userId="e0c3930084765aaa" providerId="LiveId" clId="{A438F859-A371-4CA2-BA51-2B86427404E9}" dt="2026-06-03T20:31:40.778" v="4043" actId="20577"/>
        <pc:sldMkLst>
          <pc:docMk/>
          <pc:sldMk cId="684626260" sldId="480"/>
        </pc:sldMkLst>
        <pc:spChg chg="mod">
          <ac:chgData name="Pastor Jason Kauranen" userId="e0c3930084765aaa" providerId="LiveId" clId="{A438F859-A371-4CA2-BA51-2B86427404E9}" dt="2026-06-03T20:31:40.778" v="4043" actId="20577"/>
          <ac:spMkLst>
            <pc:docMk/>
            <pc:sldMk cId="684626260" sldId="480"/>
            <ac:spMk id="2" creationId="{E435C4E4-DB4F-C844-8C84-7F33B433E8D3}"/>
          </ac:spMkLst>
        </pc:spChg>
      </pc:sldChg>
      <pc:sldChg chg="modSp new mod">
        <pc:chgData name="Pastor Jason Kauranen" userId="e0c3930084765aaa" providerId="LiveId" clId="{A438F859-A371-4CA2-BA51-2B86427404E9}" dt="2026-06-03T19:55:13.048" v="3931" actId="20577"/>
        <pc:sldMkLst>
          <pc:docMk/>
          <pc:sldMk cId="3464369523" sldId="481"/>
        </pc:sldMkLst>
        <pc:spChg chg="mod">
          <ac:chgData name="Pastor Jason Kauranen" userId="e0c3930084765aaa" providerId="LiveId" clId="{A438F859-A371-4CA2-BA51-2B86427404E9}" dt="2026-06-03T19:55:13.048" v="3931" actId="20577"/>
          <ac:spMkLst>
            <pc:docMk/>
            <pc:sldMk cId="3464369523" sldId="481"/>
            <ac:spMk id="2" creationId="{DC9A688E-CCB5-0585-5257-7AF1202D5B6E}"/>
          </ac:spMkLst>
        </pc:spChg>
      </pc:sldChg>
      <pc:sldChg chg="modSp new mod">
        <pc:chgData name="Pastor Jason Kauranen" userId="e0c3930084765aaa" providerId="LiveId" clId="{A438F859-A371-4CA2-BA51-2B86427404E9}" dt="2026-06-03T19:56:53.686" v="3933"/>
        <pc:sldMkLst>
          <pc:docMk/>
          <pc:sldMk cId="2344677802" sldId="482"/>
        </pc:sldMkLst>
        <pc:spChg chg="mod">
          <ac:chgData name="Pastor Jason Kauranen" userId="e0c3930084765aaa" providerId="LiveId" clId="{A438F859-A371-4CA2-BA51-2B86427404E9}" dt="2026-06-03T19:56:53.686" v="3933"/>
          <ac:spMkLst>
            <pc:docMk/>
            <pc:sldMk cId="2344677802" sldId="482"/>
            <ac:spMk id="2" creationId="{01444F6D-3ED2-FEBA-E724-F7281F2A9962}"/>
          </ac:spMkLst>
        </pc:spChg>
      </pc:sldChg>
      <pc:sldChg chg="modSp new mod">
        <pc:chgData name="Pastor Jason Kauranen" userId="e0c3930084765aaa" providerId="LiveId" clId="{A438F859-A371-4CA2-BA51-2B86427404E9}" dt="2026-06-03T19:59:11.470" v="3936" actId="115"/>
        <pc:sldMkLst>
          <pc:docMk/>
          <pc:sldMk cId="1777340659" sldId="483"/>
        </pc:sldMkLst>
        <pc:spChg chg="mod">
          <ac:chgData name="Pastor Jason Kauranen" userId="e0c3930084765aaa" providerId="LiveId" clId="{A438F859-A371-4CA2-BA51-2B86427404E9}" dt="2026-06-03T19:59:11.470" v="3936" actId="115"/>
          <ac:spMkLst>
            <pc:docMk/>
            <pc:sldMk cId="1777340659" sldId="483"/>
            <ac:spMk id="2" creationId="{68CC0E59-2A47-0C0E-5BFF-13830705FB4F}"/>
          </ac:spMkLst>
        </pc:spChg>
      </pc:sldChg>
      <pc:sldChg chg="modSp new mod">
        <pc:chgData name="Pastor Jason Kauranen" userId="e0c3930084765aaa" providerId="LiveId" clId="{A438F859-A371-4CA2-BA51-2B86427404E9}" dt="2026-06-03T20:02:19.294" v="3939"/>
        <pc:sldMkLst>
          <pc:docMk/>
          <pc:sldMk cId="2231765155" sldId="484"/>
        </pc:sldMkLst>
        <pc:spChg chg="mod">
          <ac:chgData name="Pastor Jason Kauranen" userId="e0c3930084765aaa" providerId="LiveId" clId="{A438F859-A371-4CA2-BA51-2B86427404E9}" dt="2026-06-03T20:02:19.294" v="3939"/>
          <ac:spMkLst>
            <pc:docMk/>
            <pc:sldMk cId="2231765155" sldId="484"/>
            <ac:spMk id="2" creationId="{699F1497-C728-1906-F858-A40BB5EFF215}"/>
          </ac:spMkLst>
        </pc:spChg>
      </pc:sldChg>
      <pc:sldChg chg="modSp new mod">
        <pc:chgData name="Pastor Jason Kauranen" userId="e0c3930084765aaa" providerId="LiveId" clId="{A438F859-A371-4CA2-BA51-2B86427404E9}" dt="2026-06-03T20:13:13.786" v="3949" actId="115"/>
        <pc:sldMkLst>
          <pc:docMk/>
          <pc:sldMk cId="1988910753" sldId="485"/>
        </pc:sldMkLst>
        <pc:spChg chg="mod">
          <ac:chgData name="Pastor Jason Kauranen" userId="e0c3930084765aaa" providerId="LiveId" clId="{A438F859-A371-4CA2-BA51-2B86427404E9}" dt="2026-06-03T20:13:13.786" v="3949" actId="115"/>
          <ac:spMkLst>
            <pc:docMk/>
            <pc:sldMk cId="1988910753" sldId="485"/>
            <ac:spMk id="2" creationId="{EAD9CC8F-9F38-5982-2CA6-12544C39B9CA}"/>
          </ac:spMkLst>
        </pc:spChg>
      </pc:sldChg>
      <pc:sldChg chg="modSp new mod">
        <pc:chgData name="Pastor Jason Kauranen" userId="e0c3930084765aaa" providerId="LiveId" clId="{A438F859-A371-4CA2-BA51-2B86427404E9}" dt="2026-06-03T20:14:07.592" v="3953" actId="20577"/>
        <pc:sldMkLst>
          <pc:docMk/>
          <pc:sldMk cId="2937458848" sldId="486"/>
        </pc:sldMkLst>
        <pc:spChg chg="mod">
          <ac:chgData name="Pastor Jason Kauranen" userId="e0c3930084765aaa" providerId="LiveId" clId="{A438F859-A371-4CA2-BA51-2B86427404E9}" dt="2026-06-03T20:14:07.592" v="3953" actId="20577"/>
          <ac:spMkLst>
            <pc:docMk/>
            <pc:sldMk cId="2937458848" sldId="486"/>
            <ac:spMk id="2" creationId="{16A3E417-F247-D849-EC96-B63F4B65EBB0}"/>
          </ac:spMkLst>
        </pc:spChg>
      </pc:sldChg>
      <pc:sldChg chg="modSp new mod">
        <pc:chgData name="Pastor Jason Kauranen" userId="e0c3930084765aaa" providerId="LiveId" clId="{A438F859-A371-4CA2-BA51-2B86427404E9}" dt="2026-06-03T20:15:05.745" v="3958" actId="20577"/>
        <pc:sldMkLst>
          <pc:docMk/>
          <pc:sldMk cId="3444763971" sldId="487"/>
        </pc:sldMkLst>
        <pc:spChg chg="mod">
          <ac:chgData name="Pastor Jason Kauranen" userId="e0c3930084765aaa" providerId="LiveId" clId="{A438F859-A371-4CA2-BA51-2B86427404E9}" dt="2026-06-03T20:15:05.745" v="3958" actId="20577"/>
          <ac:spMkLst>
            <pc:docMk/>
            <pc:sldMk cId="3444763971" sldId="487"/>
            <ac:spMk id="2" creationId="{CD7A2C14-52AE-94C1-817E-3B1A7A01A2A6}"/>
          </ac:spMkLst>
        </pc:spChg>
      </pc:sldChg>
      <pc:sldChg chg="modSp new mod">
        <pc:chgData name="Pastor Jason Kauranen" userId="e0c3930084765aaa" providerId="LiveId" clId="{A438F859-A371-4CA2-BA51-2B86427404E9}" dt="2026-06-03T20:15:36.707" v="3960"/>
        <pc:sldMkLst>
          <pc:docMk/>
          <pc:sldMk cId="4215516222" sldId="488"/>
        </pc:sldMkLst>
        <pc:spChg chg="mod">
          <ac:chgData name="Pastor Jason Kauranen" userId="e0c3930084765aaa" providerId="LiveId" clId="{A438F859-A371-4CA2-BA51-2B86427404E9}" dt="2026-06-03T20:15:36.707" v="3960"/>
          <ac:spMkLst>
            <pc:docMk/>
            <pc:sldMk cId="4215516222" sldId="488"/>
            <ac:spMk id="2" creationId="{2E88CEA2-43E6-7F32-93CD-9B9CA7684442}"/>
          </ac:spMkLst>
        </pc:spChg>
      </pc:sldChg>
      <pc:sldChg chg="modSp new mod">
        <pc:chgData name="Pastor Jason Kauranen" userId="e0c3930084765aaa" providerId="LiveId" clId="{A438F859-A371-4CA2-BA51-2B86427404E9}" dt="2026-06-03T20:17:25.872" v="3969" actId="20577"/>
        <pc:sldMkLst>
          <pc:docMk/>
          <pc:sldMk cId="644495579" sldId="489"/>
        </pc:sldMkLst>
        <pc:spChg chg="mod">
          <ac:chgData name="Pastor Jason Kauranen" userId="e0c3930084765aaa" providerId="LiveId" clId="{A438F859-A371-4CA2-BA51-2B86427404E9}" dt="2026-06-03T20:17:25.872" v="3969" actId="20577"/>
          <ac:spMkLst>
            <pc:docMk/>
            <pc:sldMk cId="644495579" sldId="489"/>
            <ac:spMk id="2" creationId="{E73F0290-B13C-F796-1249-6C990840FC2C}"/>
          </ac:spMkLst>
        </pc:spChg>
      </pc:sldChg>
      <pc:sldChg chg="modSp new mod">
        <pc:chgData name="Pastor Jason Kauranen" userId="e0c3930084765aaa" providerId="LiveId" clId="{A438F859-A371-4CA2-BA51-2B86427404E9}" dt="2026-06-03T20:22:19.991" v="3975" actId="20577"/>
        <pc:sldMkLst>
          <pc:docMk/>
          <pc:sldMk cId="1056590185" sldId="490"/>
        </pc:sldMkLst>
        <pc:spChg chg="mod">
          <ac:chgData name="Pastor Jason Kauranen" userId="e0c3930084765aaa" providerId="LiveId" clId="{A438F859-A371-4CA2-BA51-2B86427404E9}" dt="2026-06-03T20:22:19.991" v="3975" actId="20577"/>
          <ac:spMkLst>
            <pc:docMk/>
            <pc:sldMk cId="1056590185" sldId="490"/>
            <ac:spMk id="2" creationId="{019AE404-063C-2A2C-1840-DA312A59DF5F}"/>
          </ac:spMkLst>
        </pc:spChg>
      </pc:sldChg>
      <pc:sldChg chg="modSp new mod">
        <pc:chgData name="Pastor Jason Kauranen" userId="e0c3930084765aaa" providerId="LiveId" clId="{A438F859-A371-4CA2-BA51-2B86427404E9}" dt="2026-06-03T20:22:05.595" v="3973"/>
        <pc:sldMkLst>
          <pc:docMk/>
          <pc:sldMk cId="3373328507" sldId="491"/>
        </pc:sldMkLst>
        <pc:spChg chg="mod">
          <ac:chgData name="Pastor Jason Kauranen" userId="e0c3930084765aaa" providerId="LiveId" clId="{A438F859-A371-4CA2-BA51-2B86427404E9}" dt="2026-06-03T20:22:05.595" v="3973"/>
          <ac:spMkLst>
            <pc:docMk/>
            <pc:sldMk cId="3373328507" sldId="491"/>
            <ac:spMk id="2" creationId="{FECC6BAA-1D5A-5A9D-027C-43F56407CD85}"/>
          </ac:spMkLst>
        </pc:spChg>
      </pc:sldChg>
      <pc:sldChg chg="modSp new mod">
        <pc:chgData name="Pastor Jason Kauranen" userId="e0c3930084765aaa" providerId="LiveId" clId="{A438F859-A371-4CA2-BA51-2B86427404E9}" dt="2026-06-03T20:24:25.386" v="3977"/>
        <pc:sldMkLst>
          <pc:docMk/>
          <pc:sldMk cId="2737074358" sldId="492"/>
        </pc:sldMkLst>
        <pc:spChg chg="mod">
          <ac:chgData name="Pastor Jason Kauranen" userId="e0c3930084765aaa" providerId="LiveId" clId="{A438F859-A371-4CA2-BA51-2B86427404E9}" dt="2026-06-03T20:24:25.386" v="3977"/>
          <ac:spMkLst>
            <pc:docMk/>
            <pc:sldMk cId="2737074358" sldId="492"/>
            <ac:spMk id="2" creationId="{F2F4A5DD-E750-21EC-D89D-B342CEF2C564}"/>
          </ac:spMkLst>
        </pc:spChg>
      </pc:sldChg>
      <pc:sldChg chg="modSp new mod">
        <pc:chgData name="Pastor Jason Kauranen" userId="e0c3930084765aaa" providerId="LiveId" clId="{A438F859-A371-4CA2-BA51-2B86427404E9}" dt="2026-06-03T20:24:41.741" v="3979"/>
        <pc:sldMkLst>
          <pc:docMk/>
          <pc:sldMk cId="1180977588" sldId="493"/>
        </pc:sldMkLst>
        <pc:spChg chg="mod">
          <ac:chgData name="Pastor Jason Kauranen" userId="e0c3930084765aaa" providerId="LiveId" clId="{A438F859-A371-4CA2-BA51-2B86427404E9}" dt="2026-06-03T20:24:41.741" v="3979"/>
          <ac:spMkLst>
            <pc:docMk/>
            <pc:sldMk cId="1180977588" sldId="493"/>
            <ac:spMk id="2" creationId="{FB142F74-913D-82EC-45A7-3B6E9853C4AE}"/>
          </ac:spMkLst>
        </pc:spChg>
      </pc:sldChg>
      <pc:sldChg chg="modSp new mod">
        <pc:chgData name="Pastor Jason Kauranen" userId="e0c3930084765aaa" providerId="LiveId" clId="{A438F859-A371-4CA2-BA51-2B86427404E9}" dt="2026-06-03T20:27:54.898" v="4024" actId="122"/>
        <pc:sldMkLst>
          <pc:docMk/>
          <pc:sldMk cId="1760130319" sldId="494"/>
        </pc:sldMkLst>
        <pc:spChg chg="mod">
          <ac:chgData name="Pastor Jason Kauranen" userId="e0c3930084765aaa" providerId="LiveId" clId="{A438F859-A371-4CA2-BA51-2B86427404E9}" dt="2026-06-03T20:27:54.898" v="4024" actId="122"/>
          <ac:spMkLst>
            <pc:docMk/>
            <pc:sldMk cId="1760130319" sldId="494"/>
            <ac:spMk id="2" creationId="{A2C1AF62-5F03-BAD7-D27F-254688932421}"/>
          </ac:spMkLst>
        </pc:spChg>
      </pc:sldChg>
      <pc:sldChg chg="modSp new mod">
        <pc:chgData name="Pastor Jason Kauranen" userId="e0c3930084765aaa" providerId="LiveId" clId="{A438F859-A371-4CA2-BA51-2B86427404E9}" dt="2026-06-03T20:28:45.071" v="4026"/>
        <pc:sldMkLst>
          <pc:docMk/>
          <pc:sldMk cId="2009831717" sldId="495"/>
        </pc:sldMkLst>
        <pc:spChg chg="mod">
          <ac:chgData name="Pastor Jason Kauranen" userId="e0c3930084765aaa" providerId="LiveId" clId="{A438F859-A371-4CA2-BA51-2B86427404E9}" dt="2026-06-03T20:28:45.071" v="4026"/>
          <ac:spMkLst>
            <pc:docMk/>
            <pc:sldMk cId="2009831717" sldId="495"/>
            <ac:spMk id="2" creationId="{2F01C286-0E1A-ED21-A9F7-B5884A923D84}"/>
          </ac:spMkLst>
        </pc:spChg>
      </pc:sldChg>
      <pc:sldChg chg="modSp new mod">
        <pc:chgData name="Pastor Jason Kauranen" userId="e0c3930084765aaa" providerId="LiveId" clId="{A438F859-A371-4CA2-BA51-2B86427404E9}" dt="2026-06-03T20:29:41.577" v="4031" actId="33524"/>
        <pc:sldMkLst>
          <pc:docMk/>
          <pc:sldMk cId="2233141010" sldId="496"/>
        </pc:sldMkLst>
        <pc:spChg chg="mod">
          <ac:chgData name="Pastor Jason Kauranen" userId="e0c3930084765aaa" providerId="LiveId" clId="{A438F859-A371-4CA2-BA51-2B86427404E9}" dt="2026-06-03T20:29:41.577" v="4031" actId="33524"/>
          <ac:spMkLst>
            <pc:docMk/>
            <pc:sldMk cId="2233141010" sldId="496"/>
            <ac:spMk id="2" creationId="{5E17ACAC-CD4D-E2B7-D72B-70E302E66A67}"/>
          </ac:spMkLst>
        </pc:spChg>
      </pc:sldChg>
      <pc:sldChg chg="modSp new mod">
        <pc:chgData name="Pastor Jason Kauranen" userId="e0c3930084765aaa" providerId="LiveId" clId="{A438F859-A371-4CA2-BA51-2B86427404E9}" dt="2026-06-03T20:30:26.924" v="4036" actId="20577"/>
        <pc:sldMkLst>
          <pc:docMk/>
          <pc:sldMk cId="435879235" sldId="497"/>
        </pc:sldMkLst>
        <pc:spChg chg="mod">
          <ac:chgData name="Pastor Jason Kauranen" userId="e0c3930084765aaa" providerId="LiveId" clId="{A438F859-A371-4CA2-BA51-2B86427404E9}" dt="2026-06-03T20:30:26.924" v="4036" actId="20577"/>
          <ac:spMkLst>
            <pc:docMk/>
            <pc:sldMk cId="435879235" sldId="497"/>
            <ac:spMk id="2" creationId="{4F27EF06-354F-49AE-1572-D72DCF26FDEE}"/>
          </ac:spMkLst>
        </pc:spChg>
      </pc:sldChg>
      <pc:sldChg chg="modSp new mod">
        <pc:chgData name="Pastor Jason Kauranen" userId="e0c3930084765aaa" providerId="LiveId" clId="{A438F859-A371-4CA2-BA51-2B86427404E9}" dt="2026-06-03T20:31:03.541" v="4040" actId="115"/>
        <pc:sldMkLst>
          <pc:docMk/>
          <pc:sldMk cId="3810029075" sldId="498"/>
        </pc:sldMkLst>
        <pc:spChg chg="mod">
          <ac:chgData name="Pastor Jason Kauranen" userId="e0c3930084765aaa" providerId="LiveId" clId="{A438F859-A371-4CA2-BA51-2B86427404E9}" dt="2026-06-03T20:31:03.541" v="4040" actId="115"/>
          <ac:spMkLst>
            <pc:docMk/>
            <pc:sldMk cId="3810029075" sldId="498"/>
            <ac:spMk id="2" creationId="{C481FCD3-6A64-50AB-7C20-CD505E1A35F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7F613-59C6-0149-D370-6E091262F130}"/>
              </a:ext>
            </a:extLst>
          </p:cNvPr>
          <p:cNvSpPr>
            <a:spLocks noGrp="1"/>
          </p:cNvSpPr>
          <p:nvPr>
            <p:ph type="title"/>
          </p:nvPr>
        </p:nvSpPr>
        <p:spPr/>
        <p:txBody>
          <a:bodyPr/>
          <a:lstStyle/>
          <a:p>
            <a:r>
              <a:rPr lang="en-US" sz="4400" dirty="0"/>
              <a:t>Physical lineage cannot save anyone; instead, </a:t>
            </a:r>
            <a:br>
              <a:rPr lang="en-US" sz="4400" dirty="0"/>
            </a:br>
            <a:r>
              <a:rPr lang="en-US" sz="4400" dirty="0"/>
              <a:t>God's grace creates an entirely "new creation" where both </a:t>
            </a:r>
            <a:br>
              <a:rPr lang="en-US" sz="4400" dirty="0"/>
            </a:br>
            <a:r>
              <a:rPr lang="en-US" sz="4400" dirty="0"/>
              <a:t>Jews and Gentiles are joined to Abraham’s spiritual lineage through faith in Jesus Christ. </a:t>
            </a:r>
          </a:p>
        </p:txBody>
      </p:sp>
    </p:spTree>
    <p:extLst>
      <p:ext uri="{BB962C8B-B14F-4D97-AF65-F5344CB8AC3E}">
        <p14:creationId xmlns:p14="http://schemas.microsoft.com/office/powerpoint/2010/main" val="3147409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77F54-2576-5967-B3E4-5A37CFD11DF8}"/>
              </a:ext>
            </a:extLst>
          </p:cNvPr>
          <p:cNvSpPr>
            <a:spLocks noGrp="1"/>
          </p:cNvSpPr>
          <p:nvPr>
            <p:ph type="title"/>
          </p:nvPr>
        </p:nvSpPr>
        <p:spPr/>
        <p:txBody>
          <a:bodyPr/>
          <a:lstStyle/>
          <a:p>
            <a:r>
              <a:rPr lang="en-US" sz="4800" dirty="0"/>
              <a:t>Eph 3:2 if indeed you have heard of </a:t>
            </a:r>
            <a:r>
              <a:rPr lang="en-US" sz="4800" u="sng" dirty="0"/>
              <a:t>the stewardship of God’s grace</a:t>
            </a:r>
            <a:r>
              <a:rPr lang="en-US" sz="4800" dirty="0"/>
              <a:t> which was given </a:t>
            </a:r>
            <a:br>
              <a:rPr lang="en-US" sz="4800" dirty="0"/>
            </a:br>
            <a:r>
              <a:rPr lang="en-US" sz="4800" dirty="0"/>
              <a:t>to me for you; </a:t>
            </a:r>
          </a:p>
        </p:txBody>
      </p:sp>
    </p:spTree>
    <p:extLst>
      <p:ext uri="{BB962C8B-B14F-4D97-AF65-F5344CB8AC3E}">
        <p14:creationId xmlns:p14="http://schemas.microsoft.com/office/powerpoint/2010/main" val="2387182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A688E-CCB5-0585-5257-7AF1202D5B6E}"/>
              </a:ext>
            </a:extLst>
          </p:cNvPr>
          <p:cNvSpPr>
            <a:spLocks noGrp="1"/>
          </p:cNvSpPr>
          <p:nvPr>
            <p:ph type="title"/>
          </p:nvPr>
        </p:nvSpPr>
        <p:spPr/>
        <p:txBody>
          <a:bodyPr/>
          <a:lstStyle/>
          <a:p>
            <a:r>
              <a:rPr lang="en-US" sz="4400" dirty="0"/>
              <a:t>‘Stewardship’ - </a:t>
            </a:r>
            <a:r>
              <a:rPr lang="en-US" sz="4400" i="1" dirty="0" err="1"/>
              <a:t>oikonomia</a:t>
            </a:r>
            <a:r>
              <a:rPr lang="en-US" sz="4400" dirty="0"/>
              <a:t> –(G3622 oy-</a:t>
            </a:r>
            <a:r>
              <a:rPr lang="en-US" sz="4400" dirty="0" err="1"/>
              <a:t>kon</a:t>
            </a:r>
            <a:r>
              <a:rPr lang="en-US" sz="4400" dirty="0"/>
              <a:t>-om-ee'-ah) </a:t>
            </a:r>
            <a:br>
              <a:rPr lang="en-US" sz="4400" dirty="0"/>
            </a:br>
            <a:br>
              <a:rPr lang="en-US" sz="4400" dirty="0"/>
            </a:br>
            <a:r>
              <a:rPr lang="en-US" sz="4400" dirty="0"/>
              <a:t>= dispensation, stewardship;  </a:t>
            </a:r>
            <a:br>
              <a:rPr lang="en-US" sz="4400" dirty="0"/>
            </a:br>
            <a:r>
              <a:rPr lang="en-US" sz="4400" dirty="0"/>
              <a:t>= administration, management, </a:t>
            </a:r>
            <a:br>
              <a:rPr lang="en-US" sz="4400" dirty="0"/>
            </a:br>
            <a:r>
              <a:rPr lang="en-US" sz="4400" dirty="0"/>
              <a:t>(of a specific economy); </a:t>
            </a:r>
            <a:br>
              <a:rPr lang="en-US" sz="4400" dirty="0"/>
            </a:br>
            <a:r>
              <a:rPr lang="en-US" sz="4400" dirty="0"/>
              <a:t>= a special period of time</a:t>
            </a:r>
            <a:br>
              <a:rPr lang="en-US" sz="4400" dirty="0"/>
            </a:br>
            <a:r>
              <a:rPr lang="en-US" sz="4000" dirty="0"/>
              <a:t>*In a theocratic sense, being entrusted by God</a:t>
            </a:r>
            <a:br>
              <a:rPr lang="en-US" sz="4400" dirty="0"/>
            </a:br>
            <a:endParaRPr lang="en-US" sz="4400" dirty="0"/>
          </a:p>
        </p:txBody>
      </p:sp>
    </p:spTree>
    <p:extLst>
      <p:ext uri="{BB962C8B-B14F-4D97-AF65-F5344CB8AC3E}">
        <p14:creationId xmlns:p14="http://schemas.microsoft.com/office/powerpoint/2010/main" val="3464369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44F6D-3ED2-FEBA-E724-F7281F2A9962}"/>
              </a:ext>
            </a:extLst>
          </p:cNvPr>
          <p:cNvSpPr>
            <a:spLocks noGrp="1"/>
          </p:cNvSpPr>
          <p:nvPr>
            <p:ph type="title"/>
          </p:nvPr>
        </p:nvSpPr>
        <p:spPr/>
        <p:txBody>
          <a:bodyPr/>
          <a:lstStyle/>
          <a:p>
            <a:r>
              <a:rPr lang="en-US" sz="4400" dirty="0"/>
              <a:t>Eph 3:5 which in other generations was not made known to the sons of men, as it has now been revealed to His holy apostles and prophets in the Spirit; </a:t>
            </a:r>
          </a:p>
        </p:txBody>
      </p:sp>
    </p:spTree>
    <p:extLst>
      <p:ext uri="{BB962C8B-B14F-4D97-AF65-F5344CB8AC3E}">
        <p14:creationId xmlns:p14="http://schemas.microsoft.com/office/powerpoint/2010/main" val="2344677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C0E59-2A47-0C0E-5BFF-13830705FB4F}"/>
              </a:ext>
            </a:extLst>
          </p:cNvPr>
          <p:cNvSpPr>
            <a:spLocks noGrp="1"/>
          </p:cNvSpPr>
          <p:nvPr>
            <p:ph type="title"/>
          </p:nvPr>
        </p:nvSpPr>
        <p:spPr/>
        <p:txBody>
          <a:bodyPr/>
          <a:lstStyle/>
          <a:p>
            <a:r>
              <a:rPr lang="en-US" sz="4400" dirty="0"/>
              <a:t>John 16:7 But I tell you the truth, it is </a:t>
            </a:r>
            <a:r>
              <a:rPr lang="en-US" sz="4400" u="sng" dirty="0"/>
              <a:t>to your advantage </a:t>
            </a:r>
            <a:r>
              <a:rPr lang="en-US" sz="4400" dirty="0"/>
              <a:t>that I go away; for if I do not go away, the Helper will not come to you; but if I go, I will send Him to you. </a:t>
            </a:r>
          </a:p>
        </p:txBody>
      </p:sp>
    </p:spTree>
    <p:extLst>
      <p:ext uri="{BB962C8B-B14F-4D97-AF65-F5344CB8AC3E}">
        <p14:creationId xmlns:p14="http://schemas.microsoft.com/office/powerpoint/2010/main" val="1777340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1497-C728-1906-F858-A40BB5EFF215}"/>
              </a:ext>
            </a:extLst>
          </p:cNvPr>
          <p:cNvSpPr>
            <a:spLocks noGrp="1"/>
          </p:cNvSpPr>
          <p:nvPr>
            <p:ph type="title"/>
          </p:nvPr>
        </p:nvSpPr>
        <p:spPr/>
        <p:txBody>
          <a:bodyPr/>
          <a:lstStyle/>
          <a:p>
            <a:r>
              <a:rPr lang="en-US" sz="4000" dirty="0"/>
              <a:t>Isa 49:6 He says, “It is too small a thing that You should be My Servant</a:t>
            </a:r>
            <a:br>
              <a:rPr lang="en-US" sz="4000" dirty="0"/>
            </a:br>
            <a:r>
              <a:rPr lang="en-US" sz="4000" dirty="0"/>
              <a:t>To raise up the tribes of Jacob and to restore the preserved ones of Israel;</a:t>
            </a:r>
            <a:br>
              <a:rPr lang="en-US" sz="4000" dirty="0"/>
            </a:br>
            <a:r>
              <a:rPr lang="en-US" sz="4000" dirty="0"/>
              <a:t>I will also make You a light of the nations</a:t>
            </a:r>
            <a:br>
              <a:rPr lang="en-US" sz="4000" dirty="0"/>
            </a:br>
            <a:r>
              <a:rPr lang="en-US" sz="4000" dirty="0"/>
              <a:t>So that My salvation may reach to the end of the earth.” </a:t>
            </a:r>
            <a:br>
              <a:rPr lang="en-US" sz="4000" dirty="0"/>
            </a:br>
            <a:endParaRPr lang="en-US" sz="4000" dirty="0"/>
          </a:p>
        </p:txBody>
      </p:sp>
    </p:spTree>
    <p:extLst>
      <p:ext uri="{BB962C8B-B14F-4D97-AF65-F5344CB8AC3E}">
        <p14:creationId xmlns:p14="http://schemas.microsoft.com/office/powerpoint/2010/main" val="2231765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9CC8F-9F38-5982-2CA6-12544C39B9CA}"/>
              </a:ext>
            </a:extLst>
          </p:cNvPr>
          <p:cNvSpPr>
            <a:spLocks noGrp="1"/>
          </p:cNvSpPr>
          <p:nvPr>
            <p:ph type="title"/>
          </p:nvPr>
        </p:nvSpPr>
        <p:spPr/>
        <p:txBody>
          <a:bodyPr/>
          <a:lstStyle/>
          <a:p>
            <a:r>
              <a:rPr lang="en-US" sz="4800" dirty="0"/>
              <a:t>Eph 3:7 of which I was made </a:t>
            </a:r>
            <a:br>
              <a:rPr lang="en-US" sz="4800" dirty="0"/>
            </a:br>
            <a:r>
              <a:rPr lang="en-US" sz="4800" dirty="0"/>
              <a:t>a minister, according to </a:t>
            </a:r>
            <a:br>
              <a:rPr lang="en-US" sz="4800" dirty="0"/>
            </a:br>
            <a:r>
              <a:rPr lang="en-US" sz="4800" u="sng" dirty="0"/>
              <a:t>the gift of God’s grace </a:t>
            </a:r>
            <a:r>
              <a:rPr lang="en-US" sz="4800" dirty="0"/>
              <a:t>which was given to me according to the working of His power. </a:t>
            </a:r>
          </a:p>
        </p:txBody>
      </p:sp>
    </p:spTree>
    <p:extLst>
      <p:ext uri="{BB962C8B-B14F-4D97-AF65-F5344CB8AC3E}">
        <p14:creationId xmlns:p14="http://schemas.microsoft.com/office/powerpoint/2010/main" val="1988910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3E417-F247-D849-EC96-B63F4B65EBB0}"/>
              </a:ext>
            </a:extLst>
          </p:cNvPr>
          <p:cNvSpPr>
            <a:spLocks noGrp="1"/>
          </p:cNvSpPr>
          <p:nvPr>
            <p:ph type="title"/>
          </p:nvPr>
        </p:nvSpPr>
        <p:spPr/>
        <p:txBody>
          <a:bodyPr/>
          <a:lstStyle/>
          <a:p>
            <a:r>
              <a:rPr lang="en-US" sz="4400" dirty="0"/>
              <a:t>“But while Paul was thus thankful for his office, his success in it greatly humbled him. The fuller a vessel becomes the deeper it sinks in the water. A plenitude of grace is a cure for pride.”  </a:t>
            </a:r>
            <a:br>
              <a:rPr lang="en-US" sz="4400" dirty="0"/>
            </a:br>
            <a:r>
              <a:rPr lang="en-US" sz="4400" dirty="0"/>
              <a:t>- C. Spurgeon</a:t>
            </a:r>
          </a:p>
        </p:txBody>
      </p:sp>
    </p:spTree>
    <p:extLst>
      <p:ext uri="{BB962C8B-B14F-4D97-AF65-F5344CB8AC3E}">
        <p14:creationId xmlns:p14="http://schemas.microsoft.com/office/powerpoint/2010/main" val="2937458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A2C14-52AE-94C1-817E-3B1A7A01A2A6}"/>
              </a:ext>
            </a:extLst>
          </p:cNvPr>
          <p:cNvSpPr>
            <a:spLocks noGrp="1"/>
          </p:cNvSpPr>
          <p:nvPr>
            <p:ph type="title"/>
          </p:nvPr>
        </p:nvSpPr>
        <p:spPr/>
        <p:txBody>
          <a:bodyPr/>
          <a:lstStyle/>
          <a:p>
            <a:r>
              <a:rPr lang="en-US" sz="4400" dirty="0"/>
              <a:t>Eph 3:8 To me, the very least of all saints, this </a:t>
            </a:r>
            <a:r>
              <a:rPr lang="en-US" sz="4400" u="sng" dirty="0"/>
              <a:t>grace was given</a:t>
            </a:r>
            <a:r>
              <a:rPr lang="en-US" sz="4400" dirty="0"/>
              <a:t>, </a:t>
            </a:r>
            <a:br>
              <a:rPr lang="en-US" sz="4400" dirty="0"/>
            </a:br>
            <a:r>
              <a:rPr lang="en-US" sz="4400" dirty="0"/>
              <a:t>to preach to the Gentiles </a:t>
            </a:r>
            <a:br>
              <a:rPr lang="en-US" sz="4400" dirty="0"/>
            </a:br>
            <a:r>
              <a:rPr lang="en-US" sz="4400" dirty="0"/>
              <a:t>the unfathomable riches of Christ, </a:t>
            </a:r>
          </a:p>
        </p:txBody>
      </p:sp>
    </p:spTree>
    <p:extLst>
      <p:ext uri="{BB962C8B-B14F-4D97-AF65-F5344CB8AC3E}">
        <p14:creationId xmlns:p14="http://schemas.microsoft.com/office/powerpoint/2010/main" val="3444763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CEA2-43E6-7F32-93CD-9B9CA7684442}"/>
              </a:ext>
            </a:extLst>
          </p:cNvPr>
          <p:cNvSpPr>
            <a:spLocks noGrp="1"/>
          </p:cNvSpPr>
          <p:nvPr>
            <p:ph type="title"/>
          </p:nvPr>
        </p:nvSpPr>
        <p:spPr/>
        <p:txBody>
          <a:bodyPr/>
          <a:lstStyle/>
          <a:p>
            <a:r>
              <a:rPr lang="en-US" sz="4400" dirty="0"/>
              <a:t>Eph 3:10 so that the manifold wisdom of God might now be made known through the church to the rulers and the authorities in the heavenly places. </a:t>
            </a:r>
          </a:p>
        </p:txBody>
      </p:sp>
    </p:spTree>
    <p:extLst>
      <p:ext uri="{BB962C8B-B14F-4D97-AF65-F5344CB8AC3E}">
        <p14:creationId xmlns:p14="http://schemas.microsoft.com/office/powerpoint/2010/main" val="4215516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070 </a:t>
            </a:r>
            <a:br>
              <a:rPr lang="en-US" sz="4400" dirty="0"/>
            </a:br>
            <a:br>
              <a:rPr lang="en-US" sz="3600" dirty="0"/>
            </a:br>
            <a:r>
              <a:rPr lang="en-US" sz="3400" dirty="0"/>
              <a:t>The Analogies of the Shadows;</a:t>
            </a:r>
            <a:br>
              <a:rPr lang="en-US" sz="3400" dirty="0"/>
            </a:br>
            <a:r>
              <a:rPr lang="en-US" sz="3400" dirty="0"/>
              <a:t>The Gain of Glory Belongs to the Lord</a:t>
            </a:r>
            <a:br>
              <a:rPr lang="en-US" sz="3400" dirty="0"/>
            </a:br>
            <a:r>
              <a:rPr lang="en-US" sz="3400" dirty="0"/>
              <a:t> - Part 22.</a:t>
            </a:r>
            <a:br>
              <a:rPr lang="en-US" sz="3600" dirty="0"/>
            </a:br>
            <a:br>
              <a:rPr lang="en-US" sz="3600" dirty="0"/>
            </a:br>
            <a:r>
              <a:rPr lang="en-US" sz="4000" dirty="0"/>
              <a:t>Pastor Jason Kauranen</a:t>
            </a:r>
            <a:br>
              <a:rPr lang="en-US" sz="4000" dirty="0"/>
            </a:br>
            <a:r>
              <a:rPr lang="en-US" sz="4000" dirty="0"/>
              <a:t>Wednesday June 3,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F0290-B13C-F796-1249-6C990840FC2C}"/>
              </a:ext>
            </a:extLst>
          </p:cNvPr>
          <p:cNvSpPr>
            <a:spLocks noGrp="1"/>
          </p:cNvSpPr>
          <p:nvPr>
            <p:ph type="title"/>
          </p:nvPr>
        </p:nvSpPr>
        <p:spPr/>
        <p:txBody>
          <a:bodyPr/>
          <a:lstStyle/>
          <a:p>
            <a:r>
              <a:rPr lang="en-US" sz="4800" dirty="0"/>
              <a:t>Eph 3:13 Therefore I ask you not to lose heart at my tribulations on your behalf, </a:t>
            </a:r>
            <a:br>
              <a:rPr lang="en-US" sz="4800" dirty="0"/>
            </a:br>
            <a:r>
              <a:rPr lang="en-US" sz="4800" dirty="0"/>
              <a:t>for they are your glory. </a:t>
            </a:r>
          </a:p>
        </p:txBody>
      </p:sp>
    </p:spTree>
    <p:extLst>
      <p:ext uri="{BB962C8B-B14F-4D97-AF65-F5344CB8AC3E}">
        <p14:creationId xmlns:p14="http://schemas.microsoft.com/office/powerpoint/2010/main" val="644495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AE404-063C-2A2C-1840-DA312A59DF5F}"/>
              </a:ext>
            </a:extLst>
          </p:cNvPr>
          <p:cNvSpPr>
            <a:spLocks noGrp="1"/>
          </p:cNvSpPr>
          <p:nvPr>
            <p:ph type="title"/>
          </p:nvPr>
        </p:nvSpPr>
        <p:spPr/>
        <p:txBody>
          <a:bodyPr/>
          <a:lstStyle/>
          <a:p>
            <a:r>
              <a:rPr lang="en-US" sz="4400" dirty="0"/>
              <a:t>God is glorified! The Gain to God.</a:t>
            </a:r>
            <a:br>
              <a:rPr lang="en-US" sz="4400" dirty="0"/>
            </a:br>
            <a:br>
              <a:rPr lang="en-US" sz="4400" dirty="0"/>
            </a:br>
            <a:r>
              <a:rPr lang="en-US" sz="4400" dirty="0"/>
              <a:t>The Believer’s gain is in the grace of living, the spiritual life unto maturity, up to the top potential of what God has given you. </a:t>
            </a:r>
            <a:br>
              <a:rPr lang="en-US" dirty="0"/>
            </a:br>
            <a:endParaRPr lang="en-US" dirty="0"/>
          </a:p>
        </p:txBody>
      </p:sp>
    </p:spTree>
    <p:extLst>
      <p:ext uri="{BB962C8B-B14F-4D97-AF65-F5344CB8AC3E}">
        <p14:creationId xmlns:p14="http://schemas.microsoft.com/office/powerpoint/2010/main" val="1056590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C6BAA-1D5A-5A9D-027C-43F56407CD85}"/>
              </a:ext>
            </a:extLst>
          </p:cNvPr>
          <p:cNvSpPr>
            <a:spLocks noGrp="1"/>
          </p:cNvSpPr>
          <p:nvPr>
            <p:ph type="title"/>
          </p:nvPr>
        </p:nvSpPr>
        <p:spPr/>
        <p:txBody>
          <a:bodyPr/>
          <a:lstStyle/>
          <a:p>
            <a:r>
              <a:rPr lang="en-US" sz="4400" dirty="0"/>
              <a:t>2Co 3:18 But we all, with unveiled face, beholding as in a mirror the glory of the Lord, are being transformed into the same image from glory to glory, just as from the Lord, the Spirit. </a:t>
            </a:r>
          </a:p>
        </p:txBody>
      </p:sp>
    </p:spTree>
    <p:extLst>
      <p:ext uri="{BB962C8B-B14F-4D97-AF65-F5344CB8AC3E}">
        <p14:creationId xmlns:p14="http://schemas.microsoft.com/office/powerpoint/2010/main" val="3373328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4A5DD-E750-21EC-D89D-B342CEF2C564}"/>
              </a:ext>
            </a:extLst>
          </p:cNvPr>
          <p:cNvSpPr>
            <a:spLocks noGrp="1"/>
          </p:cNvSpPr>
          <p:nvPr>
            <p:ph type="title"/>
          </p:nvPr>
        </p:nvSpPr>
        <p:spPr/>
        <p:txBody>
          <a:bodyPr/>
          <a:lstStyle/>
          <a:p>
            <a:r>
              <a:rPr lang="en-US" sz="4400" dirty="0"/>
              <a:t>Eph 3:18 may be able to comprehend with all the saints what is the breadth and length and height and depth, </a:t>
            </a:r>
          </a:p>
        </p:txBody>
      </p:sp>
    </p:spTree>
    <p:extLst>
      <p:ext uri="{BB962C8B-B14F-4D97-AF65-F5344CB8AC3E}">
        <p14:creationId xmlns:p14="http://schemas.microsoft.com/office/powerpoint/2010/main" val="2737074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42F74-913D-82EC-45A7-3B6E9853C4AE}"/>
              </a:ext>
            </a:extLst>
          </p:cNvPr>
          <p:cNvSpPr>
            <a:spLocks noGrp="1"/>
          </p:cNvSpPr>
          <p:nvPr>
            <p:ph type="title"/>
          </p:nvPr>
        </p:nvSpPr>
        <p:spPr/>
        <p:txBody>
          <a:bodyPr/>
          <a:lstStyle/>
          <a:p>
            <a:r>
              <a:rPr lang="en-US" sz="4400" dirty="0"/>
              <a:t>Eph 3:19 and to know the love of Christ which surpasses knowledge, that you may be filled up to all the fullness of God. </a:t>
            </a:r>
          </a:p>
        </p:txBody>
      </p:sp>
    </p:spTree>
    <p:extLst>
      <p:ext uri="{BB962C8B-B14F-4D97-AF65-F5344CB8AC3E}">
        <p14:creationId xmlns:p14="http://schemas.microsoft.com/office/powerpoint/2010/main" val="1180977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1AF62-5F03-BAD7-D27F-254688932421}"/>
              </a:ext>
            </a:extLst>
          </p:cNvPr>
          <p:cNvSpPr>
            <a:spLocks noGrp="1"/>
          </p:cNvSpPr>
          <p:nvPr>
            <p:ph type="title"/>
          </p:nvPr>
        </p:nvSpPr>
        <p:spPr/>
        <p:txBody>
          <a:bodyPr/>
          <a:lstStyle/>
          <a:p>
            <a:r>
              <a:rPr lang="en-US" sz="4000" dirty="0"/>
              <a:t>1. Breath or width = </a:t>
            </a:r>
            <a:r>
              <a:rPr lang="en-US" sz="3600" dirty="0"/>
              <a:t>All people in all circumstances, </a:t>
            </a:r>
            <a:br>
              <a:rPr lang="en-US" sz="4000" dirty="0"/>
            </a:br>
            <a:r>
              <a:rPr lang="en-US" sz="4000" dirty="0"/>
              <a:t>2. Length = </a:t>
            </a:r>
            <a:r>
              <a:rPr lang="en-US" sz="3600" dirty="0"/>
              <a:t>from eternity past to everlasting eternity,</a:t>
            </a:r>
            <a:br>
              <a:rPr lang="en-US" sz="3600" dirty="0"/>
            </a:br>
            <a:r>
              <a:rPr lang="en-US" sz="3600" dirty="0"/>
              <a:t>3. </a:t>
            </a:r>
            <a:r>
              <a:rPr lang="en-US" sz="4000" dirty="0"/>
              <a:t>Depth = </a:t>
            </a:r>
            <a:r>
              <a:rPr lang="en-US" sz="3600" dirty="0"/>
              <a:t>able to reach the worst and lowliness of sinners,</a:t>
            </a:r>
            <a:br>
              <a:rPr lang="en-US" sz="3600" dirty="0"/>
            </a:br>
            <a:r>
              <a:rPr lang="en-US" sz="3600" dirty="0"/>
              <a:t>4. </a:t>
            </a:r>
            <a:r>
              <a:rPr lang="en-US" sz="4000" dirty="0"/>
              <a:t>Height = </a:t>
            </a:r>
            <a:r>
              <a:rPr lang="en-US" sz="3600" dirty="0"/>
              <a:t>lifting up into the heavenlies and recesses of the north, the presence of God. </a:t>
            </a:r>
            <a:br>
              <a:rPr lang="en-US" sz="3600" dirty="0"/>
            </a:br>
            <a:endParaRPr lang="en-US" sz="3600" dirty="0"/>
          </a:p>
        </p:txBody>
      </p:sp>
    </p:spTree>
    <p:extLst>
      <p:ext uri="{BB962C8B-B14F-4D97-AF65-F5344CB8AC3E}">
        <p14:creationId xmlns:p14="http://schemas.microsoft.com/office/powerpoint/2010/main" val="1760130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1C286-0E1A-ED21-A9F7-B5884A923D84}"/>
              </a:ext>
            </a:extLst>
          </p:cNvPr>
          <p:cNvSpPr>
            <a:spLocks noGrp="1"/>
          </p:cNvSpPr>
          <p:nvPr>
            <p:ph type="title"/>
          </p:nvPr>
        </p:nvSpPr>
        <p:spPr/>
        <p:txBody>
          <a:bodyPr/>
          <a:lstStyle/>
          <a:p>
            <a:r>
              <a:rPr lang="en-US" sz="4800" dirty="0"/>
              <a:t>Heb 2:17 Therefore, He had to be made like His brethren in all things, so that He might become a merciful and faithful high priest in things pertaining to God, to make propitiation for the sins of the people. </a:t>
            </a:r>
          </a:p>
        </p:txBody>
      </p:sp>
    </p:spTree>
    <p:extLst>
      <p:ext uri="{BB962C8B-B14F-4D97-AF65-F5344CB8AC3E}">
        <p14:creationId xmlns:p14="http://schemas.microsoft.com/office/powerpoint/2010/main" val="2009831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7ACAC-CD4D-E2B7-D72B-70E302E66A67}"/>
              </a:ext>
            </a:extLst>
          </p:cNvPr>
          <p:cNvSpPr>
            <a:spLocks noGrp="1"/>
          </p:cNvSpPr>
          <p:nvPr>
            <p:ph type="title"/>
          </p:nvPr>
        </p:nvSpPr>
        <p:spPr/>
        <p:txBody>
          <a:bodyPr/>
          <a:lstStyle/>
          <a:p>
            <a:r>
              <a:rPr lang="en-US" sz="4800" dirty="0"/>
              <a:t>Heb 2:18 For since He Himself was tempted in that which </a:t>
            </a:r>
            <a:br>
              <a:rPr lang="en-US" sz="4800" dirty="0"/>
            </a:br>
            <a:r>
              <a:rPr lang="en-US" sz="4800" dirty="0"/>
              <a:t>He has suffered; He is able to come to the aid of those who are tempted. </a:t>
            </a:r>
          </a:p>
        </p:txBody>
      </p:sp>
    </p:spTree>
    <p:extLst>
      <p:ext uri="{BB962C8B-B14F-4D97-AF65-F5344CB8AC3E}">
        <p14:creationId xmlns:p14="http://schemas.microsoft.com/office/powerpoint/2010/main" val="2233141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EF06-354F-49AE-1572-D72DCF26FDEE}"/>
              </a:ext>
            </a:extLst>
          </p:cNvPr>
          <p:cNvSpPr>
            <a:spLocks noGrp="1"/>
          </p:cNvSpPr>
          <p:nvPr>
            <p:ph type="title"/>
          </p:nvPr>
        </p:nvSpPr>
        <p:spPr/>
        <p:txBody>
          <a:bodyPr/>
          <a:lstStyle/>
          <a:p>
            <a:r>
              <a:rPr lang="en-US" sz="4800" dirty="0"/>
              <a:t>This allows us, as believers to have Jesus Christ as a compassionate advocate, </a:t>
            </a:r>
            <a:br>
              <a:rPr lang="en-US" sz="4800" dirty="0"/>
            </a:br>
            <a:r>
              <a:rPr lang="en-US" sz="4800" dirty="0"/>
              <a:t>the Mediator, who truly understands.  His High Priestly role of a Mediator represents man before God. </a:t>
            </a:r>
          </a:p>
        </p:txBody>
      </p:sp>
    </p:spTree>
    <p:extLst>
      <p:ext uri="{BB962C8B-B14F-4D97-AF65-F5344CB8AC3E}">
        <p14:creationId xmlns:p14="http://schemas.microsoft.com/office/powerpoint/2010/main" val="4358792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1FCD3-6A64-50AB-7C20-CD505E1A35FA}"/>
              </a:ext>
            </a:extLst>
          </p:cNvPr>
          <p:cNvSpPr>
            <a:spLocks noGrp="1"/>
          </p:cNvSpPr>
          <p:nvPr>
            <p:ph type="title"/>
          </p:nvPr>
        </p:nvSpPr>
        <p:spPr/>
        <p:txBody>
          <a:bodyPr/>
          <a:lstStyle/>
          <a:p>
            <a:r>
              <a:rPr lang="en-US" sz="4800" dirty="0"/>
              <a:t>Eph 3:20 Now to Him who is able to do </a:t>
            </a:r>
            <a:r>
              <a:rPr lang="en-US" sz="4800" u="sng" dirty="0"/>
              <a:t>far more abundantly </a:t>
            </a:r>
            <a:r>
              <a:rPr lang="en-US" sz="4800" dirty="0"/>
              <a:t>beyond all that we ask or think, according to the power that works within us,</a:t>
            </a:r>
          </a:p>
        </p:txBody>
      </p:sp>
    </p:spTree>
    <p:extLst>
      <p:ext uri="{BB962C8B-B14F-4D97-AF65-F5344CB8AC3E}">
        <p14:creationId xmlns:p14="http://schemas.microsoft.com/office/powerpoint/2010/main" val="3810029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5C4E4-DB4F-C844-8C84-7F33B433E8D3}"/>
              </a:ext>
            </a:extLst>
          </p:cNvPr>
          <p:cNvSpPr>
            <a:spLocks noGrp="1"/>
          </p:cNvSpPr>
          <p:nvPr>
            <p:ph type="title"/>
          </p:nvPr>
        </p:nvSpPr>
        <p:spPr/>
        <p:txBody>
          <a:bodyPr/>
          <a:lstStyle/>
          <a:p>
            <a:r>
              <a:rPr lang="en-US" sz="4800" dirty="0"/>
              <a:t>Eph 3:21 to Him be the glory in the church and in Christ Jesus to all generations </a:t>
            </a:r>
            <a:r>
              <a:rPr lang="en-US" sz="4800"/>
              <a:t>forever </a:t>
            </a:r>
            <a:br>
              <a:rPr lang="en-US" sz="4800"/>
            </a:br>
            <a:r>
              <a:rPr lang="en-US" sz="4800"/>
              <a:t>and </a:t>
            </a:r>
            <a:r>
              <a:rPr lang="en-US" sz="4800" dirty="0"/>
              <a:t>ever. Amen. </a:t>
            </a:r>
          </a:p>
        </p:txBody>
      </p:sp>
    </p:spTree>
    <p:extLst>
      <p:ext uri="{BB962C8B-B14F-4D97-AF65-F5344CB8AC3E}">
        <p14:creationId xmlns:p14="http://schemas.microsoft.com/office/powerpoint/2010/main" val="684626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dirty="0"/>
              <a:t>Salt &amp;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AEEF5-4F4E-6712-4F06-4BAFD514ED34}"/>
              </a:ext>
            </a:extLst>
          </p:cNvPr>
          <p:cNvSpPr>
            <a:spLocks noGrp="1"/>
          </p:cNvSpPr>
          <p:nvPr>
            <p:ph type="title"/>
          </p:nvPr>
        </p:nvSpPr>
        <p:spPr/>
        <p:txBody>
          <a:bodyPr/>
          <a:lstStyle/>
          <a:p>
            <a:r>
              <a:rPr lang="en-US" sz="4400" dirty="0"/>
              <a:t>Heb 2:9 But we do see Him who was made for a little while lower than the angels, namely, Jesus, because of the suffering of death crowned with glory and honor, so that </a:t>
            </a:r>
            <a:r>
              <a:rPr lang="en-US" sz="4400" u="sng" dirty="0"/>
              <a:t>by the grace of God </a:t>
            </a:r>
            <a:r>
              <a:rPr lang="en-US" sz="4400" dirty="0"/>
              <a:t>He might taste death for everyone. </a:t>
            </a:r>
          </a:p>
        </p:txBody>
      </p:sp>
    </p:spTree>
    <p:extLst>
      <p:ext uri="{BB962C8B-B14F-4D97-AF65-F5344CB8AC3E}">
        <p14:creationId xmlns:p14="http://schemas.microsoft.com/office/powerpoint/2010/main" val="1128917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CD09B-3278-E1EB-FCE0-32294DB31D21}"/>
              </a:ext>
            </a:extLst>
          </p:cNvPr>
          <p:cNvSpPr>
            <a:spLocks noGrp="1"/>
          </p:cNvSpPr>
          <p:nvPr>
            <p:ph type="title"/>
          </p:nvPr>
        </p:nvSpPr>
        <p:spPr/>
        <p:txBody>
          <a:bodyPr/>
          <a:lstStyle/>
          <a:p>
            <a:r>
              <a:rPr lang="en-US" sz="4400" dirty="0"/>
              <a:t>Heb 2:10 For it was fitting for Him, for whom are all things, and through whom are all things, in bringing many sons to glory, to perfect the author of their salvation through sufferings.</a:t>
            </a:r>
          </a:p>
        </p:txBody>
      </p:sp>
    </p:spTree>
    <p:extLst>
      <p:ext uri="{BB962C8B-B14F-4D97-AF65-F5344CB8AC3E}">
        <p14:creationId xmlns:p14="http://schemas.microsoft.com/office/powerpoint/2010/main" val="304140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5892D-996A-F789-2124-3461F43055CF}"/>
              </a:ext>
            </a:extLst>
          </p:cNvPr>
          <p:cNvSpPr>
            <a:spLocks noGrp="1"/>
          </p:cNvSpPr>
          <p:nvPr>
            <p:ph type="title"/>
          </p:nvPr>
        </p:nvSpPr>
        <p:spPr/>
        <p:txBody>
          <a:bodyPr/>
          <a:lstStyle/>
          <a:p>
            <a:r>
              <a:rPr lang="en-US" sz="4400" dirty="0"/>
              <a:t>Heb 2:16 For assuredly He does not give help to angels, but He gives help to the descendant of Abraham. </a:t>
            </a:r>
          </a:p>
        </p:txBody>
      </p:sp>
    </p:spTree>
    <p:extLst>
      <p:ext uri="{BB962C8B-B14F-4D97-AF65-F5344CB8AC3E}">
        <p14:creationId xmlns:p14="http://schemas.microsoft.com/office/powerpoint/2010/main" val="1312017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AEE73-D6C4-AA2D-873B-ED7E00A20698}"/>
              </a:ext>
            </a:extLst>
          </p:cNvPr>
          <p:cNvSpPr>
            <a:spLocks noGrp="1"/>
          </p:cNvSpPr>
          <p:nvPr>
            <p:ph type="title"/>
          </p:nvPr>
        </p:nvSpPr>
        <p:spPr/>
        <p:txBody>
          <a:bodyPr/>
          <a:lstStyle/>
          <a:p>
            <a:r>
              <a:rPr lang="en-US" sz="4400" dirty="0"/>
              <a:t>Who is God? </a:t>
            </a:r>
            <a:br>
              <a:rPr lang="en-US" sz="4400" dirty="0"/>
            </a:br>
            <a:br>
              <a:rPr lang="en-US" sz="4400" dirty="0"/>
            </a:br>
            <a:r>
              <a:rPr lang="en-US" sz="4400" dirty="0"/>
              <a:t>John 4:24 “God is spirit, and those who worship Him must worship in spirit and truth.” </a:t>
            </a:r>
            <a:br>
              <a:rPr lang="en-US" sz="4400" dirty="0"/>
            </a:br>
            <a:endParaRPr lang="en-US" sz="4400" dirty="0"/>
          </a:p>
        </p:txBody>
      </p:sp>
    </p:spTree>
    <p:extLst>
      <p:ext uri="{BB962C8B-B14F-4D97-AF65-F5344CB8AC3E}">
        <p14:creationId xmlns:p14="http://schemas.microsoft.com/office/powerpoint/2010/main" val="248361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5CC3D-28CC-4651-D9BF-9E84AD6DF514}"/>
              </a:ext>
            </a:extLst>
          </p:cNvPr>
          <p:cNvSpPr>
            <a:spLocks noGrp="1"/>
          </p:cNvSpPr>
          <p:nvPr>
            <p:ph type="title"/>
          </p:nvPr>
        </p:nvSpPr>
        <p:spPr/>
        <p:txBody>
          <a:bodyPr/>
          <a:lstStyle/>
          <a:p>
            <a:r>
              <a:rPr lang="en-US" sz="4400" dirty="0"/>
              <a:t>2Thes 2:13 But we should always give thanks to God for you, brethren beloved by the Lord, because God has chosen you from the beginning for salvation through sanctification by the Spirit and faith in the truth. </a:t>
            </a:r>
          </a:p>
        </p:txBody>
      </p:sp>
    </p:spTree>
    <p:extLst>
      <p:ext uri="{BB962C8B-B14F-4D97-AF65-F5344CB8AC3E}">
        <p14:creationId xmlns:p14="http://schemas.microsoft.com/office/powerpoint/2010/main" val="760781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638A9-BA20-50EE-1C3F-67B1944CDF34}"/>
              </a:ext>
            </a:extLst>
          </p:cNvPr>
          <p:cNvSpPr>
            <a:spLocks noGrp="1"/>
          </p:cNvSpPr>
          <p:nvPr>
            <p:ph type="title"/>
          </p:nvPr>
        </p:nvSpPr>
        <p:spPr/>
        <p:txBody>
          <a:bodyPr/>
          <a:lstStyle/>
          <a:p>
            <a:r>
              <a:rPr lang="en-US" sz="4400" dirty="0"/>
              <a:t>2Thes 2:14 It was for this He called you through our gospel, that you may gain the glory of our Lord Jesus Christ. </a:t>
            </a:r>
          </a:p>
        </p:txBody>
      </p:sp>
    </p:spTree>
    <p:extLst>
      <p:ext uri="{BB962C8B-B14F-4D97-AF65-F5344CB8AC3E}">
        <p14:creationId xmlns:p14="http://schemas.microsoft.com/office/powerpoint/2010/main" val="2508551004"/>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8761</TotalTime>
  <Words>1162</Words>
  <Application>Microsoft Office PowerPoint</Application>
  <PresentationFormat>On-screen Show (4:3)</PresentationFormat>
  <Paragraphs>31</Paragraphs>
  <Slides>31</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070   The Analogies of the Shadows; The Gain of Glory Belongs to the Lord  - Part 22.  Pastor Jason Kauranen Wednesday June 3, 2026 </vt:lpstr>
      <vt:lpstr>Rebound - 1John 1:9 states,   “ If we confess our sins,  He is faithful and righteous to forgive us our sins and to cleanse us from all unrighteousness”. </vt:lpstr>
      <vt:lpstr>Heb 2:9 But we do see Him who was made for a little while lower than the angels, namely, Jesus, because of the suffering of death crowned with glory and honor, so that by the grace of God He might taste death for everyone. </vt:lpstr>
      <vt:lpstr>Heb 2:10 For it was fitting for Him, for whom are all things, and through whom are all things, in bringing many sons to glory, to perfect the author of their salvation through sufferings.</vt:lpstr>
      <vt:lpstr>Heb 2:16 For assuredly He does not give help to angels, but He gives help to the descendant of Abraham. </vt:lpstr>
      <vt:lpstr>Who is God?   John 4:24 “God is spirit, and those who worship Him must worship in spirit and truth.”  </vt:lpstr>
      <vt:lpstr>2Thes 2:13 But we should always give thanks to God for you, brethren beloved by the Lord, because God has chosen you from the beginning for salvation through sanctification by the Spirit and faith in the truth. </vt:lpstr>
      <vt:lpstr>2Thes 2:14 It was for this He called you through our gospel, that you may gain the glory of our Lord Jesus Christ. </vt:lpstr>
      <vt:lpstr>Physical lineage cannot save anyone; instead,  God's grace creates an entirely "new creation" where both  Jews and Gentiles are joined to Abraham’s spiritual lineage through faith in Jesus Christ. </vt:lpstr>
      <vt:lpstr>Eph 3:2 if indeed you have heard of the stewardship of God’s grace which was given  to me for you; </vt:lpstr>
      <vt:lpstr>‘Stewardship’ - oikonomia –(G3622 oy-kon-om-ee'-ah)   = dispensation, stewardship;   = administration, management,  (of a specific economy);  = a special period of time *In a theocratic sense, being entrusted by God </vt:lpstr>
      <vt:lpstr>Eph 3:5 which in other generations was not made known to the sons of men, as it has now been revealed to His holy apostles and prophets in the Spirit; </vt:lpstr>
      <vt:lpstr>John 16:7 But I tell you the truth, it is to your advantage that I go away; for if I do not go away, the Helper will not come to you; but if I go, I will send Him to you. </vt:lpstr>
      <vt:lpstr>Isa 49:6 He says, “It is too small a thing that You should be My Servant To raise up the tribes of Jacob and to restore the preserved ones of Israel; I will also make You a light of the nations So that My salvation may reach to the end of the earth.”  </vt:lpstr>
      <vt:lpstr>Eph 3:7 of which I was made  a minister, according to  the gift of God’s grace which was given to me according to the working of His power. </vt:lpstr>
      <vt:lpstr>“But while Paul was thus thankful for his office, his success in it greatly humbled him. The fuller a vessel becomes the deeper it sinks in the water. A plenitude of grace is a cure for pride.”   - C. Spurgeon</vt:lpstr>
      <vt:lpstr>Eph 3:8 To me, the very least of all saints, this grace was given,  to preach to the Gentiles  the unfathomable riches of Christ, </vt:lpstr>
      <vt:lpstr>Eph 3:10 so that the manifold wisdom of God might now be made known through the church to the rulers and the authorities in the heavenly places. </vt:lpstr>
      <vt:lpstr>Eph 3:13 Therefore I ask you not to lose heart at my tribulations on your behalf,  for they are your glory. </vt:lpstr>
      <vt:lpstr>God is glorified! The Gain to God.  The Believer’s gain is in the grace of living, the spiritual life unto maturity, up to the top potential of what God has given you.  </vt:lpstr>
      <vt:lpstr>2Co 3:18 But we all, with unveiled face, beholding as in a mirror the glory of the Lord, are being transformed into the same image from glory to glory, just as from the Lord, the Spirit. </vt:lpstr>
      <vt:lpstr>Eph 3:18 may be able to comprehend with all the saints what is the breadth and length and height and depth, </vt:lpstr>
      <vt:lpstr>Eph 3:19 and to know the love of Christ which surpasses knowledge, that you may be filled up to all the fullness of God. </vt:lpstr>
      <vt:lpstr>1. Breath or width = All people in all circumstances,  2. Length = from eternity past to everlasting eternity, 3. Depth = able to reach the worst and lowliness of sinners, 4. Height = lifting up into the heavenlies and recesses of the north, the presence of God.  </vt:lpstr>
      <vt:lpstr>Heb 2:17 Therefore, He had to be made like His brethren in all things, so that He might become a merciful and faithful high priest in things pertaining to God, to make propitiation for the sins of the people. </vt:lpstr>
      <vt:lpstr>Heb 2:18 For since He Himself was tempted in that which  He has suffered; He is able to come to the aid of those who are tempted. </vt:lpstr>
      <vt:lpstr>This allows us, as believers to have Jesus Christ as a compassionate advocate,  the Mediator, who truly understands.  His High Priestly role of a Mediator represents man before God. </vt:lpstr>
      <vt:lpstr>Eph 3:20 Now to Him who is able to do far more abundantly beyond all that we ask or think, according to the power that works within us,</vt:lpstr>
      <vt:lpstr>Eph 3:21 to Him be the glory in the church and in Christ Jesus to all generations forever  and ever. Amen. </vt:lpstr>
      <vt:lpstr>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2026-06-03T20:54:18Z</dcterms:modified>
</cp:coreProperties>
</file>