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2"/>
  </p:notesMasterIdLst>
  <p:sldIdLst>
    <p:sldId id="295" r:id="rId2"/>
    <p:sldId id="256" r:id="rId3"/>
    <p:sldId id="294" r:id="rId4"/>
    <p:sldId id="296" r:id="rId5"/>
    <p:sldId id="297" r:id="rId6"/>
    <p:sldId id="298" r:id="rId7"/>
    <p:sldId id="299" r:id="rId8"/>
    <p:sldId id="300" r:id="rId9"/>
    <p:sldId id="301" r:id="rId10"/>
    <p:sldId id="305" r:id="rId11"/>
    <p:sldId id="302" r:id="rId12"/>
    <p:sldId id="303" r:id="rId13"/>
    <p:sldId id="304" r:id="rId14"/>
    <p:sldId id="306" r:id="rId15"/>
    <p:sldId id="307" r:id="rId16"/>
    <p:sldId id="308" r:id="rId17"/>
    <p:sldId id="309" r:id="rId18"/>
    <p:sldId id="310" r:id="rId19"/>
    <p:sldId id="311" r:id="rId20"/>
    <p:sldId id="312" r:id="rId21"/>
    <p:sldId id="313" r:id="rId22"/>
    <p:sldId id="314" r:id="rId23"/>
    <p:sldId id="315" r:id="rId24"/>
    <p:sldId id="316" r:id="rId25"/>
    <p:sldId id="317" r:id="rId26"/>
    <p:sldId id="318" r:id="rId27"/>
    <p:sldId id="319" r:id="rId28"/>
    <p:sldId id="320" r:id="rId29"/>
    <p:sldId id="321" r:id="rId30"/>
    <p:sldId id="293" r:id="rId31"/>
  </p:sldIdLst>
  <p:sldSz cx="9144000" cy="6858000" type="screen4x3"/>
  <p:notesSz cx="7315200" cy="96012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5">
          <p15:clr>
            <a:srgbClr val="A4A3A4"/>
          </p15:clr>
        </p15:guide>
        <p15:guide id="2" pos="2305">
          <p15:clr>
            <a:srgbClr val="A4A3A4"/>
          </p15:clr>
        </p15:guide>
      </p15:notes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53" roundtripDataSignature="AMtx7midRNOpavngfvggnEYsHQtn76PyYA=="/>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BBF1472-477C-C9F2-F2CB-EFCED6EFB03A}" name="Pastor Jason Kauranen" initials="PK" userId="e0c3930084765aaa"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604" autoAdjust="0"/>
    <p:restoredTop sz="94718"/>
  </p:normalViewPr>
  <p:slideViewPr>
    <p:cSldViewPr snapToGrid="0">
      <p:cViewPr varScale="1">
        <p:scale>
          <a:sx n="87" d="100"/>
          <a:sy n="87" d="100"/>
        </p:scale>
        <p:origin x="110" y="67"/>
      </p:cViewPr>
      <p:guideLst>
        <p:guide orient="horz" pos="2160"/>
        <p:guide pos="2880"/>
      </p:guideLst>
    </p:cSldViewPr>
  </p:slideViewPr>
  <p:notesTextViewPr>
    <p:cViewPr>
      <p:scale>
        <a:sx n="3" d="2"/>
        <a:sy n="3" d="2"/>
      </p:scale>
      <p:origin x="0" y="0"/>
    </p:cViewPr>
  </p:notesTextViewPr>
  <p:notesViewPr>
    <p:cSldViewPr snapToGrid="0">
      <p:cViewPr varScale="1">
        <p:scale>
          <a:sx n="100" d="100"/>
          <a:sy n="100" d="100"/>
        </p:scale>
        <p:origin x="0" y="0"/>
      </p:cViewPr>
      <p:guideLst>
        <p:guide orient="horz" pos="3025"/>
        <p:guide pos="2305"/>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59" Type="http://schemas.microsoft.com/office/2018/10/relationships/authors" Targe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3" Type="http://customschemas.google.com/relationships/presentationmetadata" Target="metadata"/><Relationship Id="rId58"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56"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stor Jason Kauranen" userId="e0c3930084765aaa" providerId="LiveId" clId="{A438F859-A371-4CA2-BA51-2B86427404E9}"/>
    <pc:docChg chg="undo redo custSel addSld delSld modSld sldOrd modMainMaster">
      <pc:chgData name="Pastor Jason Kauranen" userId="e0c3930084765aaa" providerId="LiveId" clId="{A438F859-A371-4CA2-BA51-2B86427404E9}" dt="2026-04-12T10:43:21.501" v="11385" actId="113"/>
      <pc:docMkLst>
        <pc:docMk/>
      </pc:docMkLst>
      <pc:sldChg chg="modSp mod ord setBg modClrScheme chgLayout">
        <pc:chgData name="Pastor Jason Kauranen" userId="e0c3930084765aaa" providerId="LiveId" clId="{A438F859-A371-4CA2-BA51-2B86427404E9}" dt="2026-04-12T01:00:35.818" v="11153" actId="20577"/>
        <pc:sldMkLst>
          <pc:docMk/>
          <pc:sldMk cId="0" sldId="256"/>
        </pc:sldMkLst>
        <pc:spChg chg="mod ord">
          <ac:chgData name="Pastor Jason Kauranen" userId="e0c3930084765aaa" providerId="LiveId" clId="{A438F859-A371-4CA2-BA51-2B86427404E9}" dt="2026-04-12T01:00:35.818" v="11153" actId="20577"/>
          <ac:spMkLst>
            <pc:docMk/>
            <pc:sldMk cId="0" sldId="256"/>
            <ac:spMk id="85" creationId="{00000000-0000-0000-0000-000000000000}"/>
          </ac:spMkLst>
        </pc:spChg>
      </pc:sldChg>
      <pc:sldChg chg="addSp modSp new mod">
        <pc:chgData name="Pastor Jason Kauranen" userId="e0c3930084765aaa" providerId="LiveId" clId="{A438F859-A371-4CA2-BA51-2B86427404E9}" dt="2026-04-12T01:04:55.864" v="11226" actId="14100"/>
        <pc:sldMkLst>
          <pc:docMk/>
          <pc:sldMk cId="3685664108" sldId="296"/>
        </pc:sldMkLst>
        <pc:picChg chg="add mod">
          <ac:chgData name="Pastor Jason Kauranen" userId="e0c3930084765aaa" providerId="LiveId" clId="{A438F859-A371-4CA2-BA51-2B86427404E9}" dt="2026-04-12T01:04:55.864" v="11226" actId="14100"/>
          <ac:picMkLst>
            <pc:docMk/>
            <pc:sldMk cId="3685664108" sldId="296"/>
            <ac:picMk id="4" creationId="{41482EBF-8665-9169-EF87-37706813BFB0}"/>
          </ac:picMkLst>
        </pc:picChg>
      </pc:sldChg>
      <pc:sldChg chg="modSp new mod">
        <pc:chgData name="Pastor Jason Kauranen" userId="e0c3930084765aaa" providerId="LiveId" clId="{A438F859-A371-4CA2-BA51-2B86427404E9}" dt="2026-04-12T01:05:55.295" v="11229"/>
        <pc:sldMkLst>
          <pc:docMk/>
          <pc:sldMk cId="606335690" sldId="297"/>
        </pc:sldMkLst>
        <pc:spChg chg="mod">
          <ac:chgData name="Pastor Jason Kauranen" userId="e0c3930084765aaa" providerId="LiveId" clId="{A438F859-A371-4CA2-BA51-2B86427404E9}" dt="2026-04-12T01:05:55.295" v="11229"/>
          <ac:spMkLst>
            <pc:docMk/>
            <pc:sldMk cId="606335690" sldId="297"/>
            <ac:spMk id="2" creationId="{F256BE09-59A6-C24C-9705-5E611CE77B8B}"/>
          </ac:spMkLst>
        </pc:spChg>
      </pc:sldChg>
      <pc:sldChg chg="modSp new mod">
        <pc:chgData name="Pastor Jason Kauranen" userId="e0c3930084765aaa" providerId="LiveId" clId="{A438F859-A371-4CA2-BA51-2B86427404E9}" dt="2026-04-12T01:06:31.172" v="11232"/>
        <pc:sldMkLst>
          <pc:docMk/>
          <pc:sldMk cId="129041834" sldId="298"/>
        </pc:sldMkLst>
        <pc:spChg chg="mod">
          <ac:chgData name="Pastor Jason Kauranen" userId="e0c3930084765aaa" providerId="LiveId" clId="{A438F859-A371-4CA2-BA51-2B86427404E9}" dt="2026-04-12T01:06:31.172" v="11232"/>
          <ac:spMkLst>
            <pc:docMk/>
            <pc:sldMk cId="129041834" sldId="298"/>
            <ac:spMk id="2" creationId="{FDC7C3CF-4A03-CAAE-6C78-7CEAB937C43B}"/>
          </ac:spMkLst>
        </pc:spChg>
      </pc:sldChg>
      <pc:sldChg chg="modSp new mod">
        <pc:chgData name="Pastor Jason Kauranen" userId="e0c3930084765aaa" providerId="LiveId" clId="{A438F859-A371-4CA2-BA51-2B86427404E9}" dt="2026-04-12T01:07:55.522" v="11251" actId="20577"/>
        <pc:sldMkLst>
          <pc:docMk/>
          <pc:sldMk cId="3103367377" sldId="299"/>
        </pc:sldMkLst>
        <pc:spChg chg="mod">
          <ac:chgData name="Pastor Jason Kauranen" userId="e0c3930084765aaa" providerId="LiveId" clId="{A438F859-A371-4CA2-BA51-2B86427404E9}" dt="2026-04-12T01:07:55.522" v="11251" actId="20577"/>
          <ac:spMkLst>
            <pc:docMk/>
            <pc:sldMk cId="3103367377" sldId="299"/>
            <ac:spMk id="2" creationId="{635E39F4-8986-574E-C1C0-08933E81D3FD}"/>
          </ac:spMkLst>
        </pc:spChg>
      </pc:sldChg>
      <pc:sldChg chg="modSp new mod">
        <pc:chgData name="Pastor Jason Kauranen" userId="e0c3930084765aaa" providerId="LiveId" clId="{A438F859-A371-4CA2-BA51-2B86427404E9}" dt="2026-04-12T01:11:40.241" v="11294" actId="20577"/>
        <pc:sldMkLst>
          <pc:docMk/>
          <pc:sldMk cId="2098913606" sldId="300"/>
        </pc:sldMkLst>
        <pc:spChg chg="mod">
          <ac:chgData name="Pastor Jason Kauranen" userId="e0c3930084765aaa" providerId="LiveId" clId="{A438F859-A371-4CA2-BA51-2B86427404E9}" dt="2026-04-12T01:11:40.241" v="11294" actId="20577"/>
          <ac:spMkLst>
            <pc:docMk/>
            <pc:sldMk cId="2098913606" sldId="300"/>
            <ac:spMk id="2" creationId="{B8F9EED7-ADBD-8156-2EFB-92FF2C7C3B24}"/>
          </ac:spMkLst>
        </pc:spChg>
      </pc:sldChg>
      <pc:sldChg chg="modSp new mod">
        <pc:chgData name="Pastor Jason Kauranen" userId="e0c3930084765aaa" providerId="LiveId" clId="{A438F859-A371-4CA2-BA51-2B86427404E9}" dt="2026-04-12T01:12:40.493" v="11300" actId="20577"/>
        <pc:sldMkLst>
          <pc:docMk/>
          <pc:sldMk cId="2295865555" sldId="301"/>
        </pc:sldMkLst>
        <pc:spChg chg="mod">
          <ac:chgData name="Pastor Jason Kauranen" userId="e0c3930084765aaa" providerId="LiveId" clId="{A438F859-A371-4CA2-BA51-2B86427404E9}" dt="2026-04-12T01:12:40.493" v="11300" actId="20577"/>
          <ac:spMkLst>
            <pc:docMk/>
            <pc:sldMk cId="2295865555" sldId="301"/>
            <ac:spMk id="2" creationId="{5BF6579F-753A-25C3-38DD-4B2AC1576FB7}"/>
          </ac:spMkLst>
        </pc:spChg>
      </pc:sldChg>
      <pc:sldChg chg="modSp new mod">
        <pc:chgData name="Pastor Jason Kauranen" userId="e0c3930084765aaa" providerId="LiveId" clId="{A438F859-A371-4CA2-BA51-2B86427404E9}" dt="2026-04-12T01:15:03.976" v="11309" actId="255"/>
        <pc:sldMkLst>
          <pc:docMk/>
          <pc:sldMk cId="2957183874" sldId="302"/>
        </pc:sldMkLst>
        <pc:spChg chg="mod">
          <ac:chgData name="Pastor Jason Kauranen" userId="e0c3930084765aaa" providerId="LiveId" clId="{A438F859-A371-4CA2-BA51-2B86427404E9}" dt="2026-04-12T01:15:03.976" v="11309" actId="255"/>
          <ac:spMkLst>
            <pc:docMk/>
            <pc:sldMk cId="2957183874" sldId="302"/>
            <ac:spMk id="2" creationId="{CB40916E-A7FE-4840-697F-288F47BFCAA9}"/>
          </ac:spMkLst>
        </pc:spChg>
      </pc:sldChg>
      <pc:sldChg chg="modSp new mod">
        <pc:chgData name="Pastor Jason Kauranen" userId="e0c3930084765aaa" providerId="LiveId" clId="{A438F859-A371-4CA2-BA51-2B86427404E9}" dt="2026-04-12T01:14:55.882" v="11308"/>
        <pc:sldMkLst>
          <pc:docMk/>
          <pc:sldMk cId="168918475" sldId="303"/>
        </pc:sldMkLst>
        <pc:spChg chg="mod">
          <ac:chgData name="Pastor Jason Kauranen" userId="e0c3930084765aaa" providerId="LiveId" clId="{A438F859-A371-4CA2-BA51-2B86427404E9}" dt="2026-04-12T01:14:55.882" v="11308"/>
          <ac:spMkLst>
            <pc:docMk/>
            <pc:sldMk cId="168918475" sldId="303"/>
            <ac:spMk id="2" creationId="{5CCD5CD8-3C1F-90A2-6D98-D49033599827}"/>
          </ac:spMkLst>
        </pc:spChg>
      </pc:sldChg>
      <pc:sldChg chg="modSp new mod">
        <pc:chgData name="Pastor Jason Kauranen" userId="e0c3930084765aaa" providerId="LiveId" clId="{A438F859-A371-4CA2-BA51-2B86427404E9}" dt="2026-04-12T01:15:31.808" v="11313" actId="20577"/>
        <pc:sldMkLst>
          <pc:docMk/>
          <pc:sldMk cId="599386462" sldId="304"/>
        </pc:sldMkLst>
        <pc:spChg chg="mod">
          <ac:chgData name="Pastor Jason Kauranen" userId="e0c3930084765aaa" providerId="LiveId" clId="{A438F859-A371-4CA2-BA51-2B86427404E9}" dt="2026-04-12T01:15:31.808" v="11313" actId="20577"/>
          <ac:spMkLst>
            <pc:docMk/>
            <pc:sldMk cId="599386462" sldId="304"/>
            <ac:spMk id="2" creationId="{01B0CCF6-1864-F85A-B718-F2052D77AD36}"/>
          </ac:spMkLst>
        </pc:spChg>
      </pc:sldChg>
      <pc:sldChg chg="modSp new mod ord">
        <pc:chgData name="Pastor Jason Kauranen" userId="e0c3930084765aaa" providerId="LiveId" clId="{A438F859-A371-4CA2-BA51-2B86427404E9}" dt="2026-04-12T01:14:19.742" v="11305"/>
        <pc:sldMkLst>
          <pc:docMk/>
          <pc:sldMk cId="2699194000" sldId="305"/>
        </pc:sldMkLst>
        <pc:spChg chg="mod">
          <ac:chgData name="Pastor Jason Kauranen" userId="e0c3930084765aaa" providerId="LiveId" clId="{A438F859-A371-4CA2-BA51-2B86427404E9}" dt="2026-04-12T01:13:31.724" v="11303" actId="255"/>
          <ac:spMkLst>
            <pc:docMk/>
            <pc:sldMk cId="2699194000" sldId="305"/>
            <ac:spMk id="2" creationId="{0758F268-D770-9518-35ED-555EAAD3F8EA}"/>
          </ac:spMkLst>
        </pc:spChg>
      </pc:sldChg>
      <pc:sldChg chg="modSp new mod">
        <pc:chgData name="Pastor Jason Kauranen" userId="e0c3930084765aaa" providerId="LiveId" clId="{A438F859-A371-4CA2-BA51-2B86427404E9}" dt="2026-04-12T01:32:27.222" v="11321" actId="255"/>
        <pc:sldMkLst>
          <pc:docMk/>
          <pc:sldMk cId="138257212" sldId="306"/>
        </pc:sldMkLst>
        <pc:spChg chg="mod">
          <ac:chgData name="Pastor Jason Kauranen" userId="e0c3930084765aaa" providerId="LiveId" clId="{A438F859-A371-4CA2-BA51-2B86427404E9}" dt="2026-04-12T01:32:27.222" v="11321" actId="255"/>
          <ac:spMkLst>
            <pc:docMk/>
            <pc:sldMk cId="138257212" sldId="306"/>
            <ac:spMk id="2" creationId="{072D94BC-6DC1-6CE5-9A07-FD8727354F95}"/>
          </ac:spMkLst>
        </pc:spChg>
      </pc:sldChg>
      <pc:sldChg chg="modSp new mod">
        <pc:chgData name="Pastor Jason Kauranen" userId="e0c3930084765aaa" providerId="LiveId" clId="{A438F859-A371-4CA2-BA51-2B86427404E9}" dt="2026-04-12T01:44:09.492" v="11324"/>
        <pc:sldMkLst>
          <pc:docMk/>
          <pc:sldMk cId="1073801450" sldId="307"/>
        </pc:sldMkLst>
        <pc:spChg chg="mod">
          <ac:chgData name="Pastor Jason Kauranen" userId="e0c3930084765aaa" providerId="LiveId" clId="{A438F859-A371-4CA2-BA51-2B86427404E9}" dt="2026-04-12T01:44:09.492" v="11324"/>
          <ac:spMkLst>
            <pc:docMk/>
            <pc:sldMk cId="1073801450" sldId="307"/>
            <ac:spMk id="2" creationId="{5F3E5327-F7DF-30F1-08BB-BA4B99CB1507}"/>
          </ac:spMkLst>
        </pc:spChg>
      </pc:sldChg>
      <pc:sldChg chg="modSp new mod">
        <pc:chgData name="Pastor Jason Kauranen" userId="e0c3930084765aaa" providerId="LiveId" clId="{A438F859-A371-4CA2-BA51-2B86427404E9}" dt="2026-04-12T01:45:01.173" v="11326"/>
        <pc:sldMkLst>
          <pc:docMk/>
          <pc:sldMk cId="1846350441" sldId="308"/>
        </pc:sldMkLst>
        <pc:spChg chg="mod">
          <ac:chgData name="Pastor Jason Kauranen" userId="e0c3930084765aaa" providerId="LiveId" clId="{A438F859-A371-4CA2-BA51-2B86427404E9}" dt="2026-04-12T01:45:01.173" v="11326"/>
          <ac:spMkLst>
            <pc:docMk/>
            <pc:sldMk cId="1846350441" sldId="308"/>
            <ac:spMk id="2" creationId="{FB08E576-665D-14EF-6A71-FAB4A8988EA8}"/>
          </ac:spMkLst>
        </pc:spChg>
      </pc:sldChg>
      <pc:sldChg chg="modSp new mod">
        <pc:chgData name="Pastor Jason Kauranen" userId="e0c3930084765aaa" providerId="LiveId" clId="{A438F859-A371-4CA2-BA51-2B86427404E9}" dt="2026-04-12T01:45:35.232" v="11328"/>
        <pc:sldMkLst>
          <pc:docMk/>
          <pc:sldMk cId="2884058600" sldId="309"/>
        </pc:sldMkLst>
        <pc:spChg chg="mod">
          <ac:chgData name="Pastor Jason Kauranen" userId="e0c3930084765aaa" providerId="LiveId" clId="{A438F859-A371-4CA2-BA51-2B86427404E9}" dt="2026-04-12T01:45:35.232" v="11328"/>
          <ac:spMkLst>
            <pc:docMk/>
            <pc:sldMk cId="2884058600" sldId="309"/>
            <ac:spMk id="2" creationId="{26A2FBE5-0FC0-BE3C-5D34-8A115053C706}"/>
          </ac:spMkLst>
        </pc:spChg>
      </pc:sldChg>
      <pc:sldChg chg="modSp new mod">
        <pc:chgData name="Pastor Jason Kauranen" userId="e0c3930084765aaa" providerId="LiveId" clId="{A438F859-A371-4CA2-BA51-2B86427404E9}" dt="2026-04-12T01:48:13.516" v="11331" actId="20577"/>
        <pc:sldMkLst>
          <pc:docMk/>
          <pc:sldMk cId="1785706913" sldId="310"/>
        </pc:sldMkLst>
        <pc:spChg chg="mod">
          <ac:chgData name="Pastor Jason Kauranen" userId="e0c3930084765aaa" providerId="LiveId" clId="{A438F859-A371-4CA2-BA51-2B86427404E9}" dt="2026-04-12T01:48:13.516" v="11331" actId="20577"/>
          <ac:spMkLst>
            <pc:docMk/>
            <pc:sldMk cId="1785706913" sldId="310"/>
            <ac:spMk id="2" creationId="{CB56AFFB-C599-60A2-9C55-60FEA29E9981}"/>
          </ac:spMkLst>
        </pc:spChg>
      </pc:sldChg>
      <pc:sldChg chg="modSp new mod">
        <pc:chgData name="Pastor Jason Kauranen" userId="e0c3930084765aaa" providerId="LiveId" clId="{A438F859-A371-4CA2-BA51-2B86427404E9}" dt="2026-04-12T10:17:22.217" v="11333"/>
        <pc:sldMkLst>
          <pc:docMk/>
          <pc:sldMk cId="2101952032" sldId="311"/>
        </pc:sldMkLst>
        <pc:spChg chg="mod">
          <ac:chgData name="Pastor Jason Kauranen" userId="e0c3930084765aaa" providerId="LiveId" clId="{A438F859-A371-4CA2-BA51-2B86427404E9}" dt="2026-04-12T10:17:22.217" v="11333"/>
          <ac:spMkLst>
            <pc:docMk/>
            <pc:sldMk cId="2101952032" sldId="311"/>
            <ac:spMk id="2" creationId="{E50D6308-E698-AFB9-256D-31E2E5BD7920}"/>
          </ac:spMkLst>
        </pc:spChg>
      </pc:sldChg>
      <pc:sldChg chg="modSp new mod">
        <pc:chgData name="Pastor Jason Kauranen" userId="e0c3930084765aaa" providerId="LiveId" clId="{A438F859-A371-4CA2-BA51-2B86427404E9}" dt="2026-04-12T10:18:07.466" v="11340" actId="20577"/>
        <pc:sldMkLst>
          <pc:docMk/>
          <pc:sldMk cId="3134590989" sldId="312"/>
        </pc:sldMkLst>
        <pc:spChg chg="mod">
          <ac:chgData name="Pastor Jason Kauranen" userId="e0c3930084765aaa" providerId="LiveId" clId="{A438F859-A371-4CA2-BA51-2B86427404E9}" dt="2026-04-12T10:18:07.466" v="11340" actId="20577"/>
          <ac:spMkLst>
            <pc:docMk/>
            <pc:sldMk cId="3134590989" sldId="312"/>
            <ac:spMk id="2" creationId="{3F0083D9-8E02-CE8B-E633-81C6A30BD419}"/>
          </ac:spMkLst>
        </pc:spChg>
      </pc:sldChg>
      <pc:sldChg chg="modSp new mod">
        <pc:chgData name="Pastor Jason Kauranen" userId="e0c3930084765aaa" providerId="LiveId" clId="{A438F859-A371-4CA2-BA51-2B86427404E9}" dt="2026-04-12T10:24:13.116" v="11344" actId="20577"/>
        <pc:sldMkLst>
          <pc:docMk/>
          <pc:sldMk cId="1203225052" sldId="313"/>
        </pc:sldMkLst>
        <pc:spChg chg="mod">
          <ac:chgData name="Pastor Jason Kauranen" userId="e0c3930084765aaa" providerId="LiveId" clId="{A438F859-A371-4CA2-BA51-2B86427404E9}" dt="2026-04-12T10:24:13.116" v="11344" actId="20577"/>
          <ac:spMkLst>
            <pc:docMk/>
            <pc:sldMk cId="1203225052" sldId="313"/>
            <ac:spMk id="2" creationId="{163A4C32-2D4D-15B2-0815-2F2B923D333B}"/>
          </ac:spMkLst>
        </pc:spChg>
      </pc:sldChg>
      <pc:sldChg chg="modSp new mod">
        <pc:chgData name="Pastor Jason Kauranen" userId="e0c3930084765aaa" providerId="LiveId" clId="{A438F859-A371-4CA2-BA51-2B86427404E9}" dt="2026-04-12T10:29:07.188" v="11351" actId="20577"/>
        <pc:sldMkLst>
          <pc:docMk/>
          <pc:sldMk cId="1171121921" sldId="314"/>
        </pc:sldMkLst>
        <pc:spChg chg="mod">
          <ac:chgData name="Pastor Jason Kauranen" userId="e0c3930084765aaa" providerId="LiveId" clId="{A438F859-A371-4CA2-BA51-2B86427404E9}" dt="2026-04-12T10:29:07.188" v="11351" actId="20577"/>
          <ac:spMkLst>
            <pc:docMk/>
            <pc:sldMk cId="1171121921" sldId="314"/>
            <ac:spMk id="2" creationId="{73535FD8-1426-7891-9541-CCBEEEE0CCF1}"/>
          </ac:spMkLst>
        </pc:spChg>
      </pc:sldChg>
      <pc:sldChg chg="modSp new mod">
        <pc:chgData name="Pastor Jason Kauranen" userId="e0c3930084765aaa" providerId="LiveId" clId="{A438F859-A371-4CA2-BA51-2B86427404E9}" dt="2026-04-12T10:36:51.987" v="11355" actId="20577"/>
        <pc:sldMkLst>
          <pc:docMk/>
          <pc:sldMk cId="1731016711" sldId="315"/>
        </pc:sldMkLst>
        <pc:spChg chg="mod">
          <ac:chgData name="Pastor Jason Kauranen" userId="e0c3930084765aaa" providerId="LiveId" clId="{A438F859-A371-4CA2-BA51-2B86427404E9}" dt="2026-04-12T10:36:51.987" v="11355" actId="20577"/>
          <ac:spMkLst>
            <pc:docMk/>
            <pc:sldMk cId="1731016711" sldId="315"/>
            <ac:spMk id="2" creationId="{A58349EE-A942-0DDC-F9E5-3B9CD47791C5}"/>
          </ac:spMkLst>
        </pc:spChg>
      </pc:sldChg>
      <pc:sldChg chg="modSp new mod">
        <pc:chgData name="Pastor Jason Kauranen" userId="e0c3930084765aaa" providerId="LiveId" clId="{A438F859-A371-4CA2-BA51-2B86427404E9}" dt="2026-04-12T10:37:37.420" v="11363" actId="20577"/>
        <pc:sldMkLst>
          <pc:docMk/>
          <pc:sldMk cId="4009348905" sldId="316"/>
        </pc:sldMkLst>
        <pc:spChg chg="mod">
          <ac:chgData name="Pastor Jason Kauranen" userId="e0c3930084765aaa" providerId="LiveId" clId="{A438F859-A371-4CA2-BA51-2B86427404E9}" dt="2026-04-12T10:37:37.420" v="11363" actId="20577"/>
          <ac:spMkLst>
            <pc:docMk/>
            <pc:sldMk cId="4009348905" sldId="316"/>
            <ac:spMk id="2" creationId="{AA22DD39-0856-C91C-9FF1-8AF7AECE07B1}"/>
          </ac:spMkLst>
        </pc:spChg>
      </pc:sldChg>
      <pc:sldChg chg="modSp new mod">
        <pc:chgData name="Pastor Jason Kauranen" userId="e0c3930084765aaa" providerId="LiveId" clId="{A438F859-A371-4CA2-BA51-2B86427404E9}" dt="2026-04-12T10:39:50.473" v="11379" actId="20577"/>
        <pc:sldMkLst>
          <pc:docMk/>
          <pc:sldMk cId="3731777339" sldId="317"/>
        </pc:sldMkLst>
        <pc:spChg chg="mod">
          <ac:chgData name="Pastor Jason Kauranen" userId="e0c3930084765aaa" providerId="LiveId" clId="{A438F859-A371-4CA2-BA51-2B86427404E9}" dt="2026-04-12T10:39:50.473" v="11379" actId="20577"/>
          <ac:spMkLst>
            <pc:docMk/>
            <pc:sldMk cId="3731777339" sldId="317"/>
            <ac:spMk id="2" creationId="{543680C3-D1A3-544D-86E4-9417D6286E4C}"/>
          </ac:spMkLst>
        </pc:spChg>
      </pc:sldChg>
      <pc:sldChg chg="modSp new mod">
        <pc:chgData name="Pastor Jason Kauranen" userId="e0c3930084765aaa" providerId="LiveId" clId="{A438F859-A371-4CA2-BA51-2B86427404E9}" dt="2026-04-12T10:38:41.586" v="11369" actId="20577"/>
        <pc:sldMkLst>
          <pc:docMk/>
          <pc:sldMk cId="3759761658" sldId="318"/>
        </pc:sldMkLst>
        <pc:spChg chg="mod">
          <ac:chgData name="Pastor Jason Kauranen" userId="e0c3930084765aaa" providerId="LiveId" clId="{A438F859-A371-4CA2-BA51-2B86427404E9}" dt="2026-04-12T10:38:41.586" v="11369" actId="20577"/>
          <ac:spMkLst>
            <pc:docMk/>
            <pc:sldMk cId="3759761658" sldId="318"/>
            <ac:spMk id="2" creationId="{B98AE2B7-60EC-2D3B-C1FE-8A7D5CA2062B}"/>
          </ac:spMkLst>
        </pc:spChg>
      </pc:sldChg>
      <pc:sldChg chg="modSp new mod">
        <pc:chgData name="Pastor Jason Kauranen" userId="e0c3930084765aaa" providerId="LiveId" clId="{A438F859-A371-4CA2-BA51-2B86427404E9}" dt="2026-04-12T10:39:25.179" v="11375" actId="20577"/>
        <pc:sldMkLst>
          <pc:docMk/>
          <pc:sldMk cId="3369266641" sldId="319"/>
        </pc:sldMkLst>
        <pc:spChg chg="mod">
          <ac:chgData name="Pastor Jason Kauranen" userId="e0c3930084765aaa" providerId="LiveId" clId="{A438F859-A371-4CA2-BA51-2B86427404E9}" dt="2026-04-12T10:39:25.179" v="11375" actId="20577"/>
          <ac:spMkLst>
            <pc:docMk/>
            <pc:sldMk cId="3369266641" sldId="319"/>
            <ac:spMk id="2" creationId="{6FC11B73-4E26-44C5-593B-C9D27BDB90C5}"/>
          </ac:spMkLst>
        </pc:spChg>
      </pc:sldChg>
      <pc:sldChg chg="modSp new mod">
        <pc:chgData name="Pastor Jason Kauranen" userId="e0c3930084765aaa" providerId="LiveId" clId="{A438F859-A371-4CA2-BA51-2B86427404E9}" dt="2026-04-12T10:43:21.501" v="11385" actId="113"/>
        <pc:sldMkLst>
          <pc:docMk/>
          <pc:sldMk cId="2779217477" sldId="320"/>
        </pc:sldMkLst>
        <pc:spChg chg="mod">
          <ac:chgData name="Pastor Jason Kauranen" userId="e0c3930084765aaa" providerId="LiveId" clId="{A438F859-A371-4CA2-BA51-2B86427404E9}" dt="2026-04-12T10:43:21.501" v="11385" actId="113"/>
          <ac:spMkLst>
            <pc:docMk/>
            <pc:sldMk cId="2779217477" sldId="320"/>
            <ac:spMk id="2" creationId="{FDFFAC29-9F2A-52B7-8752-B20AECCD07C1}"/>
          </ac:spMkLst>
        </pc:spChg>
      </pc:sldChg>
      <pc:sldChg chg="new">
        <pc:chgData name="Pastor Jason Kauranen" userId="e0c3930084765aaa" providerId="LiveId" clId="{A438F859-A371-4CA2-BA51-2B86427404E9}" dt="2026-04-12T01:03:26.572" v="11221" actId="680"/>
        <pc:sldMkLst>
          <pc:docMk/>
          <pc:sldMk cId="140212317" sldId="321"/>
        </pc:sldMkLst>
      </pc:sldChg>
      <pc:sldChg chg="modSp new add del mod">
        <pc:chgData name="Pastor Jason Kauranen" userId="e0c3930084765aaa" providerId="LiveId" clId="{A438F859-A371-4CA2-BA51-2B86427404E9}" dt="2026-04-12T01:02:06.637" v="11161" actId="47"/>
        <pc:sldMkLst>
          <pc:docMk/>
          <pc:sldMk cId="1357190408" sldId="395"/>
        </pc:sldMkLst>
      </pc:sldChg>
      <pc:sldChg chg="modSp new del mod">
        <pc:chgData name="Pastor Jason Kauranen" userId="e0c3930084765aaa" providerId="LiveId" clId="{A438F859-A371-4CA2-BA51-2B86427404E9}" dt="2026-04-12T01:02:08.140" v="11164" actId="47"/>
        <pc:sldMkLst>
          <pc:docMk/>
          <pc:sldMk cId="3472795383" sldId="396"/>
        </pc:sldMkLst>
      </pc:sldChg>
      <pc:sldChg chg="modSp new del mod">
        <pc:chgData name="Pastor Jason Kauranen" userId="e0c3930084765aaa" providerId="LiveId" clId="{A438F859-A371-4CA2-BA51-2B86427404E9}" dt="2026-04-12T01:02:09.257" v="11166" actId="47"/>
        <pc:sldMkLst>
          <pc:docMk/>
          <pc:sldMk cId="1737307018" sldId="397"/>
        </pc:sldMkLst>
      </pc:sldChg>
      <pc:sldChg chg="modSp new del mod">
        <pc:chgData name="Pastor Jason Kauranen" userId="e0c3930084765aaa" providerId="LiveId" clId="{A438F859-A371-4CA2-BA51-2B86427404E9}" dt="2026-04-12T01:02:13" v="11172" actId="47"/>
        <pc:sldMkLst>
          <pc:docMk/>
          <pc:sldMk cId="3900975895" sldId="398"/>
        </pc:sldMkLst>
      </pc:sldChg>
      <pc:sldChg chg="modSp new del mod">
        <pc:chgData name="Pastor Jason Kauranen" userId="e0c3930084765aaa" providerId="LiveId" clId="{A438F859-A371-4CA2-BA51-2B86427404E9}" dt="2026-04-12T01:02:14.225" v="11174" actId="47"/>
        <pc:sldMkLst>
          <pc:docMk/>
          <pc:sldMk cId="4060460203" sldId="399"/>
        </pc:sldMkLst>
      </pc:sldChg>
      <pc:sldChg chg="modSp new del mod">
        <pc:chgData name="Pastor Jason Kauranen" userId="e0c3930084765aaa" providerId="LiveId" clId="{A438F859-A371-4CA2-BA51-2B86427404E9}" dt="2026-04-12T01:02:17.505" v="11177" actId="47"/>
        <pc:sldMkLst>
          <pc:docMk/>
          <pc:sldMk cId="1012505290" sldId="400"/>
        </pc:sldMkLst>
      </pc:sldChg>
      <pc:sldChg chg="modSp new del mod">
        <pc:chgData name="Pastor Jason Kauranen" userId="e0c3930084765aaa" providerId="LiveId" clId="{A438F859-A371-4CA2-BA51-2B86427404E9}" dt="2026-04-12T01:02:20.327" v="11181" actId="47"/>
        <pc:sldMkLst>
          <pc:docMk/>
          <pc:sldMk cId="2458205723" sldId="401"/>
        </pc:sldMkLst>
      </pc:sldChg>
      <pc:sldChg chg="modSp new del mod">
        <pc:chgData name="Pastor Jason Kauranen" userId="e0c3930084765aaa" providerId="LiveId" clId="{A438F859-A371-4CA2-BA51-2B86427404E9}" dt="2026-04-12T01:02:22.311" v="11184" actId="47"/>
        <pc:sldMkLst>
          <pc:docMk/>
          <pc:sldMk cId="1881124214" sldId="402"/>
        </pc:sldMkLst>
      </pc:sldChg>
      <pc:sldChg chg="modSp new del mod">
        <pc:chgData name="Pastor Jason Kauranen" userId="e0c3930084765aaa" providerId="LiveId" clId="{A438F859-A371-4CA2-BA51-2B86427404E9}" dt="2026-04-12T01:02:26.511" v="11189" actId="47"/>
        <pc:sldMkLst>
          <pc:docMk/>
          <pc:sldMk cId="3081708752" sldId="403"/>
        </pc:sldMkLst>
      </pc:sldChg>
      <pc:sldChg chg="modSp new del mod">
        <pc:chgData name="Pastor Jason Kauranen" userId="e0c3930084765aaa" providerId="LiveId" clId="{A438F859-A371-4CA2-BA51-2B86427404E9}" dt="2026-04-12T01:02:58.408" v="11190" actId="47"/>
        <pc:sldMkLst>
          <pc:docMk/>
          <pc:sldMk cId="3274879409" sldId="404"/>
        </pc:sldMkLst>
      </pc:sldChg>
      <pc:sldChg chg="modSp new del mod">
        <pc:chgData name="Pastor Jason Kauranen" userId="e0c3930084765aaa" providerId="LiveId" clId="{A438F859-A371-4CA2-BA51-2B86427404E9}" dt="2026-04-12T01:02:59.292" v="11191" actId="47"/>
        <pc:sldMkLst>
          <pc:docMk/>
          <pc:sldMk cId="134423187" sldId="405"/>
        </pc:sldMkLst>
      </pc:sldChg>
      <pc:sldChg chg="modSp new del mod">
        <pc:chgData name="Pastor Jason Kauranen" userId="e0c3930084765aaa" providerId="LiveId" clId="{A438F859-A371-4CA2-BA51-2B86427404E9}" dt="2026-04-12T01:03:03.301" v="11192" actId="47"/>
        <pc:sldMkLst>
          <pc:docMk/>
          <pc:sldMk cId="3004309519" sldId="406"/>
        </pc:sldMkLst>
      </pc:sldChg>
      <pc:sldChg chg="modSp new del mod">
        <pc:chgData name="Pastor Jason Kauranen" userId="e0c3930084765aaa" providerId="LiveId" clId="{A438F859-A371-4CA2-BA51-2B86427404E9}" dt="2026-04-12T01:03:05.028" v="11193" actId="47"/>
        <pc:sldMkLst>
          <pc:docMk/>
          <pc:sldMk cId="1871705714" sldId="407"/>
        </pc:sldMkLst>
      </pc:sldChg>
      <pc:sldChg chg="modSp new del mod">
        <pc:chgData name="Pastor Jason Kauranen" userId="e0c3930084765aaa" providerId="LiveId" clId="{A438F859-A371-4CA2-BA51-2B86427404E9}" dt="2026-04-12T01:03:07.612" v="11195" actId="47"/>
        <pc:sldMkLst>
          <pc:docMk/>
          <pc:sldMk cId="3912787004" sldId="408"/>
        </pc:sldMkLst>
      </pc:sldChg>
      <pc:sldChg chg="modSp new del mod">
        <pc:chgData name="Pastor Jason Kauranen" userId="e0c3930084765aaa" providerId="LiveId" clId="{A438F859-A371-4CA2-BA51-2B86427404E9}" dt="2026-04-12T01:02:03.206" v="11154" actId="47"/>
        <pc:sldMkLst>
          <pc:docMk/>
          <pc:sldMk cId="3981211630" sldId="409"/>
        </pc:sldMkLst>
      </pc:sldChg>
      <pc:sldChg chg="modSp new del mod">
        <pc:chgData name="Pastor Jason Kauranen" userId="e0c3930084765aaa" providerId="LiveId" clId="{A438F859-A371-4CA2-BA51-2B86427404E9}" dt="2026-04-12T01:02:03.656" v="11155" actId="47"/>
        <pc:sldMkLst>
          <pc:docMk/>
          <pc:sldMk cId="4162464436" sldId="410"/>
        </pc:sldMkLst>
      </pc:sldChg>
      <pc:sldChg chg="modSp new del mod">
        <pc:chgData name="Pastor Jason Kauranen" userId="e0c3930084765aaa" providerId="LiveId" clId="{A438F859-A371-4CA2-BA51-2B86427404E9}" dt="2026-04-12T01:02:04.844" v="11157" actId="47"/>
        <pc:sldMkLst>
          <pc:docMk/>
          <pc:sldMk cId="1465416045" sldId="411"/>
        </pc:sldMkLst>
      </pc:sldChg>
      <pc:sldChg chg="modSp new del mod ord">
        <pc:chgData name="Pastor Jason Kauranen" userId="e0c3930084765aaa" providerId="LiveId" clId="{A438F859-A371-4CA2-BA51-2B86427404E9}" dt="2026-04-12T01:02:04.212" v="11156" actId="47"/>
        <pc:sldMkLst>
          <pc:docMk/>
          <pc:sldMk cId="2369413376" sldId="412"/>
        </pc:sldMkLst>
      </pc:sldChg>
      <pc:sldChg chg="modSp new del mod">
        <pc:chgData name="Pastor Jason Kauranen" userId="e0c3930084765aaa" providerId="LiveId" clId="{A438F859-A371-4CA2-BA51-2B86427404E9}" dt="2026-04-12T01:02:05.401" v="11158" actId="47"/>
        <pc:sldMkLst>
          <pc:docMk/>
          <pc:sldMk cId="2827451987" sldId="413"/>
        </pc:sldMkLst>
      </pc:sldChg>
      <pc:sldChg chg="modSp new del mod">
        <pc:chgData name="Pastor Jason Kauranen" userId="e0c3930084765aaa" providerId="LiveId" clId="{A438F859-A371-4CA2-BA51-2B86427404E9}" dt="2026-04-12T01:02:05.813" v="11159" actId="47"/>
        <pc:sldMkLst>
          <pc:docMk/>
          <pc:sldMk cId="1396252259" sldId="414"/>
        </pc:sldMkLst>
      </pc:sldChg>
      <pc:sldChg chg="modSp new del mod">
        <pc:chgData name="Pastor Jason Kauranen" userId="e0c3930084765aaa" providerId="LiveId" clId="{A438F859-A371-4CA2-BA51-2B86427404E9}" dt="2026-04-12T01:02:06.221" v="11160" actId="47"/>
        <pc:sldMkLst>
          <pc:docMk/>
          <pc:sldMk cId="477512057" sldId="415"/>
        </pc:sldMkLst>
      </pc:sldChg>
      <pc:sldChg chg="modSp new del mod">
        <pc:chgData name="Pastor Jason Kauranen" userId="e0c3930084765aaa" providerId="LiveId" clId="{A438F859-A371-4CA2-BA51-2B86427404E9}" dt="2026-04-12T01:02:07.083" v="11162" actId="47"/>
        <pc:sldMkLst>
          <pc:docMk/>
          <pc:sldMk cId="3502399491" sldId="416"/>
        </pc:sldMkLst>
      </pc:sldChg>
      <pc:sldChg chg="modSp new del mod">
        <pc:chgData name="Pastor Jason Kauranen" userId="e0c3930084765aaa" providerId="LiveId" clId="{A438F859-A371-4CA2-BA51-2B86427404E9}" dt="2026-04-12T01:02:07.590" v="11163" actId="47"/>
        <pc:sldMkLst>
          <pc:docMk/>
          <pc:sldMk cId="1464081741" sldId="417"/>
        </pc:sldMkLst>
      </pc:sldChg>
      <pc:sldChg chg="modSp new del mod">
        <pc:chgData name="Pastor Jason Kauranen" userId="e0c3930084765aaa" providerId="LiveId" clId="{A438F859-A371-4CA2-BA51-2B86427404E9}" dt="2026-04-12T01:02:08.800" v="11165" actId="47"/>
        <pc:sldMkLst>
          <pc:docMk/>
          <pc:sldMk cId="3449577725" sldId="418"/>
        </pc:sldMkLst>
      </pc:sldChg>
      <pc:sldChg chg="modSp new del mod">
        <pc:chgData name="Pastor Jason Kauranen" userId="e0c3930084765aaa" providerId="LiveId" clId="{A438F859-A371-4CA2-BA51-2B86427404E9}" dt="2026-04-12T01:02:09.832" v="11167" actId="47"/>
        <pc:sldMkLst>
          <pc:docMk/>
          <pc:sldMk cId="1277658760" sldId="419"/>
        </pc:sldMkLst>
      </pc:sldChg>
      <pc:sldChg chg="modSp new del mod">
        <pc:chgData name="Pastor Jason Kauranen" userId="e0c3930084765aaa" providerId="LiveId" clId="{A438F859-A371-4CA2-BA51-2B86427404E9}" dt="2026-04-12T01:02:10.301" v="11168" actId="47"/>
        <pc:sldMkLst>
          <pc:docMk/>
          <pc:sldMk cId="750782240" sldId="420"/>
        </pc:sldMkLst>
      </pc:sldChg>
      <pc:sldChg chg="modSp new del mod">
        <pc:chgData name="Pastor Jason Kauranen" userId="e0c3930084765aaa" providerId="LiveId" clId="{A438F859-A371-4CA2-BA51-2B86427404E9}" dt="2026-04-12T01:02:10.833" v="11169" actId="47"/>
        <pc:sldMkLst>
          <pc:docMk/>
          <pc:sldMk cId="1459146229" sldId="421"/>
        </pc:sldMkLst>
      </pc:sldChg>
      <pc:sldChg chg="modSp new del mod">
        <pc:chgData name="Pastor Jason Kauranen" userId="e0c3930084765aaa" providerId="LiveId" clId="{A438F859-A371-4CA2-BA51-2B86427404E9}" dt="2026-04-12T01:02:11.544" v="11170" actId="47"/>
        <pc:sldMkLst>
          <pc:docMk/>
          <pc:sldMk cId="2001131622" sldId="422"/>
        </pc:sldMkLst>
      </pc:sldChg>
      <pc:sldChg chg="modSp new del mod">
        <pc:chgData name="Pastor Jason Kauranen" userId="e0c3930084765aaa" providerId="LiveId" clId="{A438F859-A371-4CA2-BA51-2B86427404E9}" dt="2026-04-12T01:02:12.219" v="11171" actId="47"/>
        <pc:sldMkLst>
          <pc:docMk/>
          <pc:sldMk cId="1925598595" sldId="423"/>
        </pc:sldMkLst>
      </pc:sldChg>
      <pc:sldChg chg="modSp new del mod">
        <pc:chgData name="Pastor Jason Kauranen" userId="e0c3930084765aaa" providerId="LiveId" clId="{A438F859-A371-4CA2-BA51-2B86427404E9}" dt="2026-04-12T01:02:13.537" v="11173" actId="47"/>
        <pc:sldMkLst>
          <pc:docMk/>
          <pc:sldMk cId="2790898576" sldId="424"/>
        </pc:sldMkLst>
      </pc:sldChg>
      <pc:sldChg chg="modSp new del mod">
        <pc:chgData name="Pastor Jason Kauranen" userId="e0c3930084765aaa" providerId="LiveId" clId="{A438F859-A371-4CA2-BA51-2B86427404E9}" dt="2026-04-12T01:02:14.876" v="11175" actId="47"/>
        <pc:sldMkLst>
          <pc:docMk/>
          <pc:sldMk cId="2555176114" sldId="425"/>
        </pc:sldMkLst>
      </pc:sldChg>
      <pc:sldChg chg="modSp new del mod">
        <pc:chgData name="Pastor Jason Kauranen" userId="e0c3930084765aaa" providerId="LiveId" clId="{A438F859-A371-4CA2-BA51-2B86427404E9}" dt="2026-04-12T01:02:15.772" v="11176" actId="47"/>
        <pc:sldMkLst>
          <pc:docMk/>
          <pc:sldMk cId="3442610153" sldId="426"/>
        </pc:sldMkLst>
      </pc:sldChg>
      <pc:sldChg chg="modSp new del mod">
        <pc:chgData name="Pastor Jason Kauranen" userId="e0c3930084765aaa" providerId="LiveId" clId="{A438F859-A371-4CA2-BA51-2B86427404E9}" dt="2026-04-12T01:02:18.160" v="11178" actId="47"/>
        <pc:sldMkLst>
          <pc:docMk/>
          <pc:sldMk cId="1571693757" sldId="427"/>
        </pc:sldMkLst>
      </pc:sldChg>
      <pc:sldChg chg="modSp new del mod">
        <pc:chgData name="Pastor Jason Kauranen" userId="e0c3930084765aaa" providerId="LiveId" clId="{A438F859-A371-4CA2-BA51-2B86427404E9}" dt="2026-04-12T01:02:18.789" v="11179" actId="47"/>
        <pc:sldMkLst>
          <pc:docMk/>
          <pc:sldMk cId="1365123703" sldId="428"/>
        </pc:sldMkLst>
      </pc:sldChg>
      <pc:sldChg chg="modSp new del mod">
        <pc:chgData name="Pastor Jason Kauranen" userId="e0c3930084765aaa" providerId="LiveId" clId="{A438F859-A371-4CA2-BA51-2B86427404E9}" dt="2026-04-12T01:02:19.365" v="11180" actId="47"/>
        <pc:sldMkLst>
          <pc:docMk/>
          <pc:sldMk cId="672152634" sldId="429"/>
        </pc:sldMkLst>
      </pc:sldChg>
      <pc:sldChg chg="modSp new del mod">
        <pc:chgData name="Pastor Jason Kauranen" userId="e0c3930084765aaa" providerId="LiveId" clId="{A438F859-A371-4CA2-BA51-2B86427404E9}" dt="2026-04-12T01:02:21.432" v="11183" actId="47"/>
        <pc:sldMkLst>
          <pc:docMk/>
          <pc:sldMk cId="874224293" sldId="431"/>
        </pc:sldMkLst>
      </pc:sldChg>
      <pc:sldChg chg="modSp new del mod">
        <pc:chgData name="Pastor Jason Kauranen" userId="e0c3930084765aaa" providerId="LiveId" clId="{A438F859-A371-4CA2-BA51-2B86427404E9}" dt="2026-04-12T01:02:20.874" v="11182" actId="47"/>
        <pc:sldMkLst>
          <pc:docMk/>
          <pc:sldMk cId="3798184238" sldId="432"/>
        </pc:sldMkLst>
      </pc:sldChg>
      <pc:sldChg chg="modSp new del mod">
        <pc:chgData name="Pastor Jason Kauranen" userId="e0c3930084765aaa" providerId="LiveId" clId="{A438F859-A371-4CA2-BA51-2B86427404E9}" dt="2026-04-12T01:02:23.131" v="11185" actId="47"/>
        <pc:sldMkLst>
          <pc:docMk/>
          <pc:sldMk cId="225717963" sldId="433"/>
        </pc:sldMkLst>
      </pc:sldChg>
      <pc:sldChg chg="modSp new del mod">
        <pc:chgData name="Pastor Jason Kauranen" userId="e0c3930084765aaa" providerId="LiveId" clId="{A438F859-A371-4CA2-BA51-2B86427404E9}" dt="2026-04-12T01:02:23.988" v="11186" actId="47"/>
        <pc:sldMkLst>
          <pc:docMk/>
          <pc:sldMk cId="1052510786" sldId="434"/>
        </pc:sldMkLst>
      </pc:sldChg>
      <pc:sldChg chg="modSp new del mod">
        <pc:chgData name="Pastor Jason Kauranen" userId="e0c3930084765aaa" providerId="LiveId" clId="{A438F859-A371-4CA2-BA51-2B86427404E9}" dt="2026-04-12T01:02:24.908" v="11187" actId="47"/>
        <pc:sldMkLst>
          <pc:docMk/>
          <pc:sldMk cId="2356990914" sldId="435"/>
        </pc:sldMkLst>
      </pc:sldChg>
      <pc:sldChg chg="modSp new del mod">
        <pc:chgData name="Pastor Jason Kauranen" userId="e0c3930084765aaa" providerId="LiveId" clId="{A438F859-A371-4CA2-BA51-2B86427404E9}" dt="2026-04-12T01:02:25.815" v="11188" actId="47"/>
        <pc:sldMkLst>
          <pc:docMk/>
          <pc:sldMk cId="1926712188" sldId="436"/>
        </pc:sldMkLst>
      </pc:sldChg>
      <pc:sldChg chg="modSp new del mod">
        <pc:chgData name="Pastor Jason Kauranen" userId="e0c3930084765aaa" providerId="LiveId" clId="{A438F859-A371-4CA2-BA51-2B86427404E9}" dt="2026-04-12T01:03:05.995" v="11194" actId="47"/>
        <pc:sldMkLst>
          <pc:docMk/>
          <pc:sldMk cId="1955929116" sldId="43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
        <p:cNvGrpSpPr/>
        <p:nvPr/>
      </p:nvGrpSpPr>
      <p:grpSpPr>
        <a:xfrm>
          <a:off x="0" y="0"/>
          <a:ext cx="0" cy="0"/>
          <a:chOff x="0" y="0"/>
          <a:chExt cx="0" cy="0"/>
        </a:xfrm>
      </p:grpSpPr>
      <p:sp>
        <p:nvSpPr>
          <p:cNvPr id="3" name="Google Shape;3;n"/>
          <p:cNvSpPr/>
          <p:nvPr/>
        </p:nvSpPr>
        <p:spPr>
          <a:xfrm>
            <a:off x="0" y="0"/>
            <a:ext cx="7315200" cy="96012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4400" b="1">
              <a:solidFill>
                <a:srgbClr val="FFFFFF"/>
              </a:solidFill>
              <a:latin typeface="Arial"/>
              <a:ea typeface="Arial"/>
              <a:cs typeface="Arial"/>
              <a:sym typeface="Arial"/>
            </a:endParaRPr>
          </a:p>
        </p:txBody>
      </p:sp>
      <p:sp>
        <p:nvSpPr>
          <p:cNvPr id="4" name="Google Shape;4;n"/>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5" name="Google Shape;5;n"/>
          <p:cNvSpPr txBox="1">
            <a:spLocks noGrp="1"/>
          </p:cNvSpPr>
          <p:nvPr>
            <p:ph type="body" idx="1"/>
          </p:nvPr>
        </p:nvSpPr>
        <p:spPr>
          <a:xfrm>
            <a:off x="731838" y="4560888"/>
            <a:ext cx="5848350" cy="4318000"/>
          </a:xfrm>
          <a:prstGeom prst="rect">
            <a:avLst/>
          </a:prstGeom>
          <a:noFill/>
          <a:ln>
            <a:noFill/>
          </a:ln>
        </p:spPr>
        <p:txBody>
          <a:bodyPr spcFirstLastPara="1" wrap="square" lIns="0" tIns="0" rIns="0" bIns="0" anchor="t" anchorCtr="0">
            <a:noAutofit/>
          </a:bodyPr>
          <a:lstStyle>
            <a:lvl1pPr marL="457200" marR="0" lvl="0"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1pPr>
            <a:lvl2pPr marL="914400" marR="0" lvl="1"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2pPr>
            <a:lvl3pPr marL="1371600" marR="0" lvl="2"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3pPr>
            <a:lvl4pPr marL="1828800" marR="0" lvl="3"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4pPr>
            <a:lvl5pPr marL="2286000" marR="0" lvl="4"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83" name="Google Shape;83;p1:notes"/>
          <p:cNvSpPr txBox="1">
            <a:spLocks noGrp="1"/>
          </p:cNvSpPr>
          <p:nvPr>
            <p:ph type="body" idx="1"/>
          </p:nvPr>
        </p:nvSpPr>
        <p:spPr>
          <a:xfrm>
            <a:off x="731838" y="4560888"/>
            <a:ext cx="5848350" cy="4318000"/>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a:extLst>
            <a:ext uri="{FF2B5EF4-FFF2-40B4-BE49-F238E27FC236}">
              <a16:creationId xmlns:a16="http://schemas.microsoft.com/office/drawing/2014/main" id="{1AB5F192-C48C-E416-7386-704414948E40}"/>
            </a:ext>
          </a:extLst>
        </p:cNvPr>
        <p:cNvGrpSpPr/>
        <p:nvPr/>
      </p:nvGrpSpPr>
      <p:grpSpPr>
        <a:xfrm>
          <a:off x="0" y="0"/>
          <a:ext cx="0" cy="0"/>
          <a:chOff x="0" y="0"/>
          <a:chExt cx="0" cy="0"/>
        </a:xfrm>
      </p:grpSpPr>
      <p:sp>
        <p:nvSpPr>
          <p:cNvPr id="87" name="Google Shape;87;p2:notes">
            <a:extLst>
              <a:ext uri="{FF2B5EF4-FFF2-40B4-BE49-F238E27FC236}">
                <a16:creationId xmlns:a16="http://schemas.microsoft.com/office/drawing/2014/main" id="{0F6196A7-8080-AEE5-FB75-3D582E423C75}"/>
              </a:ext>
            </a:extLst>
          </p:cNvPr>
          <p:cNvSpPr txBox="1">
            <a:spLocks noGrp="1"/>
          </p:cNvSpPr>
          <p:nvPr>
            <p:ph type="body" idx="1"/>
          </p:nvPr>
        </p:nvSpPr>
        <p:spPr>
          <a:xfrm>
            <a:off x="731838" y="4560888"/>
            <a:ext cx="5848350" cy="4318000"/>
          </a:xfrm>
          <a:prstGeom prst="rect">
            <a:avLst/>
          </a:prstGeom>
        </p:spPr>
        <p:txBody>
          <a:bodyPr spcFirstLastPara="1" wrap="square" lIns="0" tIns="0" rIns="0" bIns="0" anchor="t" anchorCtr="0">
            <a:noAutofit/>
          </a:bodyPr>
          <a:lstStyle/>
          <a:p>
            <a:pPr marL="0" lvl="0" indent="0" algn="l" rtl="0">
              <a:spcBef>
                <a:spcPts val="360"/>
              </a:spcBef>
              <a:spcAft>
                <a:spcPts val="0"/>
              </a:spcAft>
              <a:buNone/>
            </a:pPr>
            <a:endParaRPr/>
          </a:p>
        </p:txBody>
      </p:sp>
      <p:sp>
        <p:nvSpPr>
          <p:cNvPr id="88" name="Google Shape;88;p2:notes">
            <a:extLst>
              <a:ext uri="{FF2B5EF4-FFF2-40B4-BE49-F238E27FC236}">
                <a16:creationId xmlns:a16="http://schemas.microsoft.com/office/drawing/2014/main" id="{BBE99C64-CDC4-E605-3C6B-DD88882B64E6}"/>
              </a:ext>
            </a:extLst>
          </p:cNvPr>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279248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8"/>
        <p:cNvGrpSpPr/>
        <p:nvPr/>
      </p:nvGrpSpPr>
      <p:grpSpPr>
        <a:xfrm>
          <a:off x="0" y="0"/>
          <a:ext cx="0" cy="0"/>
          <a:chOff x="0" y="0"/>
          <a:chExt cx="0" cy="0"/>
        </a:xfrm>
      </p:grpSpPr>
      <p:sp>
        <p:nvSpPr>
          <p:cNvPr id="269" name="Google Shape;269;p38: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70" name="Google Shape;270;p38:notes"/>
          <p:cNvSpPr txBox="1">
            <a:spLocks noGrp="1"/>
          </p:cNvSpPr>
          <p:nvPr>
            <p:ph type="body" idx="1"/>
          </p:nvPr>
        </p:nvSpPr>
        <p:spPr>
          <a:xfrm>
            <a:off x="731838" y="4560888"/>
            <a:ext cx="5848350" cy="4318000"/>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2"/>
        <p:cNvGrpSpPr/>
        <p:nvPr/>
      </p:nvGrpSpPr>
      <p:grpSpPr>
        <a:xfrm>
          <a:off x="0" y="0"/>
          <a:ext cx="0" cy="0"/>
          <a:chOff x="0" y="0"/>
          <a:chExt cx="0" cy="0"/>
        </a:xfrm>
      </p:grpSpPr>
      <p:sp>
        <p:nvSpPr>
          <p:cNvPr id="13" name="Google Shape;13;p40"/>
          <p:cNvSpPr txBox="1">
            <a:spLocks noGrp="1"/>
          </p:cNvSpPr>
          <p:nvPr>
            <p:ph type="title"/>
          </p:nvPr>
        </p:nvSpPr>
        <p:spPr>
          <a:xfrm>
            <a:off x="304800" y="365125"/>
            <a:ext cx="8531225" cy="1139825"/>
          </a:xfrm>
          <a:prstGeom prst="rect">
            <a:avLst/>
          </a:prstGeom>
          <a:noFill/>
          <a:ln>
            <a:noFill/>
          </a:ln>
        </p:spPr>
        <p:txBody>
          <a:bodyPr spcFirstLastPara="1" wrap="square" lIns="90000" tIns="46800" rIns="90000" bIns="46800" anchor="t"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4" name="Google Shape;14;p40"/>
          <p:cNvSpPr txBox="1">
            <a:spLocks noGrp="1"/>
          </p:cNvSpPr>
          <p:nvPr>
            <p:ph type="dt" idx="10"/>
          </p:nvPr>
        </p:nvSpPr>
        <p:spPr>
          <a:xfrm>
            <a:off x="685800" y="6248400"/>
            <a:ext cx="1901825" cy="454025"/>
          </a:xfrm>
          <a:prstGeom prst="rect">
            <a:avLst/>
          </a:prstGeom>
          <a:noFill/>
          <a:ln>
            <a:noFill/>
          </a:ln>
        </p:spPr>
        <p:txBody>
          <a:bodyPr spcFirstLastPara="1" wrap="square" lIns="90000" tIns="46800" rIns="90000" bIns="46800" anchor="t" anchorCtr="0">
            <a:noAutofit/>
          </a:bodyPr>
          <a:lstStyle>
            <a:lvl1pPr lvl="0" algn="l">
              <a:spcBef>
                <a:spcPts val="0"/>
              </a:spcBef>
              <a:spcAft>
                <a:spcPts val="0"/>
              </a:spcAft>
              <a:buSzPts val="2400"/>
              <a:buNone/>
              <a:defRPr/>
            </a:lvl1pPr>
            <a:lvl2pPr lvl="1" algn="ctr">
              <a:spcBef>
                <a:spcPts val="1350"/>
              </a:spcBef>
              <a:spcAft>
                <a:spcPts val="0"/>
              </a:spcAft>
              <a:buSzPts val="1400"/>
              <a:buNone/>
              <a:defRPr/>
            </a:lvl2pPr>
            <a:lvl3pPr lvl="2" algn="ctr">
              <a:spcBef>
                <a:spcPts val="1350"/>
              </a:spcBef>
              <a:spcAft>
                <a:spcPts val="0"/>
              </a:spcAft>
              <a:buSzPts val="1400"/>
              <a:buNone/>
              <a:defRPr/>
            </a:lvl3pPr>
            <a:lvl4pPr lvl="3" algn="ctr">
              <a:spcBef>
                <a:spcPts val="1350"/>
              </a:spcBef>
              <a:spcAft>
                <a:spcPts val="0"/>
              </a:spcAft>
              <a:buSzPts val="1400"/>
              <a:buNone/>
              <a:defRPr/>
            </a:lvl4pPr>
            <a:lvl5pPr lvl="4" algn="ctr">
              <a:spcBef>
                <a:spcPts val="135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40"/>
          <p:cNvSpPr txBox="1">
            <a:spLocks noGrp="1"/>
          </p:cNvSpPr>
          <p:nvPr>
            <p:ph type="ftr" idx="11"/>
          </p:nvPr>
        </p:nvSpPr>
        <p:spPr>
          <a:xfrm>
            <a:off x="3124200" y="6248400"/>
            <a:ext cx="2892425" cy="454025"/>
          </a:xfrm>
          <a:prstGeom prst="rect">
            <a:avLst/>
          </a:prstGeom>
          <a:noFill/>
          <a:ln>
            <a:noFill/>
          </a:ln>
        </p:spPr>
        <p:txBody>
          <a:bodyPr spcFirstLastPara="1" wrap="square" lIns="90000" tIns="46800" rIns="90000" bIns="46800" anchor="t" anchorCtr="0">
            <a:noAutofit/>
          </a:bodyPr>
          <a:lstStyle>
            <a:lvl1pPr lvl="0" algn="l">
              <a:spcBef>
                <a:spcPts val="0"/>
              </a:spcBef>
              <a:spcAft>
                <a:spcPts val="0"/>
              </a:spcAft>
              <a:buSzPts val="2400"/>
              <a:buNone/>
              <a:defRPr/>
            </a:lvl1pPr>
            <a:lvl2pPr lvl="1" algn="ctr">
              <a:spcBef>
                <a:spcPts val="1350"/>
              </a:spcBef>
              <a:spcAft>
                <a:spcPts val="0"/>
              </a:spcAft>
              <a:buSzPts val="1400"/>
              <a:buNone/>
              <a:defRPr/>
            </a:lvl2pPr>
            <a:lvl3pPr lvl="2" algn="ctr">
              <a:spcBef>
                <a:spcPts val="1350"/>
              </a:spcBef>
              <a:spcAft>
                <a:spcPts val="0"/>
              </a:spcAft>
              <a:buSzPts val="1400"/>
              <a:buNone/>
              <a:defRPr/>
            </a:lvl3pPr>
            <a:lvl4pPr lvl="3" algn="ctr">
              <a:spcBef>
                <a:spcPts val="1350"/>
              </a:spcBef>
              <a:spcAft>
                <a:spcPts val="0"/>
              </a:spcAft>
              <a:buSzPts val="1400"/>
              <a:buNone/>
              <a:defRPr/>
            </a:lvl4pPr>
            <a:lvl5pPr lvl="4" algn="ctr">
              <a:spcBef>
                <a:spcPts val="135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40"/>
          <p:cNvSpPr txBox="1">
            <a:spLocks noGrp="1"/>
          </p:cNvSpPr>
          <p:nvPr>
            <p:ph type="sldNum" idx="12"/>
          </p:nvPr>
        </p:nvSpPr>
        <p:spPr>
          <a:xfrm>
            <a:off x="6553200" y="6248400"/>
            <a:ext cx="1901825" cy="454025"/>
          </a:xfrm>
          <a:prstGeom prst="rect">
            <a:avLst/>
          </a:prstGeom>
          <a:noFill/>
          <a:ln>
            <a:noFill/>
          </a:ln>
        </p:spPr>
        <p:txBody>
          <a:bodyPr spcFirstLastPara="1" wrap="square" lIns="90000" tIns="46800" rIns="90000" bIns="46800" anchor="t" anchorCtr="0">
            <a:noAutofit/>
          </a:bodyPr>
          <a:lstStyle>
            <a:lvl1pPr marL="0" lvl="0"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1pPr>
            <a:lvl2pPr marL="0" lvl="1"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2pPr>
            <a:lvl3pPr marL="0" lvl="2"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3pPr>
            <a:lvl4pPr marL="0" lvl="3"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4pPr>
            <a:lvl5pPr marL="0" lvl="4"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5pPr>
            <a:lvl6pPr marL="0" lvl="5"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6pPr>
            <a:lvl7pPr marL="0" lvl="6"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7pPr>
            <a:lvl8pPr marL="0" lvl="7"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8pPr>
            <a:lvl9pPr marL="0" lvl="8"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Shape 6"/>
        <p:cNvGrpSpPr/>
        <p:nvPr/>
      </p:nvGrpSpPr>
      <p:grpSpPr>
        <a:xfrm>
          <a:off x="0" y="0"/>
          <a:ext cx="0" cy="0"/>
          <a:chOff x="0" y="0"/>
          <a:chExt cx="0" cy="0"/>
        </a:xfrm>
      </p:grpSpPr>
      <p:sp>
        <p:nvSpPr>
          <p:cNvPr id="7" name="Google Shape;7;p39"/>
          <p:cNvSpPr txBox="1">
            <a:spLocks noGrp="1"/>
          </p:cNvSpPr>
          <p:nvPr>
            <p:ph type="title"/>
          </p:nvPr>
        </p:nvSpPr>
        <p:spPr>
          <a:xfrm>
            <a:off x="304800" y="365125"/>
            <a:ext cx="8531225" cy="1139825"/>
          </a:xfrm>
          <a:prstGeom prst="rect">
            <a:avLst/>
          </a:prstGeom>
          <a:noFill/>
          <a:ln>
            <a:noFill/>
          </a:ln>
        </p:spPr>
        <p:txBody>
          <a:bodyPr spcFirstLastPara="1" wrap="square" lIns="90000" tIns="46800" rIns="90000" bIns="46800" anchor="t" anchorCtr="0">
            <a:noAutofit/>
          </a:bodyPr>
          <a:lstStyle>
            <a:lvl1pPr marR="0" lvl="0"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1pPr>
            <a:lvl2pPr marR="0" lvl="1"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2pPr>
            <a:lvl3pPr marR="0" lvl="2"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3pPr>
            <a:lvl4pPr marR="0" lvl="3"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4pPr>
            <a:lvl5pPr marR="0" lvl="4"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5pPr>
            <a:lvl6pPr marR="0" lvl="5"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6pPr>
            <a:lvl7pPr marR="0" lvl="6"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7pPr>
            <a:lvl8pPr marR="0" lvl="7"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8pPr>
            <a:lvl9pPr marR="0" lvl="8"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9pPr>
          </a:lstStyle>
          <a:p>
            <a:endParaRPr/>
          </a:p>
        </p:txBody>
      </p:sp>
      <p:sp>
        <p:nvSpPr>
          <p:cNvPr id="8" name="Google Shape;8;p39"/>
          <p:cNvSpPr txBox="1">
            <a:spLocks noGrp="1"/>
          </p:cNvSpPr>
          <p:nvPr>
            <p:ph type="body" idx="1"/>
          </p:nvPr>
        </p:nvSpPr>
        <p:spPr>
          <a:xfrm>
            <a:off x="685800" y="1981200"/>
            <a:ext cx="7769225" cy="4111625"/>
          </a:xfrm>
          <a:prstGeom prst="rect">
            <a:avLst/>
          </a:prstGeom>
          <a:noFill/>
          <a:ln>
            <a:noFill/>
          </a:ln>
        </p:spPr>
        <p:txBody>
          <a:bodyPr spcFirstLastPara="1" wrap="square" lIns="90000" tIns="46800" rIns="90000" bIns="46800" anchor="t" anchorCtr="0">
            <a:noAutofit/>
          </a:bodyPr>
          <a:lstStyle>
            <a:lvl1pPr marL="457200" marR="0" lvl="0" indent="-228600" algn="ctr" rtl="0">
              <a:spcBef>
                <a:spcPts val="135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1pPr>
            <a:lvl2pPr marL="914400" marR="0" lvl="1" indent="-228600" algn="l" rtl="0">
              <a:spcBef>
                <a:spcPts val="700"/>
              </a:spcBef>
              <a:spcAft>
                <a:spcPts val="0"/>
              </a:spcAft>
              <a:buSzPts val="1400"/>
              <a:buNone/>
              <a:defRPr sz="2800" b="0" i="0" u="none" strike="noStrike" cap="none">
                <a:solidFill>
                  <a:srgbClr val="000000"/>
                </a:solidFill>
                <a:latin typeface="Times New Roman"/>
                <a:ea typeface="Times New Roman"/>
                <a:cs typeface="Times New Roman"/>
                <a:sym typeface="Times New Roman"/>
              </a:defRPr>
            </a:lvl2pPr>
            <a:lvl3pPr marL="1371600" marR="0" lvl="2" indent="-228600" algn="l" rtl="0">
              <a:spcBef>
                <a:spcPts val="600"/>
              </a:spcBef>
              <a:spcAft>
                <a:spcPts val="0"/>
              </a:spcAft>
              <a:buSzPts val="1400"/>
              <a:buNone/>
              <a:defRPr sz="2400" b="0" i="0" u="none" strike="noStrike" cap="none">
                <a:solidFill>
                  <a:srgbClr val="000000"/>
                </a:solidFill>
                <a:latin typeface="Times New Roman"/>
                <a:ea typeface="Times New Roman"/>
                <a:cs typeface="Times New Roman"/>
                <a:sym typeface="Times New Roman"/>
              </a:defRPr>
            </a:lvl3pPr>
            <a:lvl4pPr marL="1828800" marR="0" lvl="3" indent="-228600" algn="l" rtl="0">
              <a:spcBef>
                <a:spcPts val="500"/>
              </a:spcBef>
              <a:spcAft>
                <a:spcPts val="0"/>
              </a:spcAft>
              <a:buSzPts val="1400"/>
              <a:buNone/>
              <a:defRPr sz="2000" b="0" i="0" u="none" strike="noStrike" cap="none">
                <a:solidFill>
                  <a:srgbClr val="000000"/>
                </a:solidFill>
                <a:latin typeface="Times New Roman"/>
                <a:ea typeface="Times New Roman"/>
                <a:cs typeface="Times New Roman"/>
                <a:sym typeface="Times New Roman"/>
              </a:defRPr>
            </a:lvl4pPr>
            <a:lvl5pPr marL="2286000" marR="0" lvl="4" indent="-228600" algn="l" rtl="0">
              <a:spcBef>
                <a:spcPts val="500"/>
              </a:spcBef>
              <a:spcAft>
                <a:spcPts val="0"/>
              </a:spcAft>
              <a:buSzPts val="1400"/>
              <a:buNone/>
              <a:defRPr sz="2000" b="0" i="0" u="none" strike="noStrike" cap="none">
                <a:solidFill>
                  <a:srgbClr val="000000"/>
                </a:solidFill>
                <a:latin typeface="Times New Roman"/>
                <a:ea typeface="Times New Roman"/>
                <a:cs typeface="Times New Roman"/>
                <a:sym typeface="Times New Roman"/>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9" name="Google Shape;9;p39"/>
          <p:cNvSpPr txBox="1">
            <a:spLocks noGrp="1"/>
          </p:cNvSpPr>
          <p:nvPr>
            <p:ph type="dt" idx="10"/>
          </p:nvPr>
        </p:nvSpPr>
        <p:spPr>
          <a:xfrm>
            <a:off x="685800" y="6248400"/>
            <a:ext cx="1901825" cy="454025"/>
          </a:xfrm>
          <a:prstGeom prst="rect">
            <a:avLst/>
          </a:prstGeom>
          <a:noFill/>
          <a:ln>
            <a:noFill/>
          </a:ln>
        </p:spPr>
        <p:txBody>
          <a:bodyPr spcFirstLastPara="1" wrap="square" lIns="90000" tIns="46800" rIns="90000" bIns="46800" anchor="t" anchorCtr="0">
            <a:noAutofit/>
          </a:bodyPr>
          <a:lstStyle>
            <a:lvl1pPr marR="0" lvl="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1pPr>
            <a:lvl2pPr marR="0" lvl="1" algn="ctr" rtl="0">
              <a:spcBef>
                <a:spcPts val="1350"/>
              </a:spcBef>
              <a:spcAft>
                <a:spcPts val="0"/>
              </a:spcAft>
              <a:buSzPts val="1400"/>
              <a:buNone/>
              <a:defRPr sz="4400" b="1" i="0" u="none" strike="noStrike" cap="none">
                <a:solidFill>
                  <a:srgbClr val="FFFFFF"/>
                </a:solidFill>
                <a:latin typeface="Arial"/>
                <a:ea typeface="Arial"/>
                <a:cs typeface="Arial"/>
                <a:sym typeface="Arial"/>
              </a:defRPr>
            </a:lvl2pPr>
            <a:lvl3pPr marR="0" lvl="2" algn="ctr" rtl="0">
              <a:spcBef>
                <a:spcPts val="1350"/>
              </a:spcBef>
              <a:spcAft>
                <a:spcPts val="0"/>
              </a:spcAft>
              <a:buSzPts val="1400"/>
              <a:buNone/>
              <a:defRPr sz="4400" b="1" i="0" u="none" strike="noStrike" cap="none">
                <a:solidFill>
                  <a:srgbClr val="FFFFFF"/>
                </a:solidFill>
                <a:latin typeface="Arial"/>
                <a:ea typeface="Arial"/>
                <a:cs typeface="Arial"/>
                <a:sym typeface="Arial"/>
              </a:defRPr>
            </a:lvl3pPr>
            <a:lvl4pPr marR="0" lvl="3" algn="ctr" rtl="0">
              <a:spcBef>
                <a:spcPts val="1350"/>
              </a:spcBef>
              <a:spcAft>
                <a:spcPts val="0"/>
              </a:spcAft>
              <a:buSzPts val="1400"/>
              <a:buNone/>
              <a:defRPr sz="4400" b="1" i="0" u="none" strike="noStrike" cap="none">
                <a:solidFill>
                  <a:srgbClr val="FFFFFF"/>
                </a:solidFill>
                <a:latin typeface="Arial"/>
                <a:ea typeface="Arial"/>
                <a:cs typeface="Arial"/>
                <a:sym typeface="Arial"/>
              </a:defRPr>
            </a:lvl4pPr>
            <a:lvl5pPr marR="0" lvl="4" algn="ctr" rtl="0">
              <a:spcBef>
                <a:spcPts val="1350"/>
              </a:spcBef>
              <a:spcAft>
                <a:spcPts val="0"/>
              </a:spcAft>
              <a:buSzPts val="1400"/>
              <a:buNone/>
              <a:defRPr sz="4400" b="1" i="0" u="none" strike="noStrike" cap="none">
                <a:solidFill>
                  <a:srgbClr val="FFFFFF"/>
                </a:solidFill>
                <a:latin typeface="Arial"/>
                <a:ea typeface="Arial"/>
                <a:cs typeface="Arial"/>
                <a:sym typeface="Arial"/>
              </a:defRPr>
            </a:lvl5pPr>
            <a:lvl6pPr marR="0" lvl="5" algn="l" rtl="0">
              <a:spcBef>
                <a:spcPts val="0"/>
              </a:spcBef>
              <a:spcAft>
                <a:spcPts val="0"/>
              </a:spcAft>
              <a:buSzPts val="1400"/>
              <a:buNone/>
              <a:defRPr sz="4400" b="1" i="0" u="none" strike="noStrike" cap="none">
                <a:solidFill>
                  <a:srgbClr val="FFFFFF"/>
                </a:solidFill>
                <a:latin typeface="Arial"/>
                <a:ea typeface="Arial"/>
                <a:cs typeface="Arial"/>
                <a:sym typeface="Arial"/>
              </a:defRPr>
            </a:lvl6pPr>
            <a:lvl7pPr marR="0" lvl="6" algn="l" rtl="0">
              <a:spcBef>
                <a:spcPts val="0"/>
              </a:spcBef>
              <a:spcAft>
                <a:spcPts val="0"/>
              </a:spcAft>
              <a:buSzPts val="1400"/>
              <a:buNone/>
              <a:defRPr sz="4400" b="1" i="0" u="none" strike="noStrike" cap="none">
                <a:solidFill>
                  <a:srgbClr val="FFFFFF"/>
                </a:solidFill>
                <a:latin typeface="Arial"/>
                <a:ea typeface="Arial"/>
                <a:cs typeface="Arial"/>
                <a:sym typeface="Arial"/>
              </a:defRPr>
            </a:lvl7pPr>
            <a:lvl8pPr marR="0" lvl="7" algn="l" rtl="0">
              <a:spcBef>
                <a:spcPts val="0"/>
              </a:spcBef>
              <a:spcAft>
                <a:spcPts val="0"/>
              </a:spcAft>
              <a:buSzPts val="1400"/>
              <a:buNone/>
              <a:defRPr sz="4400" b="1" i="0" u="none" strike="noStrike" cap="none">
                <a:solidFill>
                  <a:srgbClr val="FFFFFF"/>
                </a:solidFill>
                <a:latin typeface="Arial"/>
                <a:ea typeface="Arial"/>
                <a:cs typeface="Arial"/>
                <a:sym typeface="Arial"/>
              </a:defRPr>
            </a:lvl8pPr>
            <a:lvl9pPr marR="0" lvl="8" algn="l" rtl="0">
              <a:spcBef>
                <a:spcPts val="0"/>
              </a:spcBef>
              <a:spcAft>
                <a:spcPts val="0"/>
              </a:spcAft>
              <a:buSzPts val="1400"/>
              <a:buNone/>
              <a:defRPr sz="4400" b="1" i="0" u="none" strike="noStrike" cap="none">
                <a:solidFill>
                  <a:srgbClr val="FFFFFF"/>
                </a:solidFill>
                <a:latin typeface="Arial"/>
                <a:ea typeface="Arial"/>
                <a:cs typeface="Arial"/>
                <a:sym typeface="Arial"/>
              </a:defRPr>
            </a:lvl9pPr>
          </a:lstStyle>
          <a:p>
            <a:endParaRPr/>
          </a:p>
        </p:txBody>
      </p:sp>
      <p:sp>
        <p:nvSpPr>
          <p:cNvPr id="10" name="Google Shape;10;p39"/>
          <p:cNvSpPr txBox="1">
            <a:spLocks noGrp="1"/>
          </p:cNvSpPr>
          <p:nvPr>
            <p:ph type="ftr" idx="11"/>
          </p:nvPr>
        </p:nvSpPr>
        <p:spPr>
          <a:xfrm>
            <a:off x="3124200" y="6248400"/>
            <a:ext cx="2892425" cy="454025"/>
          </a:xfrm>
          <a:prstGeom prst="rect">
            <a:avLst/>
          </a:prstGeom>
          <a:noFill/>
          <a:ln>
            <a:noFill/>
          </a:ln>
        </p:spPr>
        <p:txBody>
          <a:bodyPr spcFirstLastPara="1" wrap="square" lIns="90000" tIns="46800" rIns="90000" bIns="46800" anchor="t" anchorCtr="0">
            <a:noAutofit/>
          </a:bodyPr>
          <a:lstStyle>
            <a:lvl1pPr marR="0" lvl="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1pPr>
            <a:lvl2pPr marR="0" lvl="1" algn="ctr" rtl="0">
              <a:spcBef>
                <a:spcPts val="1350"/>
              </a:spcBef>
              <a:spcAft>
                <a:spcPts val="0"/>
              </a:spcAft>
              <a:buSzPts val="1400"/>
              <a:buNone/>
              <a:defRPr sz="4400" b="1" i="0" u="none" strike="noStrike" cap="none">
                <a:solidFill>
                  <a:srgbClr val="FFFFFF"/>
                </a:solidFill>
                <a:latin typeface="Arial"/>
                <a:ea typeface="Arial"/>
                <a:cs typeface="Arial"/>
                <a:sym typeface="Arial"/>
              </a:defRPr>
            </a:lvl2pPr>
            <a:lvl3pPr marR="0" lvl="2" algn="ctr" rtl="0">
              <a:spcBef>
                <a:spcPts val="1350"/>
              </a:spcBef>
              <a:spcAft>
                <a:spcPts val="0"/>
              </a:spcAft>
              <a:buSzPts val="1400"/>
              <a:buNone/>
              <a:defRPr sz="4400" b="1" i="0" u="none" strike="noStrike" cap="none">
                <a:solidFill>
                  <a:srgbClr val="FFFFFF"/>
                </a:solidFill>
                <a:latin typeface="Arial"/>
                <a:ea typeface="Arial"/>
                <a:cs typeface="Arial"/>
                <a:sym typeface="Arial"/>
              </a:defRPr>
            </a:lvl3pPr>
            <a:lvl4pPr marR="0" lvl="3" algn="ctr" rtl="0">
              <a:spcBef>
                <a:spcPts val="1350"/>
              </a:spcBef>
              <a:spcAft>
                <a:spcPts val="0"/>
              </a:spcAft>
              <a:buSzPts val="1400"/>
              <a:buNone/>
              <a:defRPr sz="4400" b="1" i="0" u="none" strike="noStrike" cap="none">
                <a:solidFill>
                  <a:srgbClr val="FFFFFF"/>
                </a:solidFill>
                <a:latin typeface="Arial"/>
                <a:ea typeface="Arial"/>
                <a:cs typeface="Arial"/>
                <a:sym typeface="Arial"/>
              </a:defRPr>
            </a:lvl4pPr>
            <a:lvl5pPr marR="0" lvl="4" algn="ctr" rtl="0">
              <a:spcBef>
                <a:spcPts val="1350"/>
              </a:spcBef>
              <a:spcAft>
                <a:spcPts val="0"/>
              </a:spcAft>
              <a:buSzPts val="1400"/>
              <a:buNone/>
              <a:defRPr sz="4400" b="1" i="0" u="none" strike="noStrike" cap="none">
                <a:solidFill>
                  <a:srgbClr val="FFFFFF"/>
                </a:solidFill>
                <a:latin typeface="Arial"/>
                <a:ea typeface="Arial"/>
                <a:cs typeface="Arial"/>
                <a:sym typeface="Arial"/>
              </a:defRPr>
            </a:lvl5pPr>
            <a:lvl6pPr marR="0" lvl="5" algn="l" rtl="0">
              <a:spcBef>
                <a:spcPts val="0"/>
              </a:spcBef>
              <a:spcAft>
                <a:spcPts val="0"/>
              </a:spcAft>
              <a:buSzPts val="1400"/>
              <a:buNone/>
              <a:defRPr sz="4400" b="1" i="0" u="none" strike="noStrike" cap="none">
                <a:solidFill>
                  <a:srgbClr val="FFFFFF"/>
                </a:solidFill>
                <a:latin typeface="Arial"/>
                <a:ea typeface="Arial"/>
                <a:cs typeface="Arial"/>
                <a:sym typeface="Arial"/>
              </a:defRPr>
            </a:lvl6pPr>
            <a:lvl7pPr marR="0" lvl="6" algn="l" rtl="0">
              <a:spcBef>
                <a:spcPts val="0"/>
              </a:spcBef>
              <a:spcAft>
                <a:spcPts val="0"/>
              </a:spcAft>
              <a:buSzPts val="1400"/>
              <a:buNone/>
              <a:defRPr sz="4400" b="1" i="0" u="none" strike="noStrike" cap="none">
                <a:solidFill>
                  <a:srgbClr val="FFFFFF"/>
                </a:solidFill>
                <a:latin typeface="Arial"/>
                <a:ea typeface="Arial"/>
                <a:cs typeface="Arial"/>
                <a:sym typeface="Arial"/>
              </a:defRPr>
            </a:lvl7pPr>
            <a:lvl8pPr marR="0" lvl="7" algn="l" rtl="0">
              <a:spcBef>
                <a:spcPts val="0"/>
              </a:spcBef>
              <a:spcAft>
                <a:spcPts val="0"/>
              </a:spcAft>
              <a:buSzPts val="1400"/>
              <a:buNone/>
              <a:defRPr sz="4400" b="1" i="0" u="none" strike="noStrike" cap="none">
                <a:solidFill>
                  <a:srgbClr val="FFFFFF"/>
                </a:solidFill>
                <a:latin typeface="Arial"/>
                <a:ea typeface="Arial"/>
                <a:cs typeface="Arial"/>
                <a:sym typeface="Arial"/>
              </a:defRPr>
            </a:lvl8pPr>
            <a:lvl9pPr marR="0" lvl="8" algn="l" rtl="0">
              <a:spcBef>
                <a:spcPts val="0"/>
              </a:spcBef>
              <a:spcAft>
                <a:spcPts val="0"/>
              </a:spcAft>
              <a:buSzPts val="1400"/>
              <a:buNone/>
              <a:defRPr sz="4400" b="1" i="0" u="none" strike="noStrike" cap="none">
                <a:solidFill>
                  <a:srgbClr val="FFFFFF"/>
                </a:solidFill>
                <a:latin typeface="Arial"/>
                <a:ea typeface="Arial"/>
                <a:cs typeface="Arial"/>
                <a:sym typeface="Arial"/>
              </a:defRPr>
            </a:lvl9pPr>
          </a:lstStyle>
          <a:p>
            <a:endParaRPr/>
          </a:p>
        </p:txBody>
      </p:sp>
      <p:sp>
        <p:nvSpPr>
          <p:cNvPr id="11" name="Google Shape;11;p39"/>
          <p:cNvSpPr txBox="1">
            <a:spLocks noGrp="1"/>
          </p:cNvSpPr>
          <p:nvPr>
            <p:ph type="sldNum" idx="12"/>
          </p:nvPr>
        </p:nvSpPr>
        <p:spPr>
          <a:xfrm>
            <a:off x="6553200" y="6248400"/>
            <a:ext cx="1901825" cy="454025"/>
          </a:xfrm>
          <a:prstGeom prst="rect">
            <a:avLst/>
          </a:prstGeom>
          <a:noFill/>
          <a:ln>
            <a:noFill/>
          </a:ln>
        </p:spPr>
        <p:txBody>
          <a:bodyPr spcFirstLastPara="1" wrap="square" lIns="90000" tIns="46800" rIns="90000" bIns="46800" anchor="t" anchorCtr="0">
            <a:noAutofit/>
          </a:bodyPr>
          <a:lstStyle>
            <a:lvl1pPr marL="0" marR="0" lvl="0"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1pPr>
            <a:lvl2pPr marL="0" marR="0" lvl="1"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2pPr>
            <a:lvl3pPr marL="0" marR="0" lvl="2"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3pPr>
            <a:lvl4pPr marL="0" marR="0" lvl="3"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4pPr>
            <a:lvl5pPr marL="0" marR="0" lvl="4"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5pPr>
            <a:lvl6pPr marL="0" marR="0" lvl="5"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6pPr>
            <a:lvl7pPr marL="0" marR="0" lvl="6"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7pPr>
            <a:lvl8pPr marL="0" marR="0" lvl="7"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8pPr>
            <a:lvl9pPr marL="0" marR="0" lvl="8"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9pPr>
          </a:lstStyle>
          <a:p>
            <a:pPr marL="0" lvl="0" indent="0" algn="l"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hyperlink" Target="mailto:SLBM@gmail.org"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02C37C-9FC7-1565-8D12-DB314483530E}"/>
              </a:ext>
            </a:extLst>
          </p:cNvPr>
          <p:cNvSpPr>
            <a:spLocks noGrp="1"/>
          </p:cNvSpPr>
          <p:nvPr>
            <p:ph type="title"/>
          </p:nvPr>
        </p:nvSpPr>
        <p:spPr/>
        <p:txBody>
          <a:bodyPr/>
          <a:lstStyle/>
          <a:p>
            <a:r>
              <a:rPr lang="en-US" sz="4800" dirty="0"/>
              <a:t>Please respect the Word of God as it is being taught by </a:t>
            </a:r>
            <a:br>
              <a:rPr lang="en-US" sz="4800" dirty="0"/>
            </a:br>
            <a:r>
              <a:rPr lang="en-US" sz="4800" dirty="0"/>
              <a:t>shutting off all cell phones </a:t>
            </a:r>
            <a:r>
              <a:rPr lang="en-US" sz="4800"/>
              <a:t>and electronics, giving your </a:t>
            </a:r>
            <a:r>
              <a:rPr lang="en-US" sz="4800" dirty="0"/>
              <a:t>undivided attention while service is in session.</a:t>
            </a:r>
            <a:br>
              <a:rPr lang="en-US" sz="4800" dirty="0"/>
            </a:br>
            <a:br>
              <a:rPr lang="en-US" sz="4800" dirty="0"/>
            </a:br>
            <a:r>
              <a:rPr lang="en-US" sz="4800" dirty="0"/>
              <a:t>Thank you! SLBM</a:t>
            </a:r>
          </a:p>
        </p:txBody>
      </p:sp>
    </p:spTree>
    <p:extLst>
      <p:ext uri="{BB962C8B-B14F-4D97-AF65-F5344CB8AC3E}">
        <p14:creationId xmlns:p14="http://schemas.microsoft.com/office/powerpoint/2010/main" val="14051870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58F268-D770-9518-35ED-555EAAD3F8EA}"/>
              </a:ext>
            </a:extLst>
          </p:cNvPr>
          <p:cNvSpPr>
            <a:spLocks noGrp="1"/>
          </p:cNvSpPr>
          <p:nvPr>
            <p:ph type="title"/>
          </p:nvPr>
        </p:nvSpPr>
        <p:spPr/>
        <p:txBody>
          <a:bodyPr/>
          <a:lstStyle/>
          <a:p>
            <a:r>
              <a:rPr lang="en-US" sz="4800" dirty="0"/>
              <a:t>Pro 28:14 How blessed is the man who fears always,</a:t>
            </a:r>
            <a:br>
              <a:rPr lang="en-US" sz="4800" dirty="0"/>
            </a:br>
            <a:r>
              <a:rPr lang="en-US" sz="4800" dirty="0"/>
              <a:t>But he who hardens his heart will fall into calamity. </a:t>
            </a:r>
            <a:br>
              <a:rPr lang="en-US" sz="4400" dirty="0"/>
            </a:br>
            <a:endParaRPr lang="en-US" sz="4400" dirty="0"/>
          </a:p>
        </p:txBody>
      </p:sp>
    </p:spTree>
    <p:extLst>
      <p:ext uri="{BB962C8B-B14F-4D97-AF65-F5344CB8AC3E}">
        <p14:creationId xmlns:p14="http://schemas.microsoft.com/office/powerpoint/2010/main" val="26991940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40916E-A7FE-4840-697F-288F47BFCAA9}"/>
              </a:ext>
            </a:extLst>
          </p:cNvPr>
          <p:cNvSpPr>
            <a:spLocks noGrp="1"/>
          </p:cNvSpPr>
          <p:nvPr>
            <p:ph type="title"/>
          </p:nvPr>
        </p:nvSpPr>
        <p:spPr/>
        <p:txBody>
          <a:bodyPr/>
          <a:lstStyle/>
          <a:p>
            <a:r>
              <a:rPr lang="en-US" sz="4800" dirty="0"/>
              <a:t>Col 2:13 When you were dead in your transgressions and the uncircumcision of your flesh, He made you alive together with Him, having forgiven us all our transgressions, </a:t>
            </a:r>
          </a:p>
        </p:txBody>
      </p:sp>
    </p:spTree>
    <p:extLst>
      <p:ext uri="{BB962C8B-B14F-4D97-AF65-F5344CB8AC3E}">
        <p14:creationId xmlns:p14="http://schemas.microsoft.com/office/powerpoint/2010/main" val="29571838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D5CD8-3C1F-90A2-6D98-D49033599827}"/>
              </a:ext>
            </a:extLst>
          </p:cNvPr>
          <p:cNvSpPr>
            <a:spLocks noGrp="1"/>
          </p:cNvSpPr>
          <p:nvPr>
            <p:ph type="title"/>
          </p:nvPr>
        </p:nvSpPr>
        <p:spPr/>
        <p:txBody>
          <a:bodyPr/>
          <a:lstStyle/>
          <a:p>
            <a:r>
              <a:rPr lang="en-US" sz="4800" dirty="0"/>
              <a:t>Col 2:14 having canceled out the certificate of debt consisting of decrees against us, which was hostile to us; and He has taken it out of the way, having nailed it to the cross. </a:t>
            </a:r>
          </a:p>
        </p:txBody>
      </p:sp>
    </p:spTree>
    <p:extLst>
      <p:ext uri="{BB962C8B-B14F-4D97-AF65-F5344CB8AC3E}">
        <p14:creationId xmlns:p14="http://schemas.microsoft.com/office/powerpoint/2010/main" val="1689184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B0CCF6-1864-F85A-B718-F2052D77AD36}"/>
              </a:ext>
            </a:extLst>
          </p:cNvPr>
          <p:cNvSpPr>
            <a:spLocks noGrp="1"/>
          </p:cNvSpPr>
          <p:nvPr>
            <p:ph type="title"/>
          </p:nvPr>
        </p:nvSpPr>
        <p:spPr/>
        <p:txBody>
          <a:bodyPr/>
          <a:lstStyle/>
          <a:p>
            <a:r>
              <a:rPr lang="en-US" sz="4800" dirty="0"/>
              <a:t>Mat 26:28, Jesus speaking, </a:t>
            </a:r>
            <a:br>
              <a:rPr lang="en-US" sz="4800" dirty="0"/>
            </a:br>
            <a:r>
              <a:rPr lang="en-US" sz="4800" dirty="0"/>
              <a:t>“for this is My blood of the covenant, which is poured out for many for forgiveness of sins.” </a:t>
            </a:r>
          </a:p>
        </p:txBody>
      </p:sp>
    </p:spTree>
    <p:extLst>
      <p:ext uri="{BB962C8B-B14F-4D97-AF65-F5344CB8AC3E}">
        <p14:creationId xmlns:p14="http://schemas.microsoft.com/office/powerpoint/2010/main" val="5993864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2D94BC-6DC1-6CE5-9A07-FD8727354F95}"/>
              </a:ext>
            </a:extLst>
          </p:cNvPr>
          <p:cNvSpPr>
            <a:spLocks noGrp="1"/>
          </p:cNvSpPr>
          <p:nvPr>
            <p:ph type="title"/>
          </p:nvPr>
        </p:nvSpPr>
        <p:spPr/>
        <p:txBody>
          <a:bodyPr/>
          <a:lstStyle/>
          <a:p>
            <a:r>
              <a:rPr lang="en-US" sz="4800" i="1" dirty="0"/>
              <a:t>Maskil or </a:t>
            </a:r>
            <a:r>
              <a:rPr lang="en-US" sz="4800" i="1" dirty="0" err="1"/>
              <a:t>Maschil</a:t>
            </a:r>
            <a:r>
              <a:rPr lang="en-US" sz="4800" i="1" dirty="0"/>
              <a:t> </a:t>
            </a:r>
            <a:r>
              <a:rPr lang="en-US" sz="4800" dirty="0"/>
              <a:t>– </a:t>
            </a:r>
            <a:br>
              <a:rPr lang="en-US" sz="4800" dirty="0"/>
            </a:br>
            <a:r>
              <a:rPr lang="en-US" sz="4800" dirty="0"/>
              <a:t>(H4905 </a:t>
            </a:r>
            <a:r>
              <a:rPr lang="en-US" sz="4800" dirty="0" err="1"/>
              <a:t>mahs</a:t>
            </a:r>
            <a:r>
              <a:rPr lang="en-US" sz="4800" dirty="0"/>
              <a:t>-KEEL)</a:t>
            </a:r>
            <a:br>
              <a:rPr lang="en-US" sz="4800" dirty="0"/>
            </a:br>
            <a:br>
              <a:rPr lang="en-US" sz="4800" dirty="0"/>
            </a:br>
            <a:r>
              <a:rPr lang="en-US" sz="4800" dirty="0"/>
              <a:t>= instructive or a contemplation</a:t>
            </a:r>
            <a:br>
              <a:rPr lang="en-US" sz="4800" dirty="0"/>
            </a:br>
            <a:r>
              <a:rPr lang="en-US" sz="4800" dirty="0"/>
              <a:t> </a:t>
            </a:r>
            <a:br>
              <a:rPr lang="en-US" sz="4800" dirty="0"/>
            </a:br>
            <a:r>
              <a:rPr lang="en-US" sz="4400" dirty="0"/>
              <a:t>From the Hebrew root - </a:t>
            </a:r>
            <a:r>
              <a:rPr lang="en-US" sz="4400" i="1" dirty="0" err="1"/>
              <a:t>śākal</a:t>
            </a:r>
            <a:r>
              <a:rPr lang="en-US" sz="4400" i="1" dirty="0"/>
              <a:t> </a:t>
            </a:r>
            <a:r>
              <a:rPr lang="en-US" sz="4400" dirty="0"/>
              <a:t>– (H7919 </a:t>
            </a:r>
            <a:r>
              <a:rPr lang="en-US" sz="4400" dirty="0" err="1"/>
              <a:t>sah</a:t>
            </a:r>
            <a:r>
              <a:rPr lang="en-US" sz="4400" dirty="0"/>
              <a:t>-KAL)</a:t>
            </a:r>
            <a:br>
              <a:rPr lang="en-US" sz="4400" dirty="0"/>
            </a:br>
            <a:r>
              <a:rPr lang="en-US" sz="4400" dirty="0"/>
              <a:t>= "to be prudent" or "to have insight". </a:t>
            </a:r>
            <a:br>
              <a:rPr lang="en-US" sz="4800" dirty="0"/>
            </a:br>
            <a:endParaRPr lang="en-US" sz="4800" dirty="0"/>
          </a:p>
        </p:txBody>
      </p:sp>
    </p:spTree>
    <p:extLst>
      <p:ext uri="{BB962C8B-B14F-4D97-AF65-F5344CB8AC3E}">
        <p14:creationId xmlns:p14="http://schemas.microsoft.com/office/powerpoint/2010/main" val="1382572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3E5327-F7DF-30F1-08BB-BA4B99CB1507}"/>
              </a:ext>
            </a:extLst>
          </p:cNvPr>
          <p:cNvSpPr>
            <a:spLocks noGrp="1"/>
          </p:cNvSpPr>
          <p:nvPr>
            <p:ph type="title"/>
          </p:nvPr>
        </p:nvSpPr>
        <p:spPr/>
        <p:txBody>
          <a:bodyPr/>
          <a:lstStyle/>
          <a:p>
            <a:r>
              <a:rPr lang="en-US" sz="4800" dirty="0" err="1"/>
              <a:t>Psa</a:t>
            </a:r>
            <a:r>
              <a:rPr lang="en-US" sz="4800" dirty="0"/>
              <a:t> 32:1 How blessed is he whose transgression is forgiven,</a:t>
            </a:r>
            <a:br>
              <a:rPr lang="en-US" sz="4800" dirty="0"/>
            </a:br>
            <a:r>
              <a:rPr lang="en-US" sz="4800" dirty="0"/>
              <a:t>Whose sin is covered! </a:t>
            </a:r>
            <a:br>
              <a:rPr lang="en-US" sz="4800" dirty="0"/>
            </a:br>
            <a:endParaRPr lang="en-US" sz="4800" dirty="0"/>
          </a:p>
        </p:txBody>
      </p:sp>
    </p:spTree>
    <p:extLst>
      <p:ext uri="{BB962C8B-B14F-4D97-AF65-F5344CB8AC3E}">
        <p14:creationId xmlns:p14="http://schemas.microsoft.com/office/powerpoint/2010/main" val="10738014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08E576-665D-14EF-6A71-FAB4A8988EA8}"/>
              </a:ext>
            </a:extLst>
          </p:cNvPr>
          <p:cNvSpPr>
            <a:spLocks noGrp="1"/>
          </p:cNvSpPr>
          <p:nvPr>
            <p:ph type="title"/>
          </p:nvPr>
        </p:nvSpPr>
        <p:spPr/>
        <p:txBody>
          <a:bodyPr/>
          <a:lstStyle/>
          <a:p>
            <a:r>
              <a:rPr lang="en-US" sz="4800" dirty="0" err="1"/>
              <a:t>Psa</a:t>
            </a:r>
            <a:r>
              <a:rPr lang="en-US" sz="4800" dirty="0"/>
              <a:t> 32:5 I acknowledged my sin to You,</a:t>
            </a:r>
            <a:br>
              <a:rPr lang="en-US" sz="4800" dirty="0"/>
            </a:br>
            <a:r>
              <a:rPr lang="en-US" sz="4800" dirty="0"/>
              <a:t>And my iniquity I did not hide;</a:t>
            </a:r>
            <a:br>
              <a:rPr lang="en-US" sz="4800" dirty="0"/>
            </a:br>
            <a:r>
              <a:rPr lang="en-US" sz="4800" dirty="0"/>
              <a:t>I said, “I will confess my transgressions to the Lord”;</a:t>
            </a:r>
            <a:br>
              <a:rPr lang="en-US" sz="4800" dirty="0"/>
            </a:br>
            <a:r>
              <a:rPr lang="en-US" sz="4800" dirty="0"/>
              <a:t>And You forgave the guilt of my sin. Selah. </a:t>
            </a:r>
            <a:br>
              <a:rPr lang="en-US" sz="4800" dirty="0"/>
            </a:br>
            <a:endParaRPr lang="en-US" sz="4800" dirty="0"/>
          </a:p>
        </p:txBody>
      </p:sp>
    </p:spTree>
    <p:extLst>
      <p:ext uri="{BB962C8B-B14F-4D97-AF65-F5344CB8AC3E}">
        <p14:creationId xmlns:p14="http://schemas.microsoft.com/office/powerpoint/2010/main" val="18463504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A2FBE5-0FC0-BE3C-5D34-8A115053C706}"/>
              </a:ext>
            </a:extLst>
          </p:cNvPr>
          <p:cNvSpPr>
            <a:spLocks noGrp="1"/>
          </p:cNvSpPr>
          <p:nvPr>
            <p:ph type="title"/>
          </p:nvPr>
        </p:nvSpPr>
        <p:spPr/>
        <p:txBody>
          <a:bodyPr/>
          <a:lstStyle/>
          <a:p>
            <a:r>
              <a:rPr lang="en-US" sz="4400" dirty="0"/>
              <a:t>Mark 11:24 Therefore I say to you, all things for which you pray and ask, believe that you have received them, and they will be granted you. </a:t>
            </a:r>
          </a:p>
        </p:txBody>
      </p:sp>
    </p:spTree>
    <p:extLst>
      <p:ext uri="{BB962C8B-B14F-4D97-AF65-F5344CB8AC3E}">
        <p14:creationId xmlns:p14="http://schemas.microsoft.com/office/powerpoint/2010/main" val="28840586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56AFFB-C599-60A2-9C55-60FEA29E9981}"/>
              </a:ext>
            </a:extLst>
          </p:cNvPr>
          <p:cNvSpPr>
            <a:spLocks noGrp="1"/>
          </p:cNvSpPr>
          <p:nvPr>
            <p:ph type="title"/>
          </p:nvPr>
        </p:nvSpPr>
        <p:spPr/>
        <p:txBody>
          <a:bodyPr/>
          <a:lstStyle/>
          <a:p>
            <a:r>
              <a:rPr lang="en-US" sz="4800" dirty="0" err="1"/>
              <a:t>Psa</a:t>
            </a:r>
            <a:r>
              <a:rPr lang="en-US" sz="4800" dirty="0"/>
              <a:t> 32:7 You are my hiding place; You preserve me from trouble;</a:t>
            </a:r>
            <a:br>
              <a:rPr lang="en-US" sz="4800" dirty="0"/>
            </a:br>
            <a:r>
              <a:rPr lang="en-US" sz="4800" dirty="0"/>
              <a:t>You surround me with songs of deliverance. Selah. </a:t>
            </a:r>
            <a:br>
              <a:rPr lang="en-US" sz="4800" dirty="0"/>
            </a:br>
            <a:endParaRPr lang="en-US" sz="4800" dirty="0"/>
          </a:p>
        </p:txBody>
      </p:sp>
    </p:spTree>
    <p:extLst>
      <p:ext uri="{BB962C8B-B14F-4D97-AF65-F5344CB8AC3E}">
        <p14:creationId xmlns:p14="http://schemas.microsoft.com/office/powerpoint/2010/main" val="17857069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0D6308-E698-AFB9-256D-31E2E5BD7920}"/>
              </a:ext>
            </a:extLst>
          </p:cNvPr>
          <p:cNvSpPr>
            <a:spLocks noGrp="1"/>
          </p:cNvSpPr>
          <p:nvPr>
            <p:ph type="title"/>
          </p:nvPr>
        </p:nvSpPr>
        <p:spPr/>
        <p:txBody>
          <a:bodyPr/>
          <a:lstStyle/>
          <a:p>
            <a:r>
              <a:rPr lang="en-US" sz="4800" dirty="0" err="1"/>
              <a:t>Psa</a:t>
            </a:r>
            <a:r>
              <a:rPr lang="en-US" sz="4800" dirty="0"/>
              <a:t> 32:11 Be glad in the Lord and rejoice, you righteous ones;</a:t>
            </a:r>
            <a:br>
              <a:rPr lang="en-US" sz="4800" dirty="0"/>
            </a:br>
            <a:r>
              <a:rPr lang="en-US" sz="4800" dirty="0"/>
              <a:t>And shout for joy, all you who are upright in heart. </a:t>
            </a:r>
            <a:br>
              <a:rPr lang="en-US" sz="4800" dirty="0"/>
            </a:br>
            <a:endParaRPr lang="en-US" sz="4800" dirty="0"/>
          </a:p>
        </p:txBody>
      </p:sp>
    </p:spTree>
    <p:extLst>
      <p:ext uri="{BB962C8B-B14F-4D97-AF65-F5344CB8AC3E}">
        <p14:creationId xmlns:p14="http://schemas.microsoft.com/office/powerpoint/2010/main" val="21019520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1"/>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dirty="0"/>
              <a:t>Salt and Light Bible Ministries</a:t>
            </a:r>
            <a:br>
              <a:rPr lang="en-US" sz="4800" dirty="0"/>
            </a:br>
            <a:br>
              <a:rPr lang="en-US" sz="4000" dirty="0"/>
            </a:br>
            <a:r>
              <a:rPr lang="en-US" sz="4000" dirty="0"/>
              <a:t>‘A Daily Cross with Thee’ # 056 </a:t>
            </a:r>
            <a:br>
              <a:rPr lang="en-US" sz="4400" dirty="0"/>
            </a:br>
            <a:br>
              <a:rPr lang="en-US" sz="3600" dirty="0"/>
            </a:br>
            <a:r>
              <a:rPr lang="en-US" sz="3400" dirty="0"/>
              <a:t>The Analogies of the Shadows; Sin and Trespasses Only God Can Forgive - Part 8.</a:t>
            </a:r>
            <a:br>
              <a:rPr lang="en-US" sz="3600" dirty="0"/>
            </a:br>
            <a:br>
              <a:rPr lang="en-US" sz="3600" dirty="0"/>
            </a:br>
            <a:r>
              <a:rPr lang="en-US" sz="4000" dirty="0"/>
              <a:t>Pastor Jason Kauranen</a:t>
            </a:r>
            <a:br>
              <a:rPr lang="en-US" sz="4000" dirty="0"/>
            </a:br>
            <a:r>
              <a:rPr lang="en-US" sz="4000" dirty="0"/>
              <a:t>Sunday April 12, 2026 </a:t>
            </a:r>
            <a:endParaRPr sz="4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083D9-8E02-CE8B-E633-81C6A30BD419}"/>
              </a:ext>
            </a:extLst>
          </p:cNvPr>
          <p:cNvSpPr>
            <a:spLocks noGrp="1"/>
          </p:cNvSpPr>
          <p:nvPr>
            <p:ph type="title"/>
          </p:nvPr>
        </p:nvSpPr>
        <p:spPr/>
        <p:txBody>
          <a:bodyPr/>
          <a:lstStyle/>
          <a:p>
            <a:r>
              <a:rPr lang="en-US" sz="4400" i="1" dirty="0"/>
              <a:t>Selah</a:t>
            </a:r>
            <a:r>
              <a:rPr lang="en-US" sz="4400" dirty="0"/>
              <a:t> – (H5542 </a:t>
            </a:r>
            <a:r>
              <a:rPr lang="en-US" sz="4400" dirty="0" err="1"/>
              <a:t>seh-lah</a:t>
            </a:r>
            <a:r>
              <a:rPr lang="en-US" sz="4400" dirty="0"/>
              <a:t>) from </a:t>
            </a:r>
            <a:r>
              <a:rPr lang="en-US" sz="4400" i="1" dirty="0" err="1"/>
              <a:t>calah</a:t>
            </a:r>
            <a:r>
              <a:rPr lang="en-US" sz="4400" dirty="0"/>
              <a:t> = pause, as in a musical notation of voice or instrument.</a:t>
            </a:r>
            <a:br>
              <a:rPr lang="en-US" sz="4400" dirty="0"/>
            </a:br>
            <a:br>
              <a:rPr lang="en-US" sz="4400" dirty="0"/>
            </a:br>
            <a:r>
              <a:rPr lang="en-US" sz="4400" dirty="0"/>
              <a:t>= to praise, to lift up;</a:t>
            </a:r>
            <a:br>
              <a:rPr lang="en-US" sz="4400" dirty="0"/>
            </a:br>
            <a:r>
              <a:rPr lang="en-US" sz="4400" dirty="0"/>
              <a:t>= to hang or to measure/weigh in the balances.</a:t>
            </a:r>
            <a:br>
              <a:rPr lang="en-US" sz="4400" dirty="0"/>
            </a:br>
            <a:r>
              <a:rPr lang="en-US" sz="4400" dirty="0"/>
              <a:t>*“to pause and calmly think about that” which preceded.</a:t>
            </a:r>
            <a:br>
              <a:rPr lang="en-US" sz="4400" dirty="0"/>
            </a:br>
            <a:endParaRPr lang="en-US" sz="4400" dirty="0"/>
          </a:p>
        </p:txBody>
      </p:sp>
    </p:spTree>
    <p:extLst>
      <p:ext uri="{BB962C8B-B14F-4D97-AF65-F5344CB8AC3E}">
        <p14:creationId xmlns:p14="http://schemas.microsoft.com/office/powerpoint/2010/main" val="31345909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3A4C32-2D4D-15B2-0815-2F2B923D333B}"/>
              </a:ext>
            </a:extLst>
          </p:cNvPr>
          <p:cNvSpPr>
            <a:spLocks noGrp="1"/>
          </p:cNvSpPr>
          <p:nvPr>
            <p:ph type="title"/>
          </p:nvPr>
        </p:nvSpPr>
        <p:spPr/>
        <p:txBody>
          <a:bodyPr/>
          <a:lstStyle/>
          <a:p>
            <a:r>
              <a:rPr lang="en-US" sz="4800" dirty="0" err="1"/>
              <a:t>Psa</a:t>
            </a:r>
            <a:r>
              <a:rPr lang="en-US" sz="4800" dirty="0"/>
              <a:t> 89:14 Righteousness and justice are the foundation of Your throne;</a:t>
            </a:r>
            <a:br>
              <a:rPr lang="en-US" sz="4800" dirty="0"/>
            </a:br>
            <a:r>
              <a:rPr lang="en-US" sz="4800" dirty="0"/>
              <a:t>Lovingkindness and truth go before You. </a:t>
            </a:r>
            <a:br>
              <a:rPr lang="en-US" sz="4800" dirty="0"/>
            </a:br>
            <a:endParaRPr lang="en-US" sz="4800" dirty="0"/>
          </a:p>
        </p:txBody>
      </p:sp>
    </p:spTree>
    <p:extLst>
      <p:ext uri="{BB962C8B-B14F-4D97-AF65-F5344CB8AC3E}">
        <p14:creationId xmlns:p14="http://schemas.microsoft.com/office/powerpoint/2010/main" val="12032250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535FD8-1426-7891-9541-CCBEEEE0CCF1}"/>
              </a:ext>
            </a:extLst>
          </p:cNvPr>
          <p:cNvSpPr>
            <a:spLocks noGrp="1"/>
          </p:cNvSpPr>
          <p:nvPr>
            <p:ph type="title"/>
          </p:nvPr>
        </p:nvSpPr>
        <p:spPr/>
        <p:txBody>
          <a:bodyPr/>
          <a:lstStyle/>
          <a:p>
            <a:r>
              <a:rPr lang="en-US" sz="4000" dirty="0"/>
              <a:t>Mercy and truth – </a:t>
            </a:r>
            <a:br>
              <a:rPr lang="en-US" sz="4000" dirty="0"/>
            </a:br>
            <a:r>
              <a:rPr lang="en-US" sz="4000" dirty="0"/>
              <a:t>“These shall be the heralds that shall announce the coming of the Judge. His truth binds Him to fulfill all His declarations; and His mercy shall be shown to all those who have fled </a:t>
            </a:r>
            <a:br>
              <a:rPr lang="en-US" sz="4000" dirty="0"/>
            </a:br>
            <a:r>
              <a:rPr lang="en-US" sz="4000" dirty="0"/>
              <a:t>for refuge to the hope that is set </a:t>
            </a:r>
            <a:br>
              <a:rPr lang="en-US" sz="4000" dirty="0"/>
            </a:br>
            <a:r>
              <a:rPr lang="en-US" sz="4000" dirty="0"/>
              <a:t>before them in the Gospel.” </a:t>
            </a:r>
            <a:br>
              <a:rPr lang="en-US" sz="4000" dirty="0"/>
            </a:br>
            <a:r>
              <a:rPr lang="en-US" sz="4000" dirty="0"/>
              <a:t>(Adam Clarke) </a:t>
            </a:r>
          </a:p>
        </p:txBody>
      </p:sp>
    </p:spTree>
    <p:extLst>
      <p:ext uri="{BB962C8B-B14F-4D97-AF65-F5344CB8AC3E}">
        <p14:creationId xmlns:p14="http://schemas.microsoft.com/office/powerpoint/2010/main" val="11711219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8349EE-A942-0DDC-F9E5-3B9CD47791C5}"/>
              </a:ext>
            </a:extLst>
          </p:cNvPr>
          <p:cNvSpPr>
            <a:spLocks noGrp="1"/>
          </p:cNvSpPr>
          <p:nvPr>
            <p:ph type="title"/>
          </p:nvPr>
        </p:nvSpPr>
        <p:spPr/>
        <p:txBody>
          <a:bodyPr/>
          <a:lstStyle/>
          <a:p>
            <a:r>
              <a:rPr lang="en-US" sz="4400" dirty="0"/>
              <a:t>Lev 26:40 If they confess their iniquity and the iniquity of their forefathers, in their unfaithfulness which they committed against Me, and also in their acting with hostility against Me⁠ — </a:t>
            </a:r>
          </a:p>
        </p:txBody>
      </p:sp>
    </p:spTree>
    <p:extLst>
      <p:ext uri="{BB962C8B-B14F-4D97-AF65-F5344CB8AC3E}">
        <p14:creationId xmlns:p14="http://schemas.microsoft.com/office/powerpoint/2010/main" val="17310167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2DD39-0856-C91C-9FF1-8AF7AECE07B1}"/>
              </a:ext>
            </a:extLst>
          </p:cNvPr>
          <p:cNvSpPr>
            <a:spLocks noGrp="1"/>
          </p:cNvSpPr>
          <p:nvPr>
            <p:ph type="title"/>
          </p:nvPr>
        </p:nvSpPr>
        <p:spPr/>
        <p:txBody>
          <a:bodyPr/>
          <a:lstStyle/>
          <a:p>
            <a:r>
              <a:rPr lang="en-US" sz="4800" dirty="0"/>
              <a:t>Lev 26:42a </a:t>
            </a:r>
            <a:br>
              <a:rPr lang="en-US" sz="4800" dirty="0"/>
            </a:br>
            <a:r>
              <a:rPr lang="en-US" sz="4800" dirty="0"/>
              <a:t>then I will remember </a:t>
            </a:r>
            <a:br>
              <a:rPr lang="en-US" sz="4800" dirty="0"/>
            </a:br>
            <a:r>
              <a:rPr lang="en-US" sz="4800" dirty="0"/>
              <a:t>My covenant with Jacob, …</a:t>
            </a:r>
          </a:p>
        </p:txBody>
      </p:sp>
    </p:spTree>
    <p:extLst>
      <p:ext uri="{BB962C8B-B14F-4D97-AF65-F5344CB8AC3E}">
        <p14:creationId xmlns:p14="http://schemas.microsoft.com/office/powerpoint/2010/main" val="40093489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3680C3-D1A3-544D-86E4-9417D6286E4C}"/>
              </a:ext>
            </a:extLst>
          </p:cNvPr>
          <p:cNvSpPr>
            <a:spLocks noGrp="1"/>
          </p:cNvSpPr>
          <p:nvPr>
            <p:ph type="title"/>
          </p:nvPr>
        </p:nvSpPr>
        <p:spPr/>
        <p:txBody>
          <a:bodyPr/>
          <a:lstStyle/>
          <a:p>
            <a:r>
              <a:rPr lang="en-US" sz="4800" dirty="0"/>
              <a:t>Rom 7:18 For I know that nothing good dwells in me, </a:t>
            </a:r>
            <a:br>
              <a:rPr lang="en-US" sz="4800" dirty="0"/>
            </a:br>
            <a:r>
              <a:rPr lang="en-US" sz="4800" dirty="0"/>
              <a:t>that is, in my flesh; </a:t>
            </a:r>
            <a:br>
              <a:rPr lang="en-US" sz="4800" dirty="0"/>
            </a:br>
            <a:r>
              <a:rPr lang="en-US" sz="4800" dirty="0"/>
              <a:t>for the willing is present in me, but the doing of the good is not. </a:t>
            </a:r>
          </a:p>
        </p:txBody>
      </p:sp>
    </p:spTree>
    <p:extLst>
      <p:ext uri="{BB962C8B-B14F-4D97-AF65-F5344CB8AC3E}">
        <p14:creationId xmlns:p14="http://schemas.microsoft.com/office/powerpoint/2010/main" val="37317773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AE2B7-60EC-2D3B-C1FE-8A7D5CA2062B}"/>
              </a:ext>
            </a:extLst>
          </p:cNvPr>
          <p:cNvSpPr>
            <a:spLocks noGrp="1"/>
          </p:cNvSpPr>
          <p:nvPr>
            <p:ph type="title"/>
          </p:nvPr>
        </p:nvSpPr>
        <p:spPr/>
        <p:txBody>
          <a:bodyPr/>
          <a:lstStyle/>
          <a:p>
            <a:br>
              <a:rPr lang="en-US" sz="4800" dirty="0"/>
            </a:br>
            <a:r>
              <a:rPr lang="en-US" sz="4800" dirty="0"/>
              <a:t>Rom 7:19 For the good that I want, I do not do, but I practice the very evil that I do not want. </a:t>
            </a:r>
          </a:p>
        </p:txBody>
      </p:sp>
    </p:spTree>
    <p:extLst>
      <p:ext uri="{BB962C8B-B14F-4D97-AF65-F5344CB8AC3E}">
        <p14:creationId xmlns:p14="http://schemas.microsoft.com/office/powerpoint/2010/main" val="37597616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C11B73-4E26-44C5-593B-C9D27BDB90C5}"/>
              </a:ext>
            </a:extLst>
          </p:cNvPr>
          <p:cNvSpPr>
            <a:spLocks noGrp="1"/>
          </p:cNvSpPr>
          <p:nvPr>
            <p:ph type="title"/>
          </p:nvPr>
        </p:nvSpPr>
        <p:spPr/>
        <p:txBody>
          <a:bodyPr/>
          <a:lstStyle/>
          <a:p>
            <a:br>
              <a:rPr lang="en-US" sz="4800" dirty="0"/>
            </a:br>
            <a:r>
              <a:rPr lang="en-US" sz="4800" dirty="0"/>
              <a:t>Rom 7:20 But if I am doing the very thing I do not want, </a:t>
            </a:r>
            <a:br>
              <a:rPr lang="en-US" sz="4800" dirty="0"/>
            </a:br>
            <a:r>
              <a:rPr lang="en-US" sz="4800" dirty="0"/>
              <a:t>I am no longer the one doing it, but sin which dwells in me. </a:t>
            </a:r>
          </a:p>
        </p:txBody>
      </p:sp>
    </p:spTree>
    <p:extLst>
      <p:ext uri="{BB962C8B-B14F-4D97-AF65-F5344CB8AC3E}">
        <p14:creationId xmlns:p14="http://schemas.microsoft.com/office/powerpoint/2010/main" val="33692666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FFAC29-9F2A-52B7-8752-B20AECCD07C1}"/>
              </a:ext>
            </a:extLst>
          </p:cNvPr>
          <p:cNvSpPr>
            <a:spLocks noGrp="1"/>
          </p:cNvSpPr>
          <p:nvPr>
            <p:ph type="title"/>
          </p:nvPr>
        </p:nvSpPr>
        <p:spPr/>
        <p:txBody>
          <a:bodyPr/>
          <a:lstStyle/>
          <a:p>
            <a:r>
              <a:rPr lang="en-US" sz="4800" dirty="0"/>
              <a:t>Lev 4:35b… Thus the priest shall make atonement for him in regard to his sin which he has committed, </a:t>
            </a:r>
            <a:br>
              <a:rPr lang="en-US" sz="4800" dirty="0"/>
            </a:br>
            <a:r>
              <a:rPr lang="en-US" sz="4800" dirty="0"/>
              <a:t>and </a:t>
            </a:r>
            <a:r>
              <a:rPr lang="en-US" sz="4800" u="sng" dirty="0"/>
              <a:t>he will be forgiven</a:t>
            </a:r>
            <a:r>
              <a:rPr lang="en-US" sz="4800" dirty="0"/>
              <a:t>. </a:t>
            </a:r>
          </a:p>
        </p:txBody>
      </p:sp>
    </p:spTree>
    <p:extLst>
      <p:ext uri="{BB962C8B-B14F-4D97-AF65-F5344CB8AC3E}">
        <p14:creationId xmlns:p14="http://schemas.microsoft.com/office/powerpoint/2010/main" val="27792174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8452E2-C981-8A5B-3CF8-0AFEECF52DAA}"/>
              </a:ext>
            </a:extLst>
          </p:cNvPr>
          <p:cNvSpPr>
            <a:spLocks noGrp="1"/>
          </p:cNvSpPr>
          <p:nvPr>
            <p:ph type="title"/>
          </p:nvPr>
        </p:nvSpPr>
        <p:spPr/>
        <p:txBody>
          <a:bodyPr/>
          <a:lstStyle/>
          <a:p>
            <a:endParaRPr lang="en-US"/>
          </a:p>
        </p:txBody>
      </p:sp>
    </p:spTree>
    <p:extLst>
      <p:ext uri="{BB962C8B-B14F-4D97-AF65-F5344CB8AC3E}">
        <p14:creationId xmlns:p14="http://schemas.microsoft.com/office/powerpoint/2010/main" val="1402123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89">
          <a:extLst>
            <a:ext uri="{FF2B5EF4-FFF2-40B4-BE49-F238E27FC236}">
              <a16:creationId xmlns:a16="http://schemas.microsoft.com/office/drawing/2014/main" id="{3399D8E9-B7B7-0F59-F6BE-E8F10D589785}"/>
            </a:ext>
          </a:extLst>
        </p:cNvPr>
        <p:cNvGrpSpPr/>
        <p:nvPr/>
      </p:nvGrpSpPr>
      <p:grpSpPr>
        <a:xfrm>
          <a:off x="0" y="0"/>
          <a:ext cx="0" cy="0"/>
          <a:chOff x="0" y="0"/>
          <a:chExt cx="0" cy="0"/>
        </a:xfrm>
      </p:grpSpPr>
      <p:sp>
        <p:nvSpPr>
          <p:cNvPr id="90" name="Google Shape;90;p2">
            <a:extLst>
              <a:ext uri="{FF2B5EF4-FFF2-40B4-BE49-F238E27FC236}">
                <a16:creationId xmlns:a16="http://schemas.microsoft.com/office/drawing/2014/main" id="{898EF765-68A0-ED2B-849E-E8A2678184C9}"/>
              </a:ext>
            </a:extLst>
          </p:cNvPr>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dirty="0"/>
              <a:t>Rebound - 1John 1:9 states, </a:t>
            </a:r>
            <a:br>
              <a:rPr lang="en-US" sz="4800" dirty="0"/>
            </a:br>
            <a:br>
              <a:rPr lang="en-US" sz="4800" dirty="0"/>
            </a:br>
            <a:r>
              <a:rPr lang="en-US" sz="4800" dirty="0"/>
              <a:t>“ If we confess our sins, </a:t>
            </a:r>
            <a:br>
              <a:rPr lang="en-US" sz="4800" dirty="0"/>
            </a:br>
            <a:r>
              <a:rPr lang="en-US" sz="4800" dirty="0"/>
              <a:t>He is faithful and righteous to forgive us our sins and to cleanse us from all unrighteousness”. </a:t>
            </a:r>
            <a:endParaRPr sz="4800" dirty="0"/>
          </a:p>
        </p:txBody>
      </p:sp>
    </p:spTree>
    <p:extLst>
      <p:ext uri="{BB962C8B-B14F-4D97-AF65-F5344CB8AC3E}">
        <p14:creationId xmlns:p14="http://schemas.microsoft.com/office/powerpoint/2010/main" val="22470998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71"/>
        <p:cNvGrpSpPr/>
        <p:nvPr/>
      </p:nvGrpSpPr>
      <p:grpSpPr>
        <a:xfrm>
          <a:off x="0" y="0"/>
          <a:ext cx="0" cy="0"/>
          <a:chOff x="0" y="0"/>
          <a:chExt cx="0" cy="0"/>
        </a:xfrm>
      </p:grpSpPr>
      <p:sp>
        <p:nvSpPr>
          <p:cNvPr id="272" name="Google Shape;272;p38"/>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dirty="0"/>
              <a:t>Salt &amp; Light Bible Ministries</a:t>
            </a:r>
            <a:br>
              <a:rPr lang="en-US" sz="4800" dirty="0"/>
            </a:br>
            <a:r>
              <a:rPr lang="en-US" sz="4400" dirty="0"/>
              <a:t>Help, Letters, Prayer &amp; Donations</a:t>
            </a:r>
            <a:br>
              <a:rPr lang="en-US" sz="4400" dirty="0"/>
            </a:br>
            <a:r>
              <a:rPr lang="en-US" sz="4000" dirty="0">
                <a:solidFill>
                  <a:srgbClr val="FFFF00"/>
                </a:solidFill>
              </a:rPr>
              <a:t>write</a:t>
            </a:r>
            <a:r>
              <a:rPr lang="en-US" sz="4000" dirty="0"/>
              <a:t> to us:  </a:t>
            </a:r>
            <a:r>
              <a:rPr lang="en-US" sz="4000" u="sng" dirty="0">
                <a:solidFill>
                  <a:schemeClr val="hlink"/>
                </a:solidFill>
                <a:hlinkClick r:id="rId3"/>
              </a:rPr>
              <a:t>SLBM@gmail.org</a:t>
            </a:r>
            <a:br>
              <a:rPr lang="en-US" sz="4000" u="sng" dirty="0">
                <a:solidFill>
                  <a:schemeClr val="hlink"/>
                </a:solidFill>
              </a:rPr>
            </a:br>
            <a:r>
              <a:rPr lang="en-US" sz="4000" dirty="0">
                <a:solidFill>
                  <a:srgbClr val="FFFF00"/>
                </a:solidFill>
              </a:rPr>
              <a:t>visit</a:t>
            </a:r>
            <a:r>
              <a:rPr lang="en-US" sz="4000" dirty="0">
                <a:solidFill>
                  <a:schemeClr val="bg1"/>
                </a:solidFill>
              </a:rPr>
              <a:t> our website:  </a:t>
            </a:r>
            <a:r>
              <a:rPr lang="en-US" sz="4000" u="sng" dirty="0">
                <a:solidFill>
                  <a:srgbClr val="FFC000"/>
                </a:solidFill>
              </a:rPr>
              <a:t>SLBM.org</a:t>
            </a:r>
            <a:r>
              <a:rPr lang="en-US" sz="4000" dirty="0">
                <a:solidFill>
                  <a:srgbClr val="FFC000"/>
                </a:solidFill>
              </a:rPr>
              <a:t>  -</a:t>
            </a:r>
            <a:r>
              <a:rPr lang="en-US" sz="3600" dirty="0">
                <a:solidFill>
                  <a:schemeClr val="hlink"/>
                </a:solidFill>
              </a:rPr>
              <a:t>*</a:t>
            </a:r>
            <a:r>
              <a:rPr lang="en-US" sz="3600" dirty="0" err="1">
                <a:solidFill>
                  <a:schemeClr val="hlink"/>
                </a:solidFill>
              </a:rPr>
              <a:t>paypal</a:t>
            </a:r>
            <a:br>
              <a:rPr lang="en-US" sz="4000" dirty="0">
                <a:solidFill>
                  <a:schemeClr val="hlink"/>
                </a:solidFill>
              </a:rPr>
            </a:br>
            <a:r>
              <a:rPr lang="en-US" sz="3200" dirty="0">
                <a:solidFill>
                  <a:srgbClr val="FFFF00"/>
                </a:solidFill>
              </a:rPr>
              <a:t>watch</a:t>
            </a:r>
            <a:r>
              <a:rPr lang="en-US" sz="3200" dirty="0"/>
              <a:t> us </a:t>
            </a:r>
            <a:r>
              <a:rPr lang="en-US" sz="3200" dirty="0" err="1"/>
              <a:t>youtube</a:t>
            </a:r>
            <a:r>
              <a:rPr lang="en-US" sz="3200" dirty="0"/>
              <a:t>  @</a:t>
            </a:r>
            <a:r>
              <a:rPr lang="en-US" sz="2800" dirty="0"/>
              <a:t>SaltandLightBibleMinistries</a:t>
            </a:r>
            <a:br>
              <a:rPr lang="en-US" sz="2800" dirty="0"/>
            </a:br>
            <a:br>
              <a:rPr lang="en-US" sz="4400" dirty="0"/>
            </a:br>
            <a:r>
              <a:rPr lang="en-US" sz="4000" dirty="0"/>
              <a:t>or</a:t>
            </a:r>
            <a:r>
              <a:rPr lang="en-US" sz="4400" dirty="0"/>
              <a:t> </a:t>
            </a:r>
            <a:r>
              <a:rPr lang="en-US" sz="3600" dirty="0">
                <a:solidFill>
                  <a:srgbClr val="FFFF00"/>
                </a:solidFill>
              </a:rPr>
              <a:t>mail</a:t>
            </a:r>
            <a:r>
              <a:rPr lang="en-US" sz="3600" dirty="0"/>
              <a:t>: Salt and Light Bible Ministries</a:t>
            </a:r>
            <a:br>
              <a:rPr lang="en-US" sz="3600" dirty="0"/>
            </a:br>
            <a:r>
              <a:rPr lang="en-US" sz="3200" dirty="0"/>
              <a:t>c/o Pastor Jason Kauranen</a:t>
            </a:r>
            <a:br>
              <a:rPr lang="en-US" sz="3600" dirty="0"/>
            </a:br>
            <a:r>
              <a:rPr lang="en-US" sz="3600" dirty="0"/>
              <a:t>2 Dianne Drive</a:t>
            </a:r>
            <a:br>
              <a:rPr lang="en-US" sz="3600" dirty="0"/>
            </a:br>
            <a:r>
              <a:rPr lang="en-US" sz="3600" dirty="0"/>
              <a:t>East Wareham, Mass 02538</a:t>
            </a: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C0B78E-25B8-8B31-4207-72C3DDACC963}"/>
              </a:ext>
            </a:extLst>
          </p:cNvPr>
          <p:cNvSpPr>
            <a:spLocks noGrp="1"/>
          </p:cNvSpPr>
          <p:nvPr>
            <p:ph type="title"/>
          </p:nvPr>
        </p:nvSpPr>
        <p:spPr/>
        <p:txBody>
          <a:bodyPr/>
          <a:lstStyle/>
          <a:p>
            <a:endParaRPr lang="en-US" dirty="0"/>
          </a:p>
        </p:txBody>
      </p:sp>
      <p:pic>
        <p:nvPicPr>
          <p:cNvPr id="4" name="Picture 3">
            <a:extLst>
              <a:ext uri="{FF2B5EF4-FFF2-40B4-BE49-F238E27FC236}">
                <a16:creationId xmlns:a16="http://schemas.microsoft.com/office/drawing/2014/main" id="{41482EBF-8665-9169-EF87-37706813BFB0}"/>
              </a:ext>
            </a:extLst>
          </p:cNvPr>
          <p:cNvPicPr>
            <a:picLocks noChangeAspect="1"/>
          </p:cNvPicPr>
          <p:nvPr/>
        </p:nvPicPr>
        <p:blipFill>
          <a:blip r:embed="rId2"/>
          <a:stretch>
            <a:fillRect/>
          </a:stretch>
        </p:blipFill>
        <p:spPr>
          <a:xfrm>
            <a:off x="-1564" y="-516835"/>
            <a:ext cx="9147127" cy="7374835"/>
          </a:xfrm>
          <a:prstGeom prst="rect">
            <a:avLst/>
          </a:prstGeom>
        </p:spPr>
      </p:pic>
    </p:spTree>
    <p:extLst>
      <p:ext uri="{BB962C8B-B14F-4D97-AF65-F5344CB8AC3E}">
        <p14:creationId xmlns:p14="http://schemas.microsoft.com/office/powerpoint/2010/main" val="36856641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56BE09-59A6-C24C-9705-5E611CE77B8B}"/>
              </a:ext>
            </a:extLst>
          </p:cNvPr>
          <p:cNvSpPr>
            <a:spLocks noGrp="1"/>
          </p:cNvSpPr>
          <p:nvPr>
            <p:ph type="title"/>
          </p:nvPr>
        </p:nvSpPr>
        <p:spPr/>
        <p:txBody>
          <a:bodyPr/>
          <a:lstStyle/>
          <a:p>
            <a:r>
              <a:rPr lang="en-US" sz="4400" dirty="0"/>
              <a:t>1Pe 1:18-19 knowing that you were not redeemed with perishable things like silver or gold from your futile way of life inherited from your forefathers, </a:t>
            </a:r>
            <a:br>
              <a:rPr lang="en-US" sz="4400" dirty="0"/>
            </a:br>
            <a:r>
              <a:rPr lang="en-US" sz="4400" dirty="0"/>
              <a:t>but with precious blood, as of a lamb unblemished and spotless, the blood of Christ. </a:t>
            </a:r>
            <a:br>
              <a:rPr lang="en-US" sz="4400" dirty="0"/>
            </a:br>
            <a:endParaRPr lang="en-US" sz="4400" dirty="0"/>
          </a:p>
        </p:txBody>
      </p:sp>
    </p:spTree>
    <p:extLst>
      <p:ext uri="{BB962C8B-B14F-4D97-AF65-F5344CB8AC3E}">
        <p14:creationId xmlns:p14="http://schemas.microsoft.com/office/powerpoint/2010/main" val="6063356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C7C3CF-4A03-CAAE-6C78-7CEAB937C43B}"/>
              </a:ext>
            </a:extLst>
          </p:cNvPr>
          <p:cNvSpPr>
            <a:spLocks noGrp="1"/>
          </p:cNvSpPr>
          <p:nvPr>
            <p:ph type="title"/>
          </p:nvPr>
        </p:nvSpPr>
        <p:spPr/>
        <p:txBody>
          <a:bodyPr/>
          <a:lstStyle/>
          <a:p>
            <a:r>
              <a:rPr lang="en-US" sz="4800" dirty="0"/>
              <a:t>Pro 28:13 He who conceals his transgressions will not prosper,</a:t>
            </a:r>
            <a:br>
              <a:rPr lang="en-US" sz="4800" dirty="0"/>
            </a:br>
            <a:r>
              <a:rPr lang="en-US" sz="4800" dirty="0"/>
              <a:t>But he who confesses and forsakes them will find compassion. </a:t>
            </a:r>
            <a:br>
              <a:rPr lang="en-US" sz="4800" dirty="0"/>
            </a:br>
            <a:endParaRPr lang="en-US" sz="4800" dirty="0"/>
          </a:p>
        </p:txBody>
      </p:sp>
    </p:spTree>
    <p:extLst>
      <p:ext uri="{BB962C8B-B14F-4D97-AF65-F5344CB8AC3E}">
        <p14:creationId xmlns:p14="http://schemas.microsoft.com/office/powerpoint/2010/main" val="1290418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5E39F4-8986-574E-C1C0-08933E81D3FD}"/>
              </a:ext>
            </a:extLst>
          </p:cNvPr>
          <p:cNvSpPr>
            <a:spLocks noGrp="1"/>
          </p:cNvSpPr>
          <p:nvPr>
            <p:ph type="title"/>
          </p:nvPr>
        </p:nvSpPr>
        <p:spPr/>
        <p:txBody>
          <a:bodyPr/>
          <a:lstStyle/>
          <a:p>
            <a:r>
              <a:rPr lang="en-US" sz="4800" dirty="0"/>
              <a:t> ‘conceal’ -  </a:t>
            </a:r>
            <a:r>
              <a:rPr lang="en-US" sz="4800" i="1" dirty="0" err="1"/>
              <a:t>kacah</a:t>
            </a:r>
            <a:r>
              <a:rPr lang="en-US" sz="4800" dirty="0"/>
              <a:t> – </a:t>
            </a:r>
            <a:br>
              <a:rPr lang="en-US" sz="4800" dirty="0"/>
            </a:br>
            <a:r>
              <a:rPr lang="en-US" sz="4800" dirty="0"/>
              <a:t>(H3680 </a:t>
            </a:r>
            <a:r>
              <a:rPr lang="en-US" sz="4800" dirty="0" err="1"/>
              <a:t>kaw</a:t>
            </a:r>
            <a:r>
              <a:rPr lang="en-US" sz="4800" dirty="0"/>
              <a:t>-saw’)</a:t>
            </a:r>
            <a:br>
              <a:rPr lang="en-US" sz="4800" dirty="0"/>
            </a:br>
            <a:br>
              <a:rPr lang="en-US" sz="4800" dirty="0"/>
            </a:br>
            <a:r>
              <a:rPr lang="en-US" sz="4800" dirty="0"/>
              <a:t>= to cover or conceal; by way </a:t>
            </a:r>
            <a:br>
              <a:rPr lang="en-US" sz="4800" dirty="0"/>
            </a:br>
            <a:r>
              <a:rPr lang="en-US" sz="4800" dirty="0"/>
              <a:t>of secrecy </a:t>
            </a:r>
            <a:br>
              <a:rPr lang="en-US" sz="4800" dirty="0"/>
            </a:br>
            <a:r>
              <a:rPr lang="en-US" sz="4800" dirty="0"/>
              <a:t>= to plump (fill up hollows)</a:t>
            </a:r>
            <a:br>
              <a:rPr lang="en-US" sz="4800" dirty="0"/>
            </a:br>
            <a:r>
              <a:rPr lang="en-US" sz="4800" dirty="0"/>
              <a:t>= flee to hide </a:t>
            </a:r>
            <a:br>
              <a:rPr lang="en-US" sz="4800" dirty="0"/>
            </a:br>
            <a:endParaRPr lang="en-US" sz="4800" dirty="0"/>
          </a:p>
        </p:txBody>
      </p:sp>
    </p:spTree>
    <p:extLst>
      <p:ext uri="{BB962C8B-B14F-4D97-AF65-F5344CB8AC3E}">
        <p14:creationId xmlns:p14="http://schemas.microsoft.com/office/powerpoint/2010/main" val="31033673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F9EED7-ADBD-8156-2EFB-92FF2C7C3B24}"/>
              </a:ext>
            </a:extLst>
          </p:cNvPr>
          <p:cNvSpPr>
            <a:spLocks noGrp="1"/>
          </p:cNvSpPr>
          <p:nvPr>
            <p:ph type="title"/>
          </p:nvPr>
        </p:nvSpPr>
        <p:spPr/>
        <p:txBody>
          <a:bodyPr/>
          <a:lstStyle/>
          <a:p>
            <a:r>
              <a:rPr lang="en-US" sz="4400" dirty="0"/>
              <a:t>‘confess’ – </a:t>
            </a:r>
            <a:r>
              <a:rPr lang="en-US" sz="4400" i="1" dirty="0" err="1"/>
              <a:t>yadah</a:t>
            </a:r>
            <a:r>
              <a:rPr lang="en-US" sz="4400" dirty="0"/>
              <a:t> – </a:t>
            </a:r>
            <a:br>
              <a:rPr lang="en-US" sz="4400" dirty="0"/>
            </a:br>
            <a:r>
              <a:rPr lang="en-US" sz="4400" dirty="0"/>
              <a:t>(H3034 yah-DAH) </a:t>
            </a:r>
            <a:br>
              <a:rPr lang="en-US" sz="4400" dirty="0"/>
            </a:br>
            <a:br>
              <a:rPr lang="en-US" sz="4400" dirty="0"/>
            </a:br>
            <a:r>
              <a:rPr lang="en-US" sz="4400" dirty="0"/>
              <a:t>= to use or hold out the hand; to throw or cast</a:t>
            </a:r>
            <a:br>
              <a:rPr lang="en-US" sz="4400" dirty="0"/>
            </a:br>
            <a:br>
              <a:rPr lang="en-US" sz="4400" dirty="0"/>
            </a:br>
            <a:r>
              <a:rPr lang="en-US" sz="4000" dirty="0"/>
              <a:t>* Hebrew </a:t>
            </a:r>
            <a:r>
              <a:rPr lang="en-US" sz="4000" dirty="0" err="1"/>
              <a:t>Hiphil</a:t>
            </a:r>
            <a:r>
              <a:rPr lang="en-US" sz="4000" dirty="0"/>
              <a:t> stem has the act of giving thanks by gesture and arrives at a definition =  to acknowledge or confess.</a:t>
            </a:r>
            <a:br>
              <a:rPr lang="en-US" sz="4400" dirty="0"/>
            </a:br>
            <a:endParaRPr lang="en-US" sz="4400" dirty="0"/>
          </a:p>
        </p:txBody>
      </p:sp>
    </p:spTree>
    <p:extLst>
      <p:ext uri="{BB962C8B-B14F-4D97-AF65-F5344CB8AC3E}">
        <p14:creationId xmlns:p14="http://schemas.microsoft.com/office/powerpoint/2010/main" val="20989136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F6579F-753A-25C3-38DD-4B2AC1576FB7}"/>
              </a:ext>
            </a:extLst>
          </p:cNvPr>
          <p:cNvSpPr>
            <a:spLocks noGrp="1"/>
          </p:cNvSpPr>
          <p:nvPr>
            <p:ph type="title"/>
          </p:nvPr>
        </p:nvSpPr>
        <p:spPr/>
        <p:txBody>
          <a:bodyPr/>
          <a:lstStyle/>
          <a:p>
            <a:r>
              <a:rPr lang="en-US" sz="4800" dirty="0"/>
              <a:t>‘forsake’ - </a:t>
            </a:r>
            <a:r>
              <a:rPr lang="en-US" sz="4800" i="1" dirty="0"/>
              <a:t>`</a:t>
            </a:r>
            <a:r>
              <a:rPr lang="en-US" sz="4800" i="1" dirty="0" err="1"/>
              <a:t>azab</a:t>
            </a:r>
            <a:r>
              <a:rPr lang="en-US" sz="4800" i="1" dirty="0"/>
              <a:t> </a:t>
            </a:r>
            <a:r>
              <a:rPr lang="en-US" sz="4800" dirty="0"/>
              <a:t>– </a:t>
            </a:r>
            <a:br>
              <a:rPr lang="en-US" sz="4800" dirty="0"/>
            </a:br>
            <a:r>
              <a:rPr lang="en-US" sz="4800" dirty="0"/>
              <a:t>(H5800 ah-ZAHV)</a:t>
            </a:r>
            <a:br>
              <a:rPr lang="en-US" sz="4800" dirty="0"/>
            </a:br>
            <a:br>
              <a:rPr lang="en-US" sz="4800" dirty="0"/>
            </a:br>
            <a:r>
              <a:rPr lang="en-US" sz="4800" dirty="0"/>
              <a:t>= to loosen or leave;</a:t>
            </a:r>
            <a:br>
              <a:rPr lang="en-US" sz="4800" dirty="0"/>
            </a:br>
            <a:br>
              <a:rPr lang="en-US" sz="4800" dirty="0"/>
            </a:br>
            <a:r>
              <a:rPr lang="en-US" sz="4800" dirty="0"/>
              <a:t>= depart from, as an accusative of person; abandon. </a:t>
            </a:r>
            <a:br>
              <a:rPr lang="en-US" sz="4800" dirty="0"/>
            </a:br>
            <a:endParaRPr lang="en-US" sz="4800" dirty="0"/>
          </a:p>
        </p:txBody>
      </p:sp>
    </p:spTree>
    <p:extLst>
      <p:ext uri="{BB962C8B-B14F-4D97-AF65-F5344CB8AC3E}">
        <p14:creationId xmlns:p14="http://schemas.microsoft.com/office/powerpoint/2010/main" val="2295865555"/>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7488</TotalTime>
  <Words>1010</Words>
  <Application>Microsoft Office PowerPoint</Application>
  <PresentationFormat>On-screen Show (4:3)</PresentationFormat>
  <Paragraphs>28</Paragraphs>
  <Slides>30</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30</vt:i4>
      </vt:variant>
    </vt:vector>
  </HeadingPairs>
  <TitlesOfParts>
    <vt:vector size="33" baseType="lpstr">
      <vt:lpstr>Arial</vt:lpstr>
      <vt:lpstr>Times New Roman</vt:lpstr>
      <vt:lpstr>Default Design</vt:lpstr>
      <vt:lpstr>Please respect the Word of God as it is being taught by  shutting off all cell phones and electronics, giving your undivided attention while service is in session.  Thank you! SLBM</vt:lpstr>
      <vt:lpstr>Salt and Light Bible Ministries  ‘A Daily Cross with Thee’ # 056   The Analogies of the Shadows; Sin and Trespasses Only God Can Forgive - Part 8.  Pastor Jason Kauranen Sunday April 12, 2026 </vt:lpstr>
      <vt:lpstr>Rebound - 1John 1:9 states,   “ If we confess our sins,  He is faithful and righteous to forgive us our sins and to cleanse us from all unrighteousness”. </vt:lpstr>
      <vt:lpstr>PowerPoint Presentation</vt:lpstr>
      <vt:lpstr>1Pe 1:18-19 knowing that you were not redeemed with perishable things like silver or gold from your futile way of life inherited from your forefathers,  but with precious blood, as of a lamb unblemished and spotless, the blood of Christ.  </vt:lpstr>
      <vt:lpstr>Pro 28:13 He who conceals his transgressions will not prosper, But he who confesses and forsakes them will find compassion.  </vt:lpstr>
      <vt:lpstr> ‘conceal’ -  kacah –  (H3680 kaw-saw’)  = to cover or conceal; by way  of secrecy  = to plump (fill up hollows) = flee to hide  </vt:lpstr>
      <vt:lpstr>‘confess’ – yadah –  (H3034 yah-DAH)   = to use or hold out the hand; to throw or cast  * Hebrew Hiphil stem has the act of giving thanks by gesture and arrives at a definition =  to acknowledge or confess. </vt:lpstr>
      <vt:lpstr>‘forsake’ - `azab –  (H5800 ah-ZAHV)  = to loosen or leave;  = depart from, as an accusative of person; abandon.  </vt:lpstr>
      <vt:lpstr>Pro 28:14 How blessed is the man who fears always, But he who hardens his heart will fall into calamity.  </vt:lpstr>
      <vt:lpstr>Col 2:13 When you were dead in your transgressions and the uncircumcision of your flesh, He made you alive together with Him, having forgiven us all our transgressions, </vt:lpstr>
      <vt:lpstr>Col 2:14 having canceled out the certificate of debt consisting of decrees against us, which was hostile to us; and He has taken it out of the way, having nailed it to the cross. </vt:lpstr>
      <vt:lpstr>Mat 26:28, Jesus speaking,  “for this is My blood of the covenant, which is poured out for many for forgiveness of sins.” </vt:lpstr>
      <vt:lpstr>Maskil or Maschil –  (H4905 mahs-KEEL)  = instructive or a contemplation   From the Hebrew root - śākal – (H7919 sah-KAL) = "to be prudent" or "to have insight".  </vt:lpstr>
      <vt:lpstr>Psa 32:1 How blessed is he whose transgression is forgiven, Whose sin is covered!  </vt:lpstr>
      <vt:lpstr>Psa 32:5 I acknowledged my sin to You, And my iniquity I did not hide; I said, “I will confess my transgressions to the Lord”; And You forgave the guilt of my sin. Selah.  </vt:lpstr>
      <vt:lpstr>Mark 11:24 Therefore I say to you, all things for which you pray and ask, believe that you have received them, and they will be granted you. </vt:lpstr>
      <vt:lpstr>Psa 32:7 You are my hiding place; You preserve me from trouble; You surround me with songs of deliverance. Selah.  </vt:lpstr>
      <vt:lpstr>Psa 32:11 Be glad in the Lord and rejoice, you righteous ones; And shout for joy, all you who are upright in heart.  </vt:lpstr>
      <vt:lpstr>Selah – (H5542 seh-lah) from calah = pause, as in a musical notation of voice or instrument.  = to praise, to lift up; = to hang or to measure/weigh in the balances. *“to pause and calmly think about that” which preceded. </vt:lpstr>
      <vt:lpstr>Psa 89:14 Righteousness and justice are the foundation of Your throne; Lovingkindness and truth go before You.  </vt:lpstr>
      <vt:lpstr>Mercy and truth –  “These shall be the heralds that shall announce the coming of the Judge. His truth binds Him to fulfill all His declarations; and His mercy shall be shown to all those who have fled  for refuge to the hope that is set  before them in the Gospel.”  (Adam Clarke) </vt:lpstr>
      <vt:lpstr>Lev 26:40 If they confess their iniquity and the iniquity of their forefathers, in their unfaithfulness which they committed against Me, and also in their acting with hostility against Me⁠ — </vt:lpstr>
      <vt:lpstr>Lev 26:42a  then I will remember  My covenant with Jacob, …</vt:lpstr>
      <vt:lpstr>Rom 7:18 For I know that nothing good dwells in me,  that is, in my flesh;  for the willing is present in me, but the doing of the good is not. </vt:lpstr>
      <vt:lpstr> Rom 7:19 For the good that I want, I do not do, but I practice the very evil that I do not want. </vt:lpstr>
      <vt:lpstr> Rom 7:20 But if I am doing the very thing I do not want,  I am no longer the one doing it, but sin which dwells in me. </vt:lpstr>
      <vt:lpstr>Lev 4:35b… Thus the priest shall make atonement for him in regard to his sin which he has committed,  and he will be forgiven. </vt:lpstr>
      <vt:lpstr>PowerPoint Presentation</vt:lpstr>
      <vt:lpstr>Salt &amp; Light Bible Ministries Help, Letters, Prayer &amp; Donations write to us:  SLBM@gmail.org visit our website:  SLBM.org  -*paypal watch us youtube  @SaltandLightBibleMinistries  or mail: Salt and Light Bible Ministries c/o Pastor Jason Kauranen 2 Dianne Drive East Wareham, Mass 02538</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RMBM</dc:creator>
  <cp:lastModifiedBy>Pastor Jason Kauranen</cp:lastModifiedBy>
  <cp:revision>2</cp:revision>
  <dcterms:created xsi:type="dcterms:W3CDTF">2016-07-31T13:32:40Z</dcterms:created>
  <dcterms:modified xsi:type="dcterms:W3CDTF">2026-04-12T10:43:23Z</dcterms:modified>
</cp:coreProperties>
</file>