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0"/>
  </p:notesMasterIdLst>
  <p:sldIdLst>
    <p:sldId id="295" r:id="rId2"/>
    <p:sldId id="256" r:id="rId3"/>
    <p:sldId id="294" r:id="rId4"/>
    <p:sldId id="352" r:id="rId5"/>
    <p:sldId id="335" r:id="rId6"/>
    <p:sldId id="334" r:id="rId7"/>
    <p:sldId id="354" r:id="rId8"/>
    <p:sldId id="353" r:id="rId9"/>
    <p:sldId id="355" r:id="rId10"/>
    <p:sldId id="356" r:id="rId11"/>
    <p:sldId id="357" r:id="rId12"/>
    <p:sldId id="358" r:id="rId13"/>
    <p:sldId id="359" r:id="rId14"/>
    <p:sldId id="347" r:id="rId15"/>
    <p:sldId id="348" r:id="rId16"/>
    <p:sldId id="349" r:id="rId17"/>
    <p:sldId id="350" r:id="rId18"/>
    <p:sldId id="351"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293" r:id="rId38"/>
    <p:sldId id="339" r:id="rId39"/>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94" y="67"/>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8/10/relationships/authors" Target="authors.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4-19T01:18:41.556" v="12436" actId="20577"/>
      <pc:docMkLst>
        <pc:docMk/>
      </pc:docMkLst>
      <pc:sldChg chg="modSp mod ord setBg modClrScheme chgLayout">
        <pc:chgData name="Pastor Jason Kauranen" userId="e0c3930084765aaa" providerId="LiveId" clId="{A438F859-A371-4CA2-BA51-2B86427404E9}" dt="2026-04-19T01:18:41.556" v="12436" actId="20577"/>
        <pc:sldMkLst>
          <pc:docMk/>
          <pc:sldMk cId="0" sldId="256"/>
        </pc:sldMkLst>
        <pc:spChg chg="mod ord">
          <ac:chgData name="Pastor Jason Kauranen" userId="e0c3930084765aaa" providerId="LiveId" clId="{A438F859-A371-4CA2-BA51-2B86427404E9}" dt="2026-04-19T01:18:41.556" v="12436" actId="20577"/>
          <ac:spMkLst>
            <pc:docMk/>
            <pc:sldMk cId="0" sldId="256"/>
            <ac:spMk id="85" creationId="{00000000-0000-0000-0000-000000000000}"/>
          </ac:spMkLst>
        </pc:spChg>
      </pc:sldChg>
      <pc:sldChg chg="ord">
        <pc:chgData name="Pastor Jason Kauranen" userId="e0c3930084765aaa" providerId="LiveId" clId="{A438F859-A371-4CA2-BA51-2B86427404E9}" dt="2026-04-15T18:54:29.585" v="11892"/>
        <pc:sldMkLst>
          <pc:docMk/>
          <pc:sldMk cId="0" sldId="293"/>
        </pc:sldMkLst>
      </pc:sldChg>
      <pc:sldChg chg="modSp new del mod">
        <pc:chgData name="Pastor Jason Kauranen" userId="e0c3930084765aaa" providerId="LiveId" clId="{A438F859-A371-4CA2-BA51-2B86427404E9}" dt="2026-04-19T00:09:03.113" v="11893" actId="47"/>
        <pc:sldMkLst>
          <pc:docMk/>
          <pc:sldMk cId="140212317" sldId="321"/>
        </pc:sldMkLst>
      </pc:sldChg>
      <pc:sldChg chg="modSp new del mod">
        <pc:chgData name="Pastor Jason Kauranen" userId="e0c3930084765aaa" providerId="LiveId" clId="{A438F859-A371-4CA2-BA51-2B86427404E9}" dt="2026-04-19T00:09:05.160" v="11894" actId="47"/>
        <pc:sldMkLst>
          <pc:docMk/>
          <pc:sldMk cId="447829945" sldId="322"/>
        </pc:sldMkLst>
      </pc:sldChg>
      <pc:sldChg chg="modSp new del mod">
        <pc:chgData name="Pastor Jason Kauranen" userId="e0c3930084765aaa" providerId="LiveId" clId="{A438F859-A371-4CA2-BA51-2B86427404E9}" dt="2026-04-19T00:09:05.941" v="11895" actId="47"/>
        <pc:sldMkLst>
          <pc:docMk/>
          <pc:sldMk cId="2073668000" sldId="323"/>
        </pc:sldMkLst>
      </pc:sldChg>
      <pc:sldChg chg="modSp new del mod">
        <pc:chgData name="Pastor Jason Kauranen" userId="e0c3930084765aaa" providerId="LiveId" clId="{A438F859-A371-4CA2-BA51-2B86427404E9}" dt="2026-04-19T00:09:06.508" v="11896" actId="47"/>
        <pc:sldMkLst>
          <pc:docMk/>
          <pc:sldMk cId="3709070484" sldId="324"/>
        </pc:sldMkLst>
      </pc:sldChg>
      <pc:sldChg chg="modSp new del mod">
        <pc:chgData name="Pastor Jason Kauranen" userId="e0c3930084765aaa" providerId="LiveId" clId="{A438F859-A371-4CA2-BA51-2B86427404E9}" dt="2026-04-19T00:09:09.353" v="11897" actId="47"/>
        <pc:sldMkLst>
          <pc:docMk/>
          <pc:sldMk cId="1847074181" sldId="325"/>
        </pc:sldMkLst>
      </pc:sldChg>
      <pc:sldChg chg="modSp new del mod">
        <pc:chgData name="Pastor Jason Kauranen" userId="e0c3930084765aaa" providerId="LiveId" clId="{A438F859-A371-4CA2-BA51-2B86427404E9}" dt="2026-04-19T00:09:09.937" v="11898" actId="47"/>
        <pc:sldMkLst>
          <pc:docMk/>
          <pc:sldMk cId="1535768275" sldId="326"/>
        </pc:sldMkLst>
      </pc:sldChg>
      <pc:sldChg chg="modSp new del mod">
        <pc:chgData name="Pastor Jason Kauranen" userId="e0c3930084765aaa" providerId="LiveId" clId="{A438F859-A371-4CA2-BA51-2B86427404E9}" dt="2026-04-19T00:09:10.588" v="11899" actId="47"/>
        <pc:sldMkLst>
          <pc:docMk/>
          <pc:sldMk cId="3565857942" sldId="327"/>
        </pc:sldMkLst>
      </pc:sldChg>
      <pc:sldChg chg="modSp new del mod">
        <pc:chgData name="Pastor Jason Kauranen" userId="e0c3930084765aaa" providerId="LiveId" clId="{A438F859-A371-4CA2-BA51-2B86427404E9}" dt="2026-04-19T00:09:13.427" v="11905" actId="47"/>
        <pc:sldMkLst>
          <pc:docMk/>
          <pc:sldMk cId="1785686277" sldId="328"/>
        </pc:sldMkLst>
      </pc:sldChg>
      <pc:sldChg chg="modSp new del mod">
        <pc:chgData name="Pastor Jason Kauranen" userId="e0c3930084765aaa" providerId="LiveId" clId="{A438F859-A371-4CA2-BA51-2B86427404E9}" dt="2026-04-19T00:09:11.020" v="11900" actId="47"/>
        <pc:sldMkLst>
          <pc:docMk/>
          <pc:sldMk cId="154126552" sldId="329"/>
        </pc:sldMkLst>
      </pc:sldChg>
      <pc:sldChg chg="modSp new del mod">
        <pc:chgData name="Pastor Jason Kauranen" userId="e0c3930084765aaa" providerId="LiveId" clId="{A438F859-A371-4CA2-BA51-2B86427404E9}" dt="2026-04-19T00:09:11.466" v="11901" actId="47"/>
        <pc:sldMkLst>
          <pc:docMk/>
          <pc:sldMk cId="257799688" sldId="330"/>
        </pc:sldMkLst>
      </pc:sldChg>
      <pc:sldChg chg="modSp new del mod">
        <pc:chgData name="Pastor Jason Kauranen" userId="e0c3930084765aaa" providerId="LiveId" clId="{A438F859-A371-4CA2-BA51-2B86427404E9}" dt="2026-04-19T00:09:11.928" v="11902" actId="47"/>
        <pc:sldMkLst>
          <pc:docMk/>
          <pc:sldMk cId="1182736697" sldId="331"/>
        </pc:sldMkLst>
      </pc:sldChg>
      <pc:sldChg chg="modSp new del mod">
        <pc:chgData name="Pastor Jason Kauranen" userId="e0c3930084765aaa" providerId="LiveId" clId="{A438F859-A371-4CA2-BA51-2B86427404E9}" dt="2026-04-19T00:09:12.436" v="11903" actId="47"/>
        <pc:sldMkLst>
          <pc:docMk/>
          <pc:sldMk cId="2170213157" sldId="332"/>
        </pc:sldMkLst>
      </pc:sldChg>
      <pc:sldChg chg="modSp new del mod">
        <pc:chgData name="Pastor Jason Kauranen" userId="e0c3930084765aaa" providerId="LiveId" clId="{A438F859-A371-4CA2-BA51-2B86427404E9}" dt="2026-04-19T00:09:12.913" v="11904" actId="47"/>
        <pc:sldMkLst>
          <pc:docMk/>
          <pc:sldMk cId="2672322041" sldId="333"/>
        </pc:sldMkLst>
      </pc:sldChg>
      <pc:sldChg chg="modSp new mod">
        <pc:chgData name="Pastor Jason Kauranen" userId="e0c3930084765aaa" providerId="LiveId" clId="{A438F859-A371-4CA2-BA51-2B86427404E9}" dt="2026-04-15T18:18:28.088" v="11678" actId="20577"/>
        <pc:sldMkLst>
          <pc:docMk/>
          <pc:sldMk cId="3973329148" sldId="334"/>
        </pc:sldMkLst>
        <pc:spChg chg="mod">
          <ac:chgData name="Pastor Jason Kauranen" userId="e0c3930084765aaa" providerId="LiveId" clId="{A438F859-A371-4CA2-BA51-2B86427404E9}" dt="2026-04-15T18:18:28.088" v="11678" actId="20577"/>
          <ac:spMkLst>
            <pc:docMk/>
            <pc:sldMk cId="3973329148" sldId="334"/>
            <ac:spMk id="2" creationId="{23EFCFFB-FC60-4171-1F0C-DE163EA0F17D}"/>
          </ac:spMkLst>
        </pc:spChg>
      </pc:sldChg>
      <pc:sldChg chg="modSp new mod ord">
        <pc:chgData name="Pastor Jason Kauranen" userId="e0c3930084765aaa" providerId="LiveId" clId="{A438F859-A371-4CA2-BA51-2B86427404E9}" dt="2026-04-19T00:13:27.969" v="12019"/>
        <pc:sldMkLst>
          <pc:docMk/>
          <pc:sldMk cId="1107716144" sldId="335"/>
        </pc:sldMkLst>
        <pc:spChg chg="mod">
          <ac:chgData name="Pastor Jason Kauranen" userId="e0c3930084765aaa" providerId="LiveId" clId="{A438F859-A371-4CA2-BA51-2B86427404E9}" dt="2026-04-15T18:19:42.316" v="11686" actId="20577"/>
          <ac:spMkLst>
            <pc:docMk/>
            <pc:sldMk cId="1107716144" sldId="335"/>
            <ac:spMk id="2" creationId="{68D3484A-6778-C293-1709-2EF4CC133B71}"/>
          </ac:spMkLst>
        </pc:spChg>
      </pc:sldChg>
      <pc:sldChg chg="modSp new del mod">
        <pc:chgData name="Pastor Jason Kauranen" userId="e0c3930084765aaa" providerId="LiveId" clId="{A438F859-A371-4CA2-BA51-2B86427404E9}" dt="2026-04-19T00:18:37.662" v="12049" actId="47"/>
        <pc:sldMkLst>
          <pc:docMk/>
          <pc:sldMk cId="2159441290" sldId="336"/>
        </pc:sldMkLst>
      </pc:sldChg>
      <pc:sldChg chg="modSp new del mod">
        <pc:chgData name="Pastor Jason Kauranen" userId="e0c3930084765aaa" providerId="LiveId" clId="{A438F859-A371-4CA2-BA51-2B86427404E9}" dt="2026-04-19T00:20:05.663" v="12058" actId="47"/>
        <pc:sldMkLst>
          <pc:docMk/>
          <pc:sldMk cId="1573045546" sldId="337"/>
        </pc:sldMkLst>
      </pc:sldChg>
      <pc:sldChg chg="modSp new del mod">
        <pc:chgData name="Pastor Jason Kauranen" userId="e0c3930084765aaa" providerId="LiveId" clId="{A438F859-A371-4CA2-BA51-2B86427404E9}" dt="2026-04-19T00:20:49.592" v="12065" actId="47"/>
        <pc:sldMkLst>
          <pc:docMk/>
          <pc:sldMk cId="3467942595" sldId="338"/>
        </pc:sldMkLst>
      </pc:sldChg>
      <pc:sldChg chg="new">
        <pc:chgData name="Pastor Jason Kauranen" userId="e0c3930084765aaa" providerId="LiveId" clId="{A438F859-A371-4CA2-BA51-2B86427404E9}" dt="2026-04-15T18:16:54.998" v="11664" actId="680"/>
        <pc:sldMkLst>
          <pc:docMk/>
          <pc:sldMk cId="1689147409" sldId="339"/>
        </pc:sldMkLst>
      </pc:sldChg>
      <pc:sldChg chg="modSp new del mod">
        <pc:chgData name="Pastor Jason Kauranen" userId="e0c3930084765aaa" providerId="LiveId" clId="{A438F859-A371-4CA2-BA51-2B86427404E9}" dt="2026-04-19T00:20:08.128" v="12059" actId="47"/>
        <pc:sldMkLst>
          <pc:docMk/>
          <pc:sldMk cId="3694501589" sldId="340"/>
        </pc:sldMkLst>
      </pc:sldChg>
      <pc:sldChg chg="modSp new del mod">
        <pc:chgData name="Pastor Jason Kauranen" userId="e0c3930084765aaa" providerId="LiveId" clId="{A438F859-A371-4CA2-BA51-2B86427404E9}" dt="2026-04-19T00:20:23.825" v="12061" actId="47"/>
        <pc:sldMkLst>
          <pc:docMk/>
          <pc:sldMk cId="1417548883" sldId="341"/>
        </pc:sldMkLst>
      </pc:sldChg>
      <pc:sldChg chg="modSp new del mod">
        <pc:chgData name="Pastor Jason Kauranen" userId="e0c3930084765aaa" providerId="LiveId" clId="{A438F859-A371-4CA2-BA51-2B86427404E9}" dt="2026-04-19T00:20:33.686" v="12062" actId="47"/>
        <pc:sldMkLst>
          <pc:docMk/>
          <pc:sldMk cId="3326011085" sldId="342"/>
        </pc:sldMkLst>
      </pc:sldChg>
      <pc:sldChg chg="modSp new del mod">
        <pc:chgData name="Pastor Jason Kauranen" userId="e0c3930084765aaa" providerId="LiveId" clId="{A438F859-A371-4CA2-BA51-2B86427404E9}" dt="2026-04-19T00:20:35.319" v="12063" actId="47"/>
        <pc:sldMkLst>
          <pc:docMk/>
          <pc:sldMk cId="1401099048" sldId="343"/>
        </pc:sldMkLst>
      </pc:sldChg>
      <pc:sldChg chg="modSp new del mod">
        <pc:chgData name="Pastor Jason Kauranen" userId="e0c3930084765aaa" providerId="LiveId" clId="{A438F859-A371-4CA2-BA51-2B86427404E9}" dt="2026-04-19T00:20:37.243" v="12064" actId="47"/>
        <pc:sldMkLst>
          <pc:docMk/>
          <pc:sldMk cId="1506791859" sldId="344"/>
        </pc:sldMkLst>
      </pc:sldChg>
      <pc:sldChg chg="add del ord">
        <pc:chgData name="Pastor Jason Kauranen" userId="e0c3930084765aaa" providerId="LiveId" clId="{A438F859-A371-4CA2-BA51-2B86427404E9}" dt="2026-04-19T00:20:16.740" v="12060" actId="47"/>
        <pc:sldMkLst>
          <pc:docMk/>
          <pc:sldMk cId="3199426633" sldId="345"/>
        </pc:sldMkLst>
      </pc:sldChg>
      <pc:sldChg chg="modSp new del mod">
        <pc:chgData name="Pastor Jason Kauranen" userId="e0c3930084765aaa" providerId="LiveId" clId="{A438F859-A371-4CA2-BA51-2B86427404E9}" dt="2026-04-19T00:20:56.797" v="12066" actId="47"/>
        <pc:sldMkLst>
          <pc:docMk/>
          <pc:sldMk cId="2685508417" sldId="346"/>
        </pc:sldMkLst>
      </pc:sldChg>
      <pc:sldChg chg="modSp new mod">
        <pc:chgData name="Pastor Jason Kauranen" userId="e0c3930084765aaa" providerId="LiveId" clId="{A438F859-A371-4CA2-BA51-2B86427404E9}" dt="2026-04-15T18:34:21.825" v="11797" actId="20577"/>
        <pc:sldMkLst>
          <pc:docMk/>
          <pc:sldMk cId="3464733967" sldId="347"/>
        </pc:sldMkLst>
        <pc:spChg chg="mod">
          <ac:chgData name="Pastor Jason Kauranen" userId="e0c3930084765aaa" providerId="LiveId" clId="{A438F859-A371-4CA2-BA51-2B86427404E9}" dt="2026-04-15T18:34:21.825" v="11797" actId="20577"/>
          <ac:spMkLst>
            <pc:docMk/>
            <pc:sldMk cId="3464733967" sldId="347"/>
            <ac:spMk id="2" creationId="{B2317FBB-53A0-9380-71C7-02DBF58A451B}"/>
          </ac:spMkLst>
        </pc:spChg>
      </pc:sldChg>
      <pc:sldChg chg="modSp new mod">
        <pc:chgData name="Pastor Jason Kauranen" userId="e0c3930084765aaa" providerId="LiveId" clId="{A438F859-A371-4CA2-BA51-2B86427404E9}" dt="2026-04-15T18:38:05.243" v="11870" actId="20577"/>
        <pc:sldMkLst>
          <pc:docMk/>
          <pc:sldMk cId="1105907266" sldId="348"/>
        </pc:sldMkLst>
        <pc:spChg chg="mod">
          <ac:chgData name="Pastor Jason Kauranen" userId="e0c3930084765aaa" providerId="LiveId" clId="{A438F859-A371-4CA2-BA51-2B86427404E9}" dt="2026-04-15T18:38:05.243" v="11870" actId="20577"/>
          <ac:spMkLst>
            <pc:docMk/>
            <pc:sldMk cId="1105907266" sldId="348"/>
            <ac:spMk id="2" creationId="{51504919-7D23-C2B9-72EF-7B56F7828CC2}"/>
          </ac:spMkLst>
        </pc:spChg>
      </pc:sldChg>
      <pc:sldChg chg="modSp new mod">
        <pc:chgData name="Pastor Jason Kauranen" userId="e0c3930084765aaa" providerId="LiveId" clId="{A438F859-A371-4CA2-BA51-2B86427404E9}" dt="2026-04-15T18:50:54.352" v="11876" actId="20577"/>
        <pc:sldMkLst>
          <pc:docMk/>
          <pc:sldMk cId="2697317234" sldId="349"/>
        </pc:sldMkLst>
        <pc:spChg chg="mod">
          <ac:chgData name="Pastor Jason Kauranen" userId="e0c3930084765aaa" providerId="LiveId" clId="{A438F859-A371-4CA2-BA51-2B86427404E9}" dt="2026-04-15T18:50:54.352" v="11876" actId="20577"/>
          <ac:spMkLst>
            <pc:docMk/>
            <pc:sldMk cId="2697317234" sldId="349"/>
            <ac:spMk id="2" creationId="{3F8D4E9C-6BCB-101E-073D-713EE41265F8}"/>
          </ac:spMkLst>
        </pc:spChg>
      </pc:sldChg>
      <pc:sldChg chg="modSp new mod">
        <pc:chgData name="Pastor Jason Kauranen" userId="e0c3930084765aaa" providerId="LiveId" clId="{A438F859-A371-4CA2-BA51-2B86427404E9}" dt="2026-04-15T18:52:22.795" v="11887" actId="20577"/>
        <pc:sldMkLst>
          <pc:docMk/>
          <pc:sldMk cId="3361134955" sldId="350"/>
        </pc:sldMkLst>
        <pc:spChg chg="mod">
          <ac:chgData name="Pastor Jason Kauranen" userId="e0c3930084765aaa" providerId="LiveId" clId="{A438F859-A371-4CA2-BA51-2B86427404E9}" dt="2026-04-15T18:52:22.795" v="11887" actId="20577"/>
          <ac:spMkLst>
            <pc:docMk/>
            <pc:sldMk cId="3361134955" sldId="350"/>
            <ac:spMk id="2" creationId="{03B5E441-A265-8AAD-0FA9-14252CEEA983}"/>
          </ac:spMkLst>
        </pc:spChg>
      </pc:sldChg>
      <pc:sldChg chg="modSp new mod">
        <pc:chgData name="Pastor Jason Kauranen" userId="e0c3930084765aaa" providerId="LiveId" clId="{A438F859-A371-4CA2-BA51-2B86427404E9}" dt="2026-04-15T18:54:01.353" v="11890" actId="20577"/>
        <pc:sldMkLst>
          <pc:docMk/>
          <pc:sldMk cId="4073002030" sldId="351"/>
        </pc:sldMkLst>
        <pc:spChg chg="mod">
          <ac:chgData name="Pastor Jason Kauranen" userId="e0c3930084765aaa" providerId="LiveId" clId="{A438F859-A371-4CA2-BA51-2B86427404E9}" dt="2026-04-15T18:54:01.353" v="11890" actId="20577"/>
          <ac:spMkLst>
            <pc:docMk/>
            <pc:sldMk cId="4073002030" sldId="351"/>
            <ac:spMk id="2" creationId="{6B87D725-763D-3887-66C7-E8A474C108C8}"/>
          </ac:spMkLst>
        </pc:spChg>
      </pc:sldChg>
      <pc:sldChg chg="modSp new mod">
        <pc:chgData name="Pastor Jason Kauranen" userId="e0c3930084765aaa" providerId="LiveId" clId="{A438F859-A371-4CA2-BA51-2B86427404E9}" dt="2026-04-19T00:13:13.266" v="12017" actId="115"/>
        <pc:sldMkLst>
          <pc:docMk/>
          <pc:sldMk cId="672935206" sldId="352"/>
        </pc:sldMkLst>
        <pc:spChg chg="mod">
          <ac:chgData name="Pastor Jason Kauranen" userId="e0c3930084765aaa" providerId="LiveId" clId="{A438F859-A371-4CA2-BA51-2B86427404E9}" dt="2026-04-19T00:13:13.266" v="12017" actId="115"/>
          <ac:spMkLst>
            <pc:docMk/>
            <pc:sldMk cId="672935206" sldId="352"/>
            <ac:spMk id="2" creationId="{32919FE5-E110-9720-0E72-D1744F42CD07}"/>
          </ac:spMkLst>
        </pc:spChg>
      </pc:sldChg>
      <pc:sldChg chg="modSp new mod">
        <pc:chgData name="Pastor Jason Kauranen" userId="e0c3930084765aaa" providerId="LiveId" clId="{A438F859-A371-4CA2-BA51-2B86427404E9}" dt="2026-04-19T00:14:37.016" v="12028" actId="115"/>
        <pc:sldMkLst>
          <pc:docMk/>
          <pc:sldMk cId="692137001" sldId="353"/>
        </pc:sldMkLst>
        <pc:spChg chg="mod">
          <ac:chgData name="Pastor Jason Kauranen" userId="e0c3930084765aaa" providerId="LiveId" clId="{A438F859-A371-4CA2-BA51-2B86427404E9}" dt="2026-04-19T00:14:37.016" v="12028" actId="115"/>
          <ac:spMkLst>
            <pc:docMk/>
            <pc:sldMk cId="692137001" sldId="353"/>
            <ac:spMk id="2" creationId="{C2661AC5-D4AA-480C-647A-21C73E4CC16F}"/>
          </ac:spMkLst>
        </pc:spChg>
      </pc:sldChg>
      <pc:sldChg chg="modSp new mod ord">
        <pc:chgData name="Pastor Jason Kauranen" userId="e0c3930084765aaa" providerId="LiveId" clId="{A438F859-A371-4CA2-BA51-2B86427404E9}" dt="2026-04-19T00:16:24.525" v="12038"/>
        <pc:sldMkLst>
          <pc:docMk/>
          <pc:sldMk cId="4218717203" sldId="354"/>
        </pc:sldMkLst>
        <pc:spChg chg="mod">
          <ac:chgData name="Pastor Jason Kauranen" userId="e0c3930084765aaa" providerId="LiveId" clId="{A438F859-A371-4CA2-BA51-2B86427404E9}" dt="2026-04-19T00:14:05.911" v="12024" actId="115"/>
          <ac:spMkLst>
            <pc:docMk/>
            <pc:sldMk cId="4218717203" sldId="354"/>
            <ac:spMk id="2" creationId="{3E3EBFC5-1635-BE1E-176D-38FAB510F197}"/>
          </ac:spMkLst>
        </pc:spChg>
      </pc:sldChg>
      <pc:sldChg chg="modSp new mod">
        <pc:chgData name="Pastor Jason Kauranen" userId="e0c3930084765aaa" providerId="LiveId" clId="{A438F859-A371-4CA2-BA51-2B86427404E9}" dt="2026-04-19T00:15:29.522" v="12034" actId="20577"/>
        <pc:sldMkLst>
          <pc:docMk/>
          <pc:sldMk cId="32262262" sldId="355"/>
        </pc:sldMkLst>
        <pc:spChg chg="mod">
          <ac:chgData name="Pastor Jason Kauranen" userId="e0c3930084765aaa" providerId="LiveId" clId="{A438F859-A371-4CA2-BA51-2B86427404E9}" dt="2026-04-19T00:15:29.522" v="12034" actId="20577"/>
          <ac:spMkLst>
            <pc:docMk/>
            <pc:sldMk cId="32262262" sldId="355"/>
            <ac:spMk id="2" creationId="{BBBB52F8-B656-A9C6-EB63-1C3CE3D162BC}"/>
          </ac:spMkLst>
        </pc:spChg>
      </pc:sldChg>
      <pc:sldChg chg="modSp new mod">
        <pc:chgData name="Pastor Jason Kauranen" userId="e0c3930084765aaa" providerId="LiveId" clId="{A438F859-A371-4CA2-BA51-2B86427404E9}" dt="2026-04-19T00:17:53.056" v="12044" actId="115"/>
        <pc:sldMkLst>
          <pc:docMk/>
          <pc:sldMk cId="4276781365" sldId="356"/>
        </pc:sldMkLst>
        <pc:spChg chg="mod">
          <ac:chgData name="Pastor Jason Kauranen" userId="e0c3930084765aaa" providerId="LiveId" clId="{A438F859-A371-4CA2-BA51-2B86427404E9}" dt="2026-04-19T00:17:53.056" v="12044" actId="115"/>
          <ac:spMkLst>
            <pc:docMk/>
            <pc:sldMk cId="4276781365" sldId="356"/>
            <ac:spMk id="2" creationId="{A432803A-12CE-1FFD-D5AD-A2075DA418F3}"/>
          </ac:spMkLst>
        </pc:spChg>
      </pc:sldChg>
      <pc:sldChg chg="modSp new mod">
        <pc:chgData name="Pastor Jason Kauranen" userId="e0c3930084765aaa" providerId="LiveId" clId="{A438F859-A371-4CA2-BA51-2B86427404E9}" dt="2026-04-19T00:18:25.573" v="12048" actId="115"/>
        <pc:sldMkLst>
          <pc:docMk/>
          <pc:sldMk cId="3604948335" sldId="357"/>
        </pc:sldMkLst>
        <pc:spChg chg="mod">
          <ac:chgData name="Pastor Jason Kauranen" userId="e0c3930084765aaa" providerId="LiveId" clId="{A438F859-A371-4CA2-BA51-2B86427404E9}" dt="2026-04-19T00:18:25.573" v="12048" actId="115"/>
          <ac:spMkLst>
            <pc:docMk/>
            <pc:sldMk cId="3604948335" sldId="357"/>
            <ac:spMk id="2" creationId="{D55EF747-E6A0-D026-9CFC-423E0A492BAC}"/>
          </ac:spMkLst>
        </pc:spChg>
      </pc:sldChg>
      <pc:sldChg chg="modSp new mod">
        <pc:chgData name="Pastor Jason Kauranen" userId="e0c3930084765aaa" providerId="LiveId" clId="{A438F859-A371-4CA2-BA51-2B86427404E9}" dt="2026-04-19T00:19:07.993" v="12053" actId="20577"/>
        <pc:sldMkLst>
          <pc:docMk/>
          <pc:sldMk cId="1961114502" sldId="358"/>
        </pc:sldMkLst>
        <pc:spChg chg="mod">
          <ac:chgData name="Pastor Jason Kauranen" userId="e0c3930084765aaa" providerId="LiveId" clId="{A438F859-A371-4CA2-BA51-2B86427404E9}" dt="2026-04-19T00:19:07.993" v="12053" actId="20577"/>
          <ac:spMkLst>
            <pc:docMk/>
            <pc:sldMk cId="1961114502" sldId="358"/>
            <ac:spMk id="2" creationId="{371F7B99-2718-7046-ACCB-98F2C1D75D39}"/>
          </ac:spMkLst>
        </pc:spChg>
      </pc:sldChg>
      <pc:sldChg chg="modSp new mod">
        <pc:chgData name="Pastor Jason Kauranen" userId="e0c3930084765aaa" providerId="LiveId" clId="{A438F859-A371-4CA2-BA51-2B86427404E9}" dt="2026-04-19T00:19:48.097" v="12057" actId="115"/>
        <pc:sldMkLst>
          <pc:docMk/>
          <pc:sldMk cId="64249140" sldId="359"/>
        </pc:sldMkLst>
        <pc:spChg chg="mod">
          <ac:chgData name="Pastor Jason Kauranen" userId="e0c3930084765aaa" providerId="LiveId" clId="{A438F859-A371-4CA2-BA51-2B86427404E9}" dt="2026-04-19T00:19:48.097" v="12057" actId="115"/>
          <ac:spMkLst>
            <pc:docMk/>
            <pc:sldMk cId="64249140" sldId="359"/>
            <ac:spMk id="2" creationId="{47658194-49F2-3AC8-70F5-5D2FAAEDD545}"/>
          </ac:spMkLst>
        </pc:spChg>
      </pc:sldChg>
      <pc:sldChg chg="modSp new mod">
        <pc:chgData name="Pastor Jason Kauranen" userId="e0c3930084765aaa" providerId="LiveId" clId="{A438F859-A371-4CA2-BA51-2B86427404E9}" dt="2026-04-19T00:22:35.794" v="12075"/>
        <pc:sldMkLst>
          <pc:docMk/>
          <pc:sldMk cId="3735738193" sldId="360"/>
        </pc:sldMkLst>
        <pc:spChg chg="mod">
          <ac:chgData name="Pastor Jason Kauranen" userId="e0c3930084765aaa" providerId="LiveId" clId="{A438F859-A371-4CA2-BA51-2B86427404E9}" dt="2026-04-19T00:22:35.794" v="12075"/>
          <ac:spMkLst>
            <pc:docMk/>
            <pc:sldMk cId="3735738193" sldId="360"/>
            <ac:spMk id="2" creationId="{879A6CB2-D626-EC9B-D22A-FD77BC056900}"/>
          </ac:spMkLst>
        </pc:spChg>
      </pc:sldChg>
      <pc:sldChg chg="modSp new mod">
        <pc:chgData name="Pastor Jason Kauranen" userId="e0c3930084765aaa" providerId="LiveId" clId="{A438F859-A371-4CA2-BA51-2B86427404E9}" dt="2026-04-19T00:22:54.407" v="12077"/>
        <pc:sldMkLst>
          <pc:docMk/>
          <pc:sldMk cId="4231540991" sldId="361"/>
        </pc:sldMkLst>
        <pc:spChg chg="mod">
          <ac:chgData name="Pastor Jason Kauranen" userId="e0c3930084765aaa" providerId="LiveId" clId="{A438F859-A371-4CA2-BA51-2B86427404E9}" dt="2026-04-19T00:22:54.407" v="12077"/>
          <ac:spMkLst>
            <pc:docMk/>
            <pc:sldMk cId="4231540991" sldId="361"/>
            <ac:spMk id="2" creationId="{6025F2CF-3216-D6A7-1CFF-5E82CAB2C8C4}"/>
          </ac:spMkLst>
        </pc:spChg>
      </pc:sldChg>
      <pc:sldChg chg="modSp new mod">
        <pc:chgData name="Pastor Jason Kauranen" userId="e0c3930084765aaa" providerId="LiveId" clId="{A438F859-A371-4CA2-BA51-2B86427404E9}" dt="2026-04-19T00:24:14.523" v="12079"/>
        <pc:sldMkLst>
          <pc:docMk/>
          <pc:sldMk cId="563197355" sldId="362"/>
        </pc:sldMkLst>
        <pc:spChg chg="mod">
          <ac:chgData name="Pastor Jason Kauranen" userId="e0c3930084765aaa" providerId="LiveId" clId="{A438F859-A371-4CA2-BA51-2B86427404E9}" dt="2026-04-19T00:24:14.523" v="12079"/>
          <ac:spMkLst>
            <pc:docMk/>
            <pc:sldMk cId="563197355" sldId="362"/>
            <ac:spMk id="2" creationId="{3E78005E-36E4-164A-8E46-5DC5205E11AF}"/>
          </ac:spMkLst>
        </pc:spChg>
      </pc:sldChg>
      <pc:sldChg chg="addSp modSp new mod">
        <pc:chgData name="Pastor Jason Kauranen" userId="e0c3930084765aaa" providerId="LiveId" clId="{A438F859-A371-4CA2-BA51-2B86427404E9}" dt="2026-04-19T00:24:59.096" v="12083" actId="14100"/>
        <pc:sldMkLst>
          <pc:docMk/>
          <pc:sldMk cId="3451824224" sldId="363"/>
        </pc:sldMkLst>
        <pc:picChg chg="add mod">
          <ac:chgData name="Pastor Jason Kauranen" userId="e0c3930084765aaa" providerId="LiveId" clId="{A438F859-A371-4CA2-BA51-2B86427404E9}" dt="2026-04-19T00:24:59.096" v="12083" actId="14100"/>
          <ac:picMkLst>
            <pc:docMk/>
            <pc:sldMk cId="3451824224" sldId="363"/>
            <ac:picMk id="4" creationId="{9CC7F7C1-6A98-FD12-9A80-7D90A4310AE6}"/>
          </ac:picMkLst>
        </pc:picChg>
      </pc:sldChg>
      <pc:sldChg chg="addSp modSp new mod">
        <pc:chgData name="Pastor Jason Kauranen" userId="e0c3930084765aaa" providerId="LiveId" clId="{A438F859-A371-4CA2-BA51-2B86427404E9}" dt="2026-04-19T00:39:00.648" v="12148" actId="20577"/>
        <pc:sldMkLst>
          <pc:docMk/>
          <pc:sldMk cId="676768257" sldId="364"/>
        </pc:sldMkLst>
        <pc:spChg chg="add mod">
          <ac:chgData name="Pastor Jason Kauranen" userId="e0c3930084765aaa" providerId="LiveId" clId="{A438F859-A371-4CA2-BA51-2B86427404E9}" dt="2026-04-19T00:39:00.648" v="12148" actId="20577"/>
          <ac:spMkLst>
            <pc:docMk/>
            <pc:sldMk cId="676768257" sldId="364"/>
            <ac:spMk id="6" creationId="{3ED39174-155B-CB67-E031-697684FF5CCE}"/>
          </ac:spMkLst>
        </pc:spChg>
        <pc:picChg chg="add mod">
          <ac:chgData name="Pastor Jason Kauranen" userId="e0c3930084765aaa" providerId="LiveId" clId="{A438F859-A371-4CA2-BA51-2B86427404E9}" dt="2026-04-19T00:35:25.883" v="12106" actId="14100"/>
          <ac:picMkLst>
            <pc:docMk/>
            <pc:sldMk cId="676768257" sldId="364"/>
            <ac:picMk id="4" creationId="{E905884B-71DA-27F4-0723-C57657525971}"/>
          </ac:picMkLst>
        </pc:picChg>
      </pc:sldChg>
      <pc:sldChg chg="modSp new mod">
        <pc:chgData name="Pastor Jason Kauranen" userId="e0c3930084765aaa" providerId="LiveId" clId="{A438F859-A371-4CA2-BA51-2B86427404E9}" dt="2026-04-19T00:42:05.127" v="12150"/>
        <pc:sldMkLst>
          <pc:docMk/>
          <pc:sldMk cId="400479712" sldId="365"/>
        </pc:sldMkLst>
        <pc:spChg chg="mod">
          <ac:chgData name="Pastor Jason Kauranen" userId="e0c3930084765aaa" providerId="LiveId" clId="{A438F859-A371-4CA2-BA51-2B86427404E9}" dt="2026-04-19T00:42:05.127" v="12150"/>
          <ac:spMkLst>
            <pc:docMk/>
            <pc:sldMk cId="400479712" sldId="365"/>
            <ac:spMk id="2" creationId="{B38A5A73-F1E8-77FE-97FB-8A595D3A9AB7}"/>
          </ac:spMkLst>
        </pc:spChg>
      </pc:sldChg>
      <pc:sldChg chg="modSp new mod">
        <pc:chgData name="Pastor Jason Kauranen" userId="e0c3930084765aaa" providerId="LiveId" clId="{A438F859-A371-4CA2-BA51-2B86427404E9}" dt="2026-04-19T00:42:32.480" v="12152"/>
        <pc:sldMkLst>
          <pc:docMk/>
          <pc:sldMk cId="1539867589" sldId="366"/>
        </pc:sldMkLst>
        <pc:spChg chg="mod">
          <ac:chgData name="Pastor Jason Kauranen" userId="e0c3930084765aaa" providerId="LiveId" clId="{A438F859-A371-4CA2-BA51-2B86427404E9}" dt="2026-04-19T00:42:32.480" v="12152"/>
          <ac:spMkLst>
            <pc:docMk/>
            <pc:sldMk cId="1539867589" sldId="366"/>
            <ac:spMk id="2" creationId="{B4E58C3A-BA88-2104-C1AD-445317EE7E8E}"/>
          </ac:spMkLst>
        </pc:spChg>
      </pc:sldChg>
      <pc:sldChg chg="modSp new mod">
        <pc:chgData name="Pastor Jason Kauranen" userId="e0c3930084765aaa" providerId="LiveId" clId="{A438F859-A371-4CA2-BA51-2B86427404E9}" dt="2026-04-19T00:47:34.088" v="12191" actId="20577"/>
        <pc:sldMkLst>
          <pc:docMk/>
          <pc:sldMk cId="185843183" sldId="367"/>
        </pc:sldMkLst>
        <pc:spChg chg="mod">
          <ac:chgData name="Pastor Jason Kauranen" userId="e0c3930084765aaa" providerId="LiveId" clId="{A438F859-A371-4CA2-BA51-2B86427404E9}" dt="2026-04-19T00:47:34.088" v="12191" actId="20577"/>
          <ac:spMkLst>
            <pc:docMk/>
            <pc:sldMk cId="185843183" sldId="367"/>
            <ac:spMk id="2" creationId="{5E70B3B9-D209-998B-D0FB-E2071F1CF8DB}"/>
          </ac:spMkLst>
        </pc:spChg>
      </pc:sldChg>
      <pc:sldChg chg="modSp new mod">
        <pc:chgData name="Pastor Jason Kauranen" userId="e0c3930084765aaa" providerId="LiveId" clId="{A438F859-A371-4CA2-BA51-2B86427404E9}" dt="2026-04-19T00:47:57.343" v="12193"/>
        <pc:sldMkLst>
          <pc:docMk/>
          <pc:sldMk cId="4207488469" sldId="368"/>
        </pc:sldMkLst>
        <pc:spChg chg="mod">
          <ac:chgData name="Pastor Jason Kauranen" userId="e0c3930084765aaa" providerId="LiveId" clId="{A438F859-A371-4CA2-BA51-2B86427404E9}" dt="2026-04-19T00:47:57.343" v="12193"/>
          <ac:spMkLst>
            <pc:docMk/>
            <pc:sldMk cId="4207488469" sldId="368"/>
            <ac:spMk id="2" creationId="{957D710C-E211-A221-A1EF-598F4D94A9A0}"/>
          </ac:spMkLst>
        </pc:spChg>
      </pc:sldChg>
      <pc:sldChg chg="modSp new mod">
        <pc:chgData name="Pastor Jason Kauranen" userId="e0c3930084765aaa" providerId="LiveId" clId="{A438F859-A371-4CA2-BA51-2B86427404E9}" dt="2026-04-19T00:49:52.793" v="12197" actId="20577"/>
        <pc:sldMkLst>
          <pc:docMk/>
          <pc:sldMk cId="3603802254" sldId="369"/>
        </pc:sldMkLst>
        <pc:spChg chg="mod">
          <ac:chgData name="Pastor Jason Kauranen" userId="e0c3930084765aaa" providerId="LiveId" clId="{A438F859-A371-4CA2-BA51-2B86427404E9}" dt="2026-04-19T00:49:52.793" v="12197" actId="20577"/>
          <ac:spMkLst>
            <pc:docMk/>
            <pc:sldMk cId="3603802254" sldId="369"/>
            <ac:spMk id="2" creationId="{B70F5C6C-55F1-B308-6196-00F038F3D66C}"/>
          </ac:spMkLst>
        </pc:spChg>
      </pc:sldChg>
      <pc:sldChg chg="modSp new mod">
        <pc:chgData name="Pastor Jason Kauranen" userId="e0c3930084765aaa" providerId="LiveId" clId="{A438F859-A371-4CA2-BA51-2B86427404E9}" dt="2026-04-19T00:50:18.076" v="12204"/>
        <pc:sldMkLst>
          <pc:docMk/>
          <pc:sldMk cId="75628317" sldId="370"/>
        </pc:sldMkLst>
        <pc:spChg chg="mod">
          <ac:chgData name="Pastor Jason Kauranen" userId="e0c3930084765aaa" providerId="LiveId" clId="{A438F859-A371-4CA2-BA51-2B86427404E9}" dt="2026-04-19T00:50:18.076" v="12204"/>
          <ac:spMkLst>
            <pc:docMk/>
            <pc:sldMk cId="75628317" sldId="370"/>
            <ac:spMk id="2" creationId="{2287F14E-290C-6E2E-31FB-52D65AE86E48}"/>
          </ac:spMkLst>
        </pc:spChg>
      </pc:sldChg>
      <pc:sldChg chg="modSp new mod">
        <pc:chgData name="Pastor Jason Kauranen" userId="e0c3930084765aaa" providerId="LiveId" clId="{A438F859-A371-4CA2-BA51-2B86427404E9}" dt="2026-04-19T00:52:16.681" v="12245" actId="20577"/>
        <pc:sldMkLst>
          <pc:docMk/>
          <pc:sldMk cId="913364838" sldId="371"/>
        </pc:sldMkLst>
        <pc:spChg chg="mod">
          <ac:chgData name="Pastor Jason Kauranen" userId="e0c3930084765aaa" providerId="LiveId" clId="{A438F859-A371-4CA2-BA51-2B86427404E9}" dt="2026-04-19T00:52:16.681" v="12245" actId="20577"/>
          <ac:spMkLst>
            <pc:docMk/>
            <pc:sldMk cId="913364838" sldId="371"/>
            <ac:spMk id="2" creationId="{8F297ED1-4B68-D5AA-DC71-2D82B2A29289}"/>
          </ac:spMkLst>
        </pc:spChg>
      </pc:sldChg>
      <pc:sldChg chg="modSp new mod">
        <pc:chgData name="Pastor Jason Kauranen" userId="e0c3930084765aaa" providerId="LiveId" clId="{A438F859-A371-4CA2-BA51-2B86427404E9}" dt="2026-04-19T00:57:25.577" v="12304" actId="20577"/>
        <pc:sldMkLst>
          <pc:docMk/>
          <pc:sldMk cId="545459592" sldId="372"/>
        </pc:sldMkLst>
        <pc:spChg chg="mod">
          <ac:chgData name="Pastor Jason Kauranen" userId="e0c3930084765aaa" providerId="LiveId" clId="{A438F859-A371-4CA2-BA51-2B86427404E9}" dt="2026-04-19T00:57:25.577" v="12304" actId="20577"/>
          <ac:spMkLst>
            <pc:docMk/>
            <pc:sldMk cId="545459592" sldId="372"/>
            <ac:spMk id="2" creationId="{802CAD69-0A71-5BB8-DE7C-96DD67289B51}"/>
          </ac:spMkLst>
        </pc:spChg>
      </pc:sldChg>
      <pc:sldChg chg="modSp new mod">
        <pc:chgData name="Pastor Jason Kauranen" userId="e0c3930084765aaa" providerId="LiveId" clId="{A438F859-A371-4CA2-BA51-2B86427404E9}" dt="2026-04-19T00:57:02.492" v="12302" actId="20577"/>
        <pc:sldMkLst>
          <pc:docMk/>
          <pc:sldMk cId="3432923311" sldId="373"/>
        </pc:sldMkLst>
        <pc:spChg chg="mod">
          <ac:chgData name="Pastor Jason Kauranen" userId="e0c3930084765aaa" providerId="LiveId" clId="{A438F859-A371-4CA2-BA51-2B86427404E9}" dt="2026-04-19T00:57:02.492" v="12302" actId="20577"/>
          <ac:spMkLst>
            <pc:docMk/>
            <pc:sldMk cId="3432923311" sldId="373"/>
            <ac:spMk id="2" creationId="{E3EA56CC-5AA1-D755-3466-924991FAAE1D}"/>
          </ac:spMkLst>
        </pc:spChg>
      </pc:sldChg>
      <pc:sldChg chg="modSp new mod">
        <pc:chgData name="Pastor Jason Kauranen" userId="e0c3930084765aaa" providerId="LiveId" clId="{A438F859-A371-4CA2-BA51-2B86427404E9}" dt="2026-04-19T00:58:24.734" v="12307" actId="115"/>
        <pc:sldMkLst>
          <pc:docMk/>
          <pc:sldMk cId="1894462762" sldId="374"/>
        </pc:sldMkLst>
        <pc:spChg chg="mod">
          <ac:chgData name="Pastor Jason Kauranen" userId="e0c3930084765aaa" providerId="LiveId" clId="{A438F859-A371-4CA2-BA51-2B86427404E9}" dt="2026-04-19T00:58:24.734" v="12307" actId="115"/>
          <ac:spMkLst>
            <pc:docMk/>
            <pc:sldMk cId="1894462762" sldId="374"/>
            <ac:spMk id="2" creationId="{AD68F541-D8C8-CCB3-850D-B32468BCD029}"/>
          </ac:spMkLst>
        </pc:spChg>
      </pc:sldChg>
      <pc:sldChg chg="modSp new mod">
        <pc:chgData name="Pastor Jason Kauranen" userId="e0c3930084765aaa" providerId="LiveId" clId="{A438F859-A371-4CA2-BA51-2B86427404E9}" dt="2026-04-19T01:00:41.259" v="12369" actId="20577"/>
        <pc:sldMkLst>
          <pc:docMk/>
          <pc:sldMk cId="1130805565" sldId="375"/>
        </pc:sldMkLst>
        <pc:spChg chg="mod">
          <ac:chgData name="Pastor Jason Kauranen" userId="e0c3930084765aaa" providerId="LiveId" clId="{A438F859-A371-4CA2-BA51-2B86427404E9}" dt="2026-04-19T01:00:41.259" v="12369" actId="20577"/>
          <ac:spMkLst>
            <pc:docMk/>
            <pc:sldMk cId="1130805565" sldId="375"/>
            <ac:spMk id="2" creationId="{D5AFD581-0CBE-9011-C3A5-072BAA67ECE4}"/>
          </ac:spMkLst>
        </pc:spChg>
      </pc:sldChg>
      <pc:sldChg chg="modSp new mod">
        <pc:chgData name="Pastor Jason Kauranen" userId="e0c3930084765aaa" providerId="LiveId" clId="{A438F859-A371-4CA2-BA51-2B86427404E9}" dt="2026-04-19T01:01:06.188" v="12371"/>
        <pc:sldMkLst>
          <pc:docMk/>
          <pc:sldMk cId="2815586178" sldId="376"/>
        </pc:sldMkLst>
        <pc:spChg chg="mod">
          <ac:chgData name="Pastor Jason Kauranen" userId="e0c3930084765aaa" providerId="LiveId" clId="{A438F859-A371-4CA2-BA51-2B86427404E9}" dt="2026-04-19T01:01:06.188" v="12371"/>
          <ac:spMkLst>
            <pc:docMk/>
            <pc:sldMk cId="2815586178" sldId="376"/>
            <ac:spMk id="2" creationId="{D71B3AAD-5704-BC79-F467-AFB0AE488F31}"/>
          </ac:spMkLst>
        </pc:spChg>
      </pc:sldChg>
      <pc:sldChg chg="modSp new mod">
        <pc:chgData name="Pastor Jason Kauranen" userId="e0c3930084765aaa" providerId="LiveId" clId="{A438F859-A371-4CA2-BA51-2B86427404E9}" dt="2026-04-19T01:01:29.011" v="12374" actId="20577"/>
        <pc:sldMkLst>
          <pc:docMk/>
          <pc:sldMk cId="35949427" sldId="377"/>
        </pc:sldMkLst>
        <pc:spChg chg="mod">
          <ac:chgData name="Pastor Jason Kauranen" userId="e0c3930084765aaa" providerId="LiveId" clId="{A438F859-A371-4CA2-BA51-2B86427404E9}" dt="2026-04-19T01:01:29.011" v="12374" actId="20577"/>
          <ac:spMkLst>
            <pc:docMk/>
            <pc:sldMk cId="35949427" sldId="377"/>
            <ac:spMk id="2" creationId="{34B07439-F0B3-F491-05ED-9E2CEE64B539}"/>
          </ac:spMkLst>
        </pc:spChg>
      </pc:sldChg>
      <pc:sldChg chg="new del">
        <pc:chgData name="Pastor Jason Kauranen" userId="e0c3930084765aaa" providerId="LiveId" clId="{A438F859-A371-4CA2-BA51-2B86427404E9}" dt="2026-04-19T01:03:42.443" v="12375" actId="47"/>
        <pc:sldMkLst>
          <pc:docMk/>
          <pc:sldMk cId="4197962037" sldId="3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2803A-12CE-1FFD-D5AD-A2075DA418F3}"/>
              </a:ext>
            </a:extLst>
          </p:cNvPr>
          <p:cNvSpPr>
            <a:spLocks noGrp="1"/>
          </p:cNvSpPr>
          <p:nvPr>
            <p:ph type="title"/>
          </p:nvPr>
        </p:nvSpPr>
        <p:spPr/>
        <p:txBody>
          <a:bodyPr/>
          <a:lstStyle/>
          <a:p>
            <a:r>
              <a:rPr lang="en-US" sz="4400" dirty="0"/>
              <a:t>Lev 4:3 if </a:t>
            </a:r>
            <a:r>
              <a:rPr lang="en-US" sz="4400" u="sng" dirty="0"/>
              <a:t>the anointed priest sins </a:t>
            </a:r>
            <a:r>
              <a:rPr lang="en-US" sz="4400" dirty="0"/>
              <a:t>so as to bring guilt on the people, then let him offer to the Lord a bull without defect as a sin offering for the sin he has committed. </a:t>
            </a:r>
          </a:p>
        </p:txBody>
      </p:sp>
    </p:spTree>
    <p:extLst>
      <p:ext uri="{BB962C8B-B14F-4D97-AF65-F5344CB8AC3E}">
        <p14:creationId xmlns:p14="http://schemas.microsoft.com/office/powerpoint/2010/main" val="4276781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EF747-E6A0-D026-9CFC-423E0A492BAC}"/>
              </a:ext>
            </a:extLst>
          </p:cNvPr>
          <p:cNvSpPr>
            <a:spLocks noGrp="1"/>
          </p:cNvSpPr>
          <p:nvPr>
            <p:ph type="title"/>
          </p:nvPr>
        </p:nvSpPr>
        <p:spPr/>
        <p:txBody>
          <a:bodyPr/>
          <a:lstStyle/>
          <a:p>
            <a:r>
              <a:rPr lang="en-US" sz="4400" dirty="0"/>
              <a:t>Lev 4:13 ‘Now if the whole congregation of Israel commits error and the matter escapes the notice of the assembly, and they commit any of the things which the Lord has commanded not to be done, and they </a:t>
            </a:r>
            <a:r>
              <a:rPr lang="en-US" sz="4400" u="sng" dirty="0"/>
              <a:t>become guilty</a:t>
            </a:r>
            <a:r>
              <a:rPr lang="en-US" sz="4400" dirty="0"/>
              <a:t>; </a:t>
            </a:r>
          </a:p>
        </p:txBody>
      </p:sp>
    </p:spTree>
    <p:extLst>
      <p:ext uri="{BB962C8B-B14F-4D97-AF65-F5344CB8AC3E}">
        <p14:creationId xmlns:p14="http://schemas.microsoft.com/office/powerpoint/2010/main" val="3604948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F7B99-2718-7046-ACCB-98F2C1D75D39}"/>
              </a:ext>
            </a:extLst>
          </p:cNvPr>
          <p:cNvSpPr>
            <a:spLocks noGrp="1"/>
          </p:cNvSpPr>
          <p:nvPr>
            <p:ph type="title"/>
          </p:nvPr>
        </p:nvSpPr>
        <p:spPr/>
        <p:txBody>
          <a:bodyPr/>
          <a:lstStyle/>
          <a:p>
            <a:r>
              <a:rPr lang="en-US" sz="4800" dirty="0"/>
              <a:t>Proverbs 14:34 </a:t>
            </a:r>
            <a:br>
              <a:rPr lang="en-US" sz="4800" dirty="0"/>
            </a:br>
            <a:br>
              <a:rPr lang="en-US" sz="4800" dirty="0"/>
            </a:br>
            <a:r>
              <a:rPr lang="en-US" sz="4800" dirty="0"/>
              <a:t>Righteousness exalts a nation,</a:t>
            </a:r>
            <a:br>
              <a:rPr lang="en-US" sz="4800" dirty="0"/>
            </a:br>
            <a:r>
              <a:rPr lang="en-US" sz="4800" dirty="0"/>
              <a:t>But sin is a disgrace to any people. </a:t>
            </a:r>
            <a:br>
              <a:rPr lang="en-US" sz="4800" dirty="0"/>
            </a:br>
            <a:endParaRPr lang="en-US" sz="4800" dirty="0"/>
          </a:p>
        </p:txBody>
      </p:sp>
    </p:spTree>
    <p:extLst>
      <p:ext uri="{BB962C8B-B14F-4D97-AF65-F5344CB8AC3E}">
        <p14:creationId xmlns:p14="http://schemas.microsoft.com/office/powerpoint/2010/main" val="1961114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58194-49F2-3AC8-70F5-5D2FAAEDD545}"/>
              </a:ext>
            </a:extLst>
          </p:cNvPr>
          <p:cNvSpPr>
            <a:spLocks noGrp="1"/>
          </p:cNvSpPr>
          <p:nvPr>
            <p:ph type="title"/>
          </p:nvPr>
        </p:nvSpPr>
        <p:spPr/>
        <p:txBody>
          <a:bodyPr/>
          <a:lstStyle/>
          <a:p>
            <a:r>
              <a:rPr lang="en-US" sz="4400" dirty="0"/>
              <a:t>Lev 4:3 if the anointed priest sins so as </a:t>
            </a:r>
            <a:r>
              <a:rPr lang="en-US" sz="4400" u="sng" dirty="0"/>
              <a:t>to bring guilt on the people</a:t>
            </a:r>
            <a:r>
              <a:rPr lang="en-US" sz="4400" dirty="0"/>
              <a:t>, then let him offer to the Lord a bull without defect as a sin offering for the sin he has committed. </a:t>
            </a:r>
          </a:p>
        </p:txBody>
      </p:sp>
    </p:spTree>
    <p:extLst>
      <p:ext uri="{BB962C8B-B14F-4D97-AF65-F5344CB8AC3E}">
        <p14:creationId xmlns:p14="http://schemas.microsoft.com/office/powerpoint/2010/main" val="64249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7FBB-53A0-9380-71C7-02DBF58A451B}"/>
              </a:ext>
            </a:extLst>
          </p:cNvPr>
          <p:cNvSpPr>
            <a:spLocks noGrp="1"/>
          </p:cNvSpPr>
          <p:nvPr>
            <p:ph type="title"/>
          </p:nvPr>
        </p:nvSpPr>
        <p:spPr/>
        <p:txBody>
          <a:bodyPr/>
          <a:lstStyle/>
          <a:p>
            <a:r>
              <a:rPr lang="en-US" sz="4400" dirty="0"/>
              <a:t>‘to bring guilt on’ – </a:t>
            </a:r>
            <a:r>
              <a:rPr lang="en-US" sz="4400" i="1" dirty="0" err="1"/>
              <a:t>ashmah</a:t>
            </a:r>
            <a:r>
              <a:rPr lang="en-US" sz="4400" dirty="0"/>
              <a:t> – (H819 ash-maw’)</a:t>
            </a:r>
            <a:br>
              <a:rPr lang="en-US" sz="4400" dirty="0"/>
            </a:br>
            <a:r>
              <a:rPr lang="en-US" sz="4400" dirty="0"/>
              <a:t>  </a:t>
            </a:r>
            <a:br>
              <a:rPr lang="en-US" sz="4400" dirty="0"/>
            </a:br>
            <a:r>
              <a:rPr lang="en-US" sz="4400" dirty="0"/>
              <a:t>= guiltiness, a fault; wrongdoing,</a:t>
            </a:r>
            <a:br>
              <a:rPr lang="en-US" sz="4400" dirty="0"/>
            </a:br>
            <a:br>
              <a:rPr lang="en-US" sz="4400" dirty="0"/>
            </a:br>
            <a:r>
              <a:rPr lang="en-US" sz="4400" dirty="0"/>
              <a:t>= the presentation of a sin-offering</a:t>
            </a:r>
            <a:br>
              <a:rPr lang="en-US" sz="4400" dirty="0"/>
            </a:br>
            <a:endParaRPr lang="en-US" sz="4400" dirty="0"/>
          </a:p>
        </p:txBody>
      </p:sp>
    </p:spTree>
    <p:extLst>
      <p:ext uri="{BB962C8B-B14F-4D97-AF65-F5344CB8AC3E}">
        <p14:creationId xmlns:p14="http://schemas.microsoft.com/office/powerpoint/2010/main" val="3464733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04919-7D23-C2B9-72EF-7B56F7828CC2}"/>
              </a:ext>
            </a:extLst>
          </p:cNvPr>
          <p:cNvSpPr>
            <a:spLocks noGrp="1"/>
          </p:cNvSpPr>
          <p:nvPr>
            <p:ph type="title"/>
          </p:nvPr>
        </p:nvSpPr>
        <p:spPr/>
        <p:txBody>
          <a:bodyPr/>
          <a:lstStyle/>
          <a:p>
            <a:r>
              <a:rPr lang="en-US" sz="4400" dirty="0"/>
              <a:t>In God’s justice system … </a:t>
            </a:r>
            <a:br>
              <a:rPr lang="en-US" sz="4400" dirty="0"/>
            </a:br>
            <a:br>
              <a:rPr lang="en-US" sz="4400" dirty="0"/>
            </a:br>
            <a:r>
              <a:rPr lang="en-US" sz="4400" dirty="0"/>
              <a:t>This is Corporate Liability of failed leadership from the priesthood or high priest himself, that placed the entire nation under guilt. </a:t>
            </a:r>
            <a:br>
              <a:rPr lang="en-US" sz="4400" dirty="0"/>
            </a:br>
            <a:br>
              <a:rPr lang="en-US" sz="4400" dirty="0"/>
            </a:br>
            <a:r>
              <a:rPr lang="en-US" sz="4400" dirty="0"/>
              <a:t>(Lev 4:3)</a:t>
            </a:r>
          </a:p>
        </p:txBody>
      </p:sp>
    </p:spTree>
    <p:extLst>
      <p:ext uri="{BB962C8B-B14F-4D97-AF65-F5344CB8AC3E}">
        <p14:creationId xmlns:p14="http://schemas.microsoft.com/office/powerpoint/2010/main" val="1105907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D4E9C-6BCB-101E-073D-713EE41265F8}"/>
              </a:ext>
            </a:extLst>
          </p:cNvPr>
          <p:cNvSpPr>
            <a:spLocks noGrp="1"/>
          </p:cNvSpPr>
          <p:nvPr>
            <p:ph type="title"/>
          </p:nvPr>
        </p:nvSpPr>
        <p:spPr/>
        <p:txBody>
          <a:bodyPr/>
          <a:lstStyle/>
          <a:p>
            <a:r>
              <a:rPr lang="en-US" sz="4400" dirty="0"/>
              <a:t>Mat 7:1 “Do not judge so that you will not be judged. </a:t>
            </a:r>
            <a:br>
              <a:rPr lang="en-US" sz="4400" dirty="0"/>
            </a:br>
            <a:br>
              <a:rPr lang="en-US" sz="4400" dirty="0"/>
            </a:br>
            <a:r>
              <a:rPr lang="en-US" sz="4400" dirty="0"/>
              <a:t>Mat 7:2 For in the way you judge, you will be judged; and by your standard of measure, it will be measured to you. </a:t>
            </a:r>
            <a:br>
              <a:rPr lang="en-US" sz="4400" dirty="0"/>
            </a:br>
            <a:endParaRPr lang="en-US" sz="4400" dirty="0"/>
          </a:p>
        </p:txBody>
      </p:sp>
    </p:spTree>
    <p:extLst>
      <p:ext uri="{BB962C8B-B14F-4D97-AF65-F5344CB8AC3E}">
        <p14:creationId xmlns:p14="http://schemas.microsoft.com/office/powerpoint/2010/main" val="2697317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5E441-A265-8AAD-0FA9-14252CEEA983}"/>
              </a:ext>
            </a:extLst>
          </p:cNvPr>
          <p:cNvSpPr>
            <a:spLocks noGrp="1"/>
          </p:cNvSpPr>
          <p:nvPr>
            <p:ph type="title"/>
          </p:nvPr>
        </p:nvSpPr>
        <p:spPr/>
        <p:txBody>
          <a:bodyPr/>
          <a:lstStyle/>
          <a:p>
            <a:r>
              <a:rPr lang="en-US" sz="4800" dirty="0"/>
              <a:t>Principle – In God’s program, </a:t>
            </a:r>
            <a:br>
              <a:rPr lang="en-US" sz="4800" dirty="0"/>
            </a:br>
            <a:r>
              <a:rPr lang="en-US" sz="4800" dirty="0"/>
              <a:t>a leader’s ungodly decisions can “bring guilt on the people,” whereas humble obedience can lead people into renewal. </a:t>
            </a:r>
          </a:p>
        </p:txBody>
      </p:sp>
    </p:spTree>
    <p:extLst>
      <p:ext uri="{BB962C8B-B14F-4D97-AF65-F5344CB8AC3E}">
        <p14:creationId xmlns:p14="http://schemas.microsoft.com/office/powerpoint/2010/main" val="3361134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7D725-763D-3887-66C7-E8A474C108C8}"/>
              </a:ext>
            </a:extLst>
          </p:cNvPr>
          <p:cNvSpPr>
            <a:spLocks noGrp="1"/>
          </p:cNvSpPr>
          <p:nvPr>
            <p:ph type="title"/>
          </p:nvPr>
        </p:nvSpPr>
        <p:spPr/>
        <p:txBody>
          <a:bodyPr/>
          <a:lstStyle/>
          <a:p>
            <a:r>
              <a:rPr lang="en-US" sz="4800" dirty="0"/>
              <a:t>1Pe 2:24 and He Himself bore our sins in His body on the cross, so that we might die to sin and live to righteousness; for by His wounds, you </a:t>
            </a:r>
            <a:br>
              <a:rPr lang="en-US" sz="4800" dirty="0"/>
            </a:br>
            <a:r>
              <a:rPr lang="en-US" sz="4800" dirty="0"/>
              <a:t>were healed. </a:t>
            </a:r>
          </a:p>
        </p:txBody>
      </p:sp>
    </p:spTree>
    <p:extLst>
      <p:ext uri="{BB962C8B-B14F-4D97-AF65-F5344CB8AC3E}">
        <p14:creationId xmlns:p14="http://schemas.microsoft.com/office/powerpoint/2010/main" val="4073002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A6CB2-D626-EC9B-D22A-FD77BC056900}"/>
              </a:ext>
            </a:extLst>
          </p:cNvPr>
          <p:cNvSpPr>
            <a:spLocks noGrp="1"/>
          </p:cNvSpPr>
          <p:nvPr>
            <p:ph type="title"/>
          </p:nvPr>
        </p:nvSpPr>
        <p:spPr/>
        <p:txBody>
          <a:bodyPr/>
          <a:lstStyle/>
          <a:p>
            <a:r>
              <a:rPr lang="en-US" sz="4400" dirty="0"/>
              <a:t>1Pe 2:9 But you are a chosen race, a royal priesthood, a holy nation, a people for God’s own possession, so that you may proclaim the excellencies of Him who has called you out of darkness into His marvelous light; </a:t>
            </a:r>
          </a:p>
        </p:txBody>
      </p:sp>
    </p:spTree>
    <p:extLst>
      <p:ext uri="{BB962C8B-B14F-4D97-AF65-F5344CB8AC3E}">
        <p14:creationId xmlns:p14="http://schemas.microsoft.com/office/powerpoint/2010/main" val="373573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058 </a:t>
            </a:r>
            <a:br>
              <a:rPr lang="en-US" sz="4400" dirty="0"/>
            </a:br>
            <a:br>
              <a:rPr lang="en-US" sz="3600" dirty="0"/>
            </a:br>
            <a:r>
              <a:rPr lang="en-US" sz="3400" dirty="0"/>
              <a:t>The Analogies of the Shadows; </a:t>
            </a:r>
            <a:br>
              <a:rPr lang="en-US" sz="3400" dirty="0"/>
            </a:br>
            <a:r>
              <a:rPr lang="en-US" sz="3400" dirty="0"/>
              <a:t>The Sin Offering Applies to All, Starting with Leadership - Part 10.</a:t>
            </a:r>
            <a:br>
              <a:rPr lang="en-US" sz="3600" dirty="0"/>
            </a:br>
            <a:br>
              <a:rPr lang="en-US" sz="3600" dirty="0"/>
            </a:br>
            <a:r>
              <a:rPr lang="en-US" sz="4000" dirty="0"/>
              <a:t>Pastor Jason Kauranen</a:t>
            </a:r>
            <a:br>
              <a:rPr lang="en-US" sz="4000" dirty="0"/>
            </a:br>
            <a:r>
              <a:rPr lang="en-US" sz="4000" dirty="0"/>
              <a:t>Sunday April 19,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5F2CF-3216-D6A7-1CFF-5E82CAB2C8C4}"/>
              </a:ext>
            </a:extLst>
          </p:cNvPr>
          <p:cNvSpPr>
            <a:spLocks noGrp="1"/>
          </p:cNvSpPr>
          <p:nvPr>
            <p:ph type="title"/>
          </p:nvPr>
        </p:nvSpPr>
        <p:spPr/>
        <p:txBody>
          <a:bodyPr/>
          <a:lstStyle/>
          <a:p>
            <a:r>
              <a:rPr lang="en-US" sz="4400" dirty="0"/>
              <a:t>1Pe 2:10 for you once were not a people, but now you are the people of God; you had not received mercy, but now you have received mercy. </a:t>
            </a:r>
          </a:p>
        </p:txBody>
      </p:sp>
    </p:spTree>
    <p:extLst>
      <p:ext uri="{BB962C8B-B14F-4D97-AF65-F5344CB8AC3E}">
        <p14:creationId xmlns:p14="http://schemas.microsoft.com/office/powerpoint/2010/main" val="4231540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8005E-36E4-164A-8E46-5DC5205E11AF}"/>
              </a:ext>
            </a:extLst>
          </p:cNvPr>
          <p:cNvSpPr>
            <a:spLocks noGrp="1"/>
          </p:cNvSpPr>
          <p:nvPr>
            <p:ph type="title"/>
          </p:nvPr>
        </p:nvSpPr>
        <p:spPr/>
        <p:txBody>
          <a:bodyPr/>
          <a:lstStyle/>
          <a:p>
            <a:r>
              <a:rPr lang="en-US" sz="4400" dirty="0"/>
              <a:t>Lev 4:4 He shall bring the bull to the doorway of the tent of meeting before the Lord, and he shall lay his hand on the head of the bull and slay the bull before the Lord. </a:t>
            </a:r>
          </a:p>
        </p:txBody>
      </p:sp>
    </p:spTree>
    <p:extLst>
      <p:ext uri="{BB962C8B-B14F-4D97-AF65-F5344CB8AC3E}">
        <p14:creationId xmlns:p14="http://schemas.microsoft.com/office/powerpoint/2010/main" val="563197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FC92E-D727-15BD-7958-AED13116C7A9}"/>
              </a:ext>
            </a:extLst>
          </p:cNvPr>
          <p:cNvSpPr>
            <a:spLocks noGrp="1"/>
          </p:cNvSpPr>
          <p:nvPr>
            <p:ph type="title"/>
          </p:nvPr>
        </p:nvSpPr>
        <p:spPr/>
        <p:txBody>
          <a:bodyPr/>
          <a:lstStyle/>
          <a:p>
            <a:endParaRPr lang="en-US" dirty="0"/>
          </a:p>
        </p:txBody>
      </p:sp>
      <p:pic>
        <p:nvPicPr>
          <p:cNvPr id="4" name="Picture 3">
            <a:extLst>
              <a:ext uri="{FF2B5EF4-FFF2-40B4-BE49-F238E27FC236}">
                <a16:creationId xmlns:a16="http://schemas.microsoft.com/office/drawing/2014/main" id="{9CC7F7C1-6A98-FD12-9A80-7D90A4310AE6}"/>
              </a:ext>
            </a:extLst>
          </p:cNvPr>
          <p:cNvPicPr>
            <a:picLocks noChangeAspect="1"/>
          </p:cNvPicPr>
          <p:nvPr/>
        </p:nvPicPr>
        <p:blipFill>
          <a:blip r:embed="rId2"/>
          <a:stretch>
            <a:fillRect/>
          </a:stretch>
        </p:blipFill>
        <p:spPr>
          <a:xfrm>
            <a:off x="1406769" y="365125"/>
            <a:ext cx="6166089" cy="6193937"/>
          </a:xfrm>
          <a:prstGeom prst="rect">
            <a:avLst/>
          </a:prstGeom>
        </p:spPr>
      </p:pic>
    </p:spTree>
    <p:extLst>
      <p:ext uri="{BB962C8B-B14F-4D97-AF65-F5344CB8AC3E}">
        <p14:creationId xmlns:p14="http://schemas.microsoft.com/office/powerpoint/2010/main" val="3451824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072E8-60F5-32FD-A936-41F497954FF5}"/>
              </a:ext>
            </a:extLst>
          </p:cNvPr>
          <p:cNvSpPr>
            <a:spLocks noGrp="1"/>
          </p:cNvSpPr>
          <p:nvPr>
            <p:ph type="title"/>
          </p:nvPr>
        </p:nvSpPr>
        <p:spPr/>
        <p:txBody>
          <a:bodyPr/>
          <a:lstStyle/>
          <a:p>
            <a:endParaRPr lang="en-US" dirty="0"/>
          </a:p>
        </p:txBody>
      </p:sp>
      <p:pic>
        <p:nvPicPr>
          <p:cNvPr id="4" name="Picture 3">
            <a:extLst>
              <a:ext uri="{FF2B5EF4-FFF2-40B4-BE49-F238E27FC236}">
                <a16:creationId xmlns:a16="http://schemas.microsoft.com/office/drawing/2014/main" id="{E905884B-71DA-27F4-0723-C57657525971}"/>
              </a:ext>
            </a:extLst>
          </p:cNvPr>
          <p:cNvPicPr>
            <a:picLocks noChangeAspect="1"/>
          </p:cNvPicPr>
          <p:nvPr/>
        </p:nvPicPr>
        <p:blipFill>
          <a:blip r:embed="rId2"/>
          <a:srcRect/>
          <a:stretch/>
        </p:blipFill>
        <p:spPr>
          <a:xfrm>
            <a:off x="386865" y="365125"/>
            <a:ext cx="8352690" cy="4347552"/>
          </a:xfrm>
          <a:prstGeom prst="rect">
            <a:avLst/>
          </a:prstGeom>
        </p:spPr>
      </p:pic>
      <p:sp>
        <p:nvSpPr>
          <p:cNvPr id="6" name="TextBox 5">
            <a:extLst>
              <a:ext uri="{FF2B5EF4-FFF2-40B4-BE49-F238E27FC236}">
                <a16:creationId xmlns:a16="http://schemas.microsoft.com/office/drawing/2014/main" id="{3ED39174-155B-CB67-E031-697684FF5CCE}"/>
              </a:ext>
            </a:extLst>
          </p:cNvPr>
          <p:cNvSpPr txBox="1"/>
          <p:nvPr/>
        </p:nvSpPr>
        <p:spPr>
          <a:xfrm>
            <a:off x="394067" y="4944509"/>
            <a:ext cx="8352690" cy="1873654"/>
          </a:xfrm>
          <a:prstGeom prst="rect">
            <a:avLst/>
          </a:prstGeom>
          <a:solidFill>
            <a:schemeClr val="tx1"/>
          </a:solidFill>
          <a:ln>
            <a:solidFill>
              <a:schemeClr val="bg1"/>
            </a:solidFill>
          </a:ln>
        </p:spPr>
        <p:txBody>
          <a:bodyPr wrap="square">
            <a:spAutoFit/>
          </a:bodyPr>
          <a:lstStyle/>
          <a:p>
            <a:pPr marL="0" marR="0" algn="ctr">
              <a:lnSpc>
                <a:spcPct val="107000"/>
              </a:lnSpc>
              <a:spcAft>
                <a:spcPts val="800"/>
              </a:spcAft>
              <a:buNone/>
            </a:pPr>
            <a:r>
              <a:rPr lang="en-US" sz="28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Tabernacle - God Has a Perfect (Blueprint) Plan!</a:t>
            </a:r>
          </a:p>
          <a:p>
            <a:pPr marL="0" marR="0" algn="ctr">
              <a:lnSpc>
                <a:spcPct val="107000"/>
              </a:lnSpc>
              <a:spcAft>
                <a:spcPts val="800"/>
              </a:spcAft>
              <a:buNone/>
            </a:pPr>
            <a:endParaRPr lang="en-US" sz="2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R="0" lvl="0" algn="r">
              <a:lnSpc>
                <a:spcPct val="107000"/>
              </a:lnSpc>
              <a:spcAft>
                <a:spcPts val="800"/>
              </a:spcAft>
            </a:pPr>
            <a:r>
              <a:rPr lang="en-US"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Design by Pastor Jason Kauranen for the</a:t>
            </a:r>
            <a:r>
              <a:rPr lang="en-US" sz="2000" kern="100" dirty="0">
                <a:solidFill>
                  <a:schemeClr val="bg1"/>
                </a:solidFill>
                <a:latin typeface="Aptos" panose="020B0004020202020204" pitchFamily="34" charset="0"/>
                <a:ea typeface="Calibri" panose="020F0502020204030204" pitchFamily="34" charset="0"/>
                <a:cs typeface="Times New Roman" panose="02020603050405020304" pitchFamily="18" charset="0"/>
              </a:rPr>
              <a:t> </a:t>
            </a:r>
            <a:r>
              <a:rPr lang="en-US"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Study of  : Building a Spiritual House and Positional Truth - GBC 9/22</a:t>
            </a:r>
            <a:endParaRPr lang="en-US"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gn="r">
              <a:lnSpc>
                <a:spcPct val="107000"/>
              </a:lnSpc>
              <a:spcAft>
                <a:spcPts val="800"/>
              </a:spcAft>
              <a:buNone/>
            </a:pPr>
            <a:r>
              <a:rPr lang="en-US"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Analogies of the Shadows, Levitical Offerings – SLBM 4/26  </a:t>
            </a:r>
            <a:endParaRPr lang="en-US"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767682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A5A73-F1E8-77FE-97FB-8A595D3A9AB7}"/>
              </a:ext>
            </a:extLst>
          </p:cNvPr>
          <p:cNvSpPr>
            <a:spLocks noGrp="1"/>
          </p:cNvSpPr>
          <p:nvPr>
            <p:ph type="title"/>
          </p:nvPr>
        </p:nvSpPr>
        <p:spPr/>
        <p:txBody>
          <a:bodyPr/>
          <a:lstStyle/>
          <a:p>
            <a:r>
              <a:rPr lang="en-US" sz="4400" dirty="0"/>
              <a:t>Lev 4:4 He shall bring the bull to the doorway of the tent of meeting before the Lord, and he shall lay his hand on the head of the bull and slay the bull before the Lord. </a:t>
            </a:r>
          </a:p>
        </p:txBody>
      </p:sp>
    </p:spTree>
    <p:extLst>
      <p:ext uri="{BB962C8B-B14F-4D97-AF65-F5344CB8AC3E}">
        <p14:creationId xmlns:p14="http://schemas.microsoft.com/office/powerpoint/2010/main" val="400479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58C3A-BA88-2104-C1AD-445317EE7E8E}"/>
              </a:ext>
            </a:extLst>
          </p:cNvPr>
          <p:cNvSpPr>
            <a:spLocks noGrp="1"/>
          </p:cNvSpPr>
          <p:nvPr>
            <p:ph type="title"/>
          </p:nvPr>
        </p:nvSpPr>
        <p:spPr/>
        <p:txBody>
          <a:bodyPr/>
          <a:lstStyle/>
          <a:p>
            <a:r>
              <a:rPr lang="en-US" sz="4400" dirty="0"/>
              <a:t>Lev 4:6 and the priest shall dip his finger in the blood and sprinkle some of the blood seven times before the Lord, in front of the veil of the sanctuary. </a:t>
            </a:r>
          </a:p>
        </p:txBody>
      </p:sp>
    </p:spTree>
    <p:extLst>
      <p:ext uri="{BB962C8B-B14F-4D97-AF65-F5344CB8AC3E}">
        <p14:creationId xmlns:p14="http://schemas.microsoft.com/office/powerpoint/2010/main" val="15398675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0B3B9-D209-998B-D0FB-E2071F1CF8DB}"/>
              </a:ext>
            </a:extLst>
          </p:cNvPr>
          <p:cNvSpPr>
            <a:spLocks noGrp="1"/>
          </p:cNvSpPr>
          <p:nvPr>
            <p:ph type="title"/>
          </p:nvPr>
        </p:nvSpPr>
        <p:spPr/>
        <p:txBody>
          <a:bodyPr/>
          <a:lstStyle/>
          <a:p>
            <a:r>
              <a:rPr lang="en-US" sz="4400" dirty="0"/>
              <a:t>The sprinkling of blood seven times signifies the complete purification and sanctification required to approach a Holy God.</a:t>
            </a:r>
            <a:br>
              <a:rPr lang="en-US" sz="4400" dirty="0"/>
            </a:br>
            <a:br>
              <a:rPr lang="en-US" sz="4400" dirty="0"/>
            </a:br>
            <a:r>
              <a:rPr lang="en-US" sz="4400" dirty="0"/>
              <a:t> This was looking forward to the completed perfect work of </a:t>
            </a:r>
            <a:br>
              <a:rPr lang="en-US" sz="4400" dirty="0"/>
            </a:br>
            <a:r>
              <a:rPr lang="en-US" sz="4400" dirty="0"/>
              <a:t>Jesus Christ on the cross. </a:t>
            </a:r>
          </a:p>
        </p:txBody>
      </p:sp>
    </p:spTree>
    <p:extLst>
      <p:ext uri="{BB962C8B-B14F-4D97-AF65-F5344CB8AC3E}">
        <p14:creationId xmlns:p14="http://schemas.microsoft.com/office/powerpoint/2010/main" val="185843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D710C-E211-A221-A1EF-598F4D94A9A0}"/>
              </a:ext>
            </a:extLst>
          </p:cNvPr>
          <p:cNvSpPr>
            <a:spLocks noGrp="1"/>
          </p:cNvSpPr>
          <p:nvPr>
            <p:ph type="title"/>
          </p:nvPr>
        </p:nvSpPr>
        <p:spPr/>
        <p:txBody>
          <a:bodyPr/>
          <a:lstStyle/>
          <a:p>
            <a:r>
              <a:rPr lang="en-US" sz="4400" dirty="0"/>
              <a:t>Mat 27:51 And behold, the veil of the temple was torn in two from top to bottom; and the earth shook and the rocks were split. </a:t>
            </a:r>
          </a:p>
        </p:txBody>
      </p:sp>
    </p:spTree>
    <p:extLst>
      <p:ext uri="{BB962C8B-B14F-4D97-AF65-F5344CB8AC3E}">
        <p14:creationId xmlns:p14="http://schemas.microsoft.com/office/powerpoint/2010/main" val="42074884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F5C6C-55F1-B308-6196-00F038F3D66C}"/>
              </a:ext>
            </a:extLst>
          </p:cNvPr>
          <p:cNvSpPr>
            <a:spLocks noGrp="1"/>
          </p:cNvSpPr>
          <p:nvPr>
            <p:ph type="title"/>
          </p:nvPr>
        </p:nvSpPr>
        <p:spPr/>
        <p:txBody>
          <a:bodyPr/>
          <a:lstStyle/>
          <a:p>
            <a:r>
              <a:rPr lang="en-US" sz="4400" dirty="0"/>
              <a:t>Heb 9:11 But when Christ appeared as a high priest of the good things to come, He entered through the greater and more perfect tabernacle, not made with hands, that is to say, not of this creation; </a:t>
            </a:r>
          </a:p>
        </p:txBody>
      </p:sp>
    </p:spTree>
    <p:extLst>
      <p:ext uri="{BB962C8B-B14F-4D97-AF65-F5344CB8AC3E}">
        <p14:creationId xmlns:p14="http://schemas.microsoft.com/office/powerpoint/2010/main" val="3603802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F14E-290C-6E2E-31FB-52D65AE86E48}"/>
              </a:ext>
            </a:extLst>
          </p:cNvPr>
          <p:cNvSpPr>
            <a:spLocks noGrp="1"/>
          </p:cNvSpPr>
          <p:nvPr>
            <p:ph type="title"/>
          </p:nvPr>
        </p:nvSpPr>
        <p:spPr/>
        <p:txBody>
          <a:bodyPr/>
          <a:lstStyle/>
          <a:p>
            <a:r>
              <a:rPr lang="en-US" sz="4400" dirty="0"/>
              <a:t>Heb 9:12 and not through the blood of goats and calves, but through His own blood, He entered the holy place once for all, having obtained eternal redemption. </a:t>
            </a:r>
          </a:p>
        </p:txBody>
      </p:sp>
    </p:spTree>
    <p:extLst>
      <p:ext uri="{BB962C8B-B14F-4D97-AF65-F5344CB8AC3E}">
        <p14:creationId xmlns:p14="http://schemas.microsoft.com/office/powerpoint/2010/main" val="75628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97ED1-4B68-D5AA-DC71-2D82B2A29289}"/>
              </a:ext>
            </a:extLst>
          </p:cNvPr>
          <p:cNvSpPr>
            <a:spLocks noGrp="1"/>
          </p:cNvSpPr>
          <p:nvPr>
            <p:ph type="title"/>
          </p:nvPr>
        </p:nvSpPr>
        <p:spPr/>
        <p:txBody>
          <a:bodyPr/>
          <a:lstStyle/>
          <a:p>
            <a:r>
              <a:rPr lang="en-US" sz="4400" dirty="0"/>
              <a:t>The golden altar represents Prayer, and the horns represent Power = the Power of prayer;</a:t>
            </a:r>
            <a:br>
              <a:rPr lang="en-US" sz="4400" dirty="0"/>
            </a:br>
            <a:r>
              <a:rPr lang="en-US" sz="4400" dirty="0"/>
              <a:t> </a:t>
            </a:r>
            <a:br>
              <a:rPr lang="en-US" sz="4400" dirty="0"/>
            </a:br>
            <a:r>
              <a:rPr lang="en-US" sz="4400" dirty="0"/>
              <a:t>To the believer, this is a symbol to the effectiveness of the rebound principle, due to the amount of doctrine in the soul. </a:t>
            </a:r>
          </a:p>
        </p:txBody>
      </p:sp>
    </p:spTree>
    <p:extLst>
      <p:ext uri="{BB962C8B-B14F-4D97-AF65-F5344CB8AC3E}">
        <p14:creationId xmlns:p14="http://schemas.microsoft.com/office/powerpoint/2010/main" val="913364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CAD69-0A71-5BB8-DE7C-96DD67289B51}"/>
              </a:ext>
            </a:extLst>
          </p:cNvPr>
          <p:cNvSpPr>
            <a:spLocks noGrp="1"/>
          </p:cNvSpPr>
          <p:nvPr>
            <p:ph type="title"/>
          </p:nvPr>
        </p:nvSpPr>
        <p:spPr/>
        <p:txBody>
          <a:bodyPr/>
          <a:lstStyle/>
          <a:p>
            <a:r>
              <a:rPr lang="en-US" sz="4000" dirty="0"/>
              <a:t>1. Intersession, Heb 7:24-25.</a:t>
            </a:r>
            <a:br>
              <a:rPr lang="en-US" sz="4000" dirty="0"/>
            </a:br>
            <a:br>
              <a:rPr lang="en-US" sz="4000" dirty="0"/>
            </a:br>
            <a:r>
              <a:rPr lang="en-US" sz="3600" dirty="0"/>
              <a:t>Heb 7:24 ‘but Jesus, on the other hand, because He continues forever, holds His priesthood permanently.</a:t>
            </a:r>
            <a:br>
              <a:rPr lang="en-US" sz="3600" dirty="0"/>
            </a:br>
            <a:r>
              <a:rPr lang="en-US" sz="3600" dirty="0"/>
              <a:t> </a:t>
            </a:r>
            <a:br>
              <a:rPr lang="en-US" sz="3600" dirty="0"/>
            </a:br>
            <a:r>
              <a:rPr lang="en-US" sz="3600" dirty="0"/>
              <a:t>Heb 7:25 Therefore, He is able also to save forever those who draw near to God through Him, since He always lives to make intercession for them’. </a:t>
            </a:r>
            <a:br>
              <a:rPr lang="en-US" sz="4000" dirty="0"/>
            </a:br>
            <a:endParaRPr lang="en-US" sz="4000" dirty="0"/>
          </a:p>
        </p:txBody>
      </p:sp>
    </p:spTree>
    <p:extLst>
      <p:ext uri="{BB962C8B-B14F-4D97-AF65-F5344CB8AC3E}">
        <p14:creationId xmlns:p14="http://schemas.microsoft.com/office/powerpoint/2010/main" val="5454595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A56CC-5AA1-D755-3466-924991FAAE1D}"/>
              </a:ext>
            </a:extLst>
          </p:cNvPr>
          <p:cNvSpPr>
            <a:spLocks noGrp="1"/>
          </p:cNvSpPr>
          <p:nvPr>
            <p:ph type="title"/>
          </p:nvPr>
        </p:nvSpPr>
        <p:spPr/>
        <p:txBody>
          <a:bodyPr/>
          <a:lstStyle/>
          <a:p>
            <a:r>
              <a:rPr lang="en-US" sz="4000" dirty="0"/>
              <a:t>2. Advocacy, 1Jo 2:1-2.</a:t>
            </a:r>
            <a:br>
              <a:rPr lang="en-US" sz="4000" dirty="0"/>
            </a:br>
            <a:br>
              <a:rPr lang="en-US" sz="3600" dirty="0"/>
            </a:br>
            <a:r>
              <a:rPr lang="en-US" sz="3600" dirty="0"/>
              <a:t>1Jo 2:1 My little children, I am writing these things to you so that you may </a:t>
            </a:r>
            <a:br>
              <a:rPr lang="en-US" sz="3600" dirty="0"/>
            </a:br>
            <a:r>
              <a:rPr lang="en-US" sz="3600" dirty="0"/>
              <a:t>not sin. And if anyone sins, we have </a:t>
            </a:r>
            <a:br>
              <a:rPr lang="en-US" sz="3600" dirty="0"/>
            </a:br>
            <a:r>
              <a:rPr lang="en-US" sz="3600" dirty="0"/>
              <a:t>an Advocate with the Father, Jesus Christ the righteous; </a:t>
            </a:r>
            <a:br>
              <a:rPr lang="en-US" sz="3600" dirty="0"/>
            </a:br>
            <a:br>
              <a:rPr lang="en-US" sz="3600" dirty="0"/>
            </a:br>
            <a:r>
              <a:rPr lang="en-US" sz="3600" dirty="0"/>
              <a:t>1Jo 2:2 and He Himself is the propitiation for our sins; and not for ours only, but also for those of the whole world. </a:t>
            </a:r>
          </a:p>
        </p:txBody>
      </p:sp>
    </p:spTree>
    <p:extLst>
      <p:ext uri="{BB962C8B-B14F-4D97-AF65-F5344CB8AC3E}">
        <p14:creationId xmlns:p14="http://schemas.microsoft.com/office/powerpoint/2010/main" val="34329233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F541-D8C8-CCB3-850D-B32468BCD029}"/>
              </a:ext>
            </a:extLst>
          </p:cNvPr>
          <p:cNvSpPr>
            <a:spLocks noGrp="1"/>
          </p:cNvSpPr>
          <p:nvPr>
            <p:ph type="title"/>
          </p:nvPr>
        </p:nvSpPr>
        <p:spPr/>
        <p:txBody>
          <a:bodyPr/>
          <a:lstStyle/>
          <a:p>
            <a:r>
              <a:rPr lang="en-US" sz="4400" dirty="0"/>
              <a:t>Lev 4:12 that is, all the rest of the bull, he is to bring out to a clean place </a:t>
            </a:r>
            <a:r>
              <a:rPr lang="en-US" sz="4400" u="sng" dirty="0"/>
              <a:t>outside the camp </a:t>
            </a:r>
            <a:r>
              <a:rPr lang="en-US" sz="4400" dirty="0"/>
              <a:t>where the ashes are poured out, and burn it on wood with fire; where the ashes are poured out it shall be burned. </a:t>
            </a:r>
          </a:p>
        </p:txBody>
      </p:sp>
    </p:spTree>
    <p:extLst>
      <p:ext uri="{BB962C8B-B14F-4D97-AF65-F5344CB8AC3E}">
        <p14:creationId xmlns:p14="http://schemas.microsoft.com/office/powerpoint/2010/main" val="1894462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FD581-0CBE-9011-C3A5-072BAA67ECE4}"/>
              </a:ext>
            </a:extLst>
          </p:cNvPr>
          <p:cNvSpPr>
            <a:spLocks noGrp="1"/>
          </p:cNvSpPr>
          <p:nvPr>
            <p:ph type="title"/>
          </p:nvPr>
        </p:nvSpPr>
        <p:spPr/>
        <p:txBody>
          <a:bodyPr/>
          <a:lstStyle/>
          <a:p>
            <a:r>
              <a:rPr lang="en-US" sz="4400" dirty="0"/>
              <a:t>Typology - Type and Antitype</a:t>
            </a:r>
            <a:br>
              <a:rPr lang="en-US" sz="4400" dirty="0"/>
            </a:br>
            <a:br>
              <a:rPr lang="en-US" sz="4400" dirty="0"/>
            </a:br>
            <a:r>
              <a:rPr lang="en-US" sz="4400" dirty="0"/>
              <a:t>The type representing an earthly truth (a shadow), while the antitype reveals the same truth on a higher spiritual scale (reality),</a:t>
            </a:r>
            <a:br>
              <a:rPr lang="en-US" sz="4400" dirty="0"/>
            </a:br>
            <a:br>
              <a:rPr lang="en-US" sz="4400" dirty="0"/>
            </a:br>
            <a:r>
              <a:rPr lang="en-US" sz="4400" dirty="0"/>
              <a:t> Heb 13:11-13. </a:t>
            </a:r>
          </a:p>
        </p:txBody>
      </p:sp>
    </p:spTree>
    <p:extLst>
      <p:ext uri="{BB962C8B-B14F-4D97-AF65-F5344CB8AC3E}">
        <p14:creationId xmlns:p14="http://schemas.microsoft.com/office/powerpoint/2010/main" val="1130805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B3AAD-5704-BC79-F467-AFB0AE488F31}"/>
              </a:ext>
            </a:extLst>
          </p:cNvPr>
          <p:cNvSpPr>
            <a:spLocks noGrp="1"/>
          </p:cNvSpPr>
          <p:nvPr>
            <p:ph type="title"/>
          </p:nvPr>
        </p:nvSpPr>
        <p:spPr/>
        <p:txBody>
          <a:bodyPr/>
          <a:lstStyle/>
          <a:p>
            <a:r>
              <a:rPr lang="en-US" sz="4400" dirty="0"/>
              <a:t>Heb 13:11 For the bodies of those animals whose blood is brought into the holy place by the high priest as an offering for sin, are burned outside the camp. </a:t>
            </a:r>
          </a:p>
        </p:txBody>
      </p:sp>
    </p:spTree>
    <p:extLst>
      <p:ext uri="{BB962C8B-B14F-4D97-AF65-F5344CB8AC3E}">
        <p14:creationId xmlns:p14="http://schemas.microsoft.com/office/powerpoint/2010/main" val="28155861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07439-F0B3-F491-05ED-9E2CEE64B539}"/>
              </a:ext>
            </a:extLst>
          </p:cNvPr>
          <p:cNvSpPr>
            <a:spLocks noGrp="1"/>
          </p:cNvSpPr>
          <p:nvPr>
            <p:ph type="title"/>
          </p:nvPr>
        </p:nvSpPr>
        <p:spPr/>
        <p:txBody>
          <a:bodyPr/>
          <a:lstStyle/>
          <a:p>
            <a:r>
              <a:rPr lang="en-US" sz="4400" dirty="0"/>
              <a:t>Heb 13:12 Therefore Jesus also, that He might sanctify the people through His own blood, suffered outside the gate. </a:t>
            </a:r>
            <a:br>
              <a:rPr lang="en-US" sz="4400" dirty="0"/>
            </a:br>
            <a:br>
              <a:rPr lang="en-US" sz="4400" dirty="0"/>
            </a:br>
            <a:r>
              <a:rPr lang="en-US" sz="4400" dirty="0"/>
              <a:t>Heb 13:13 So, let us go out to Him outside the camp, bearing His reproach. </a:t>
            </a:r>
            <a:br>
              <a:rPr lang="en-US" sz="4400" dirty="0"/>
            </a:br>
            <a:endParaRPr lang="en-US" sz="4400" dirty="0"/>
          </a:p>
        </p:txBody>
      </p:sp>
    </p:spTree>
    <p:extLst>
      <p:ext uri="{BB962C8B-B14F-4D97-AF65-F5344CB8AC3E}">
        <p14:creationId xmlns:p14="http://schemas.microsoft.com/office/powerpoint/2010/main" val="359494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3BBB3-A66B-AA68-4B09-2D1B6E5574C3}"/>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689147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9FE5-E110-9720-0E72-D1744F42CD07}"/>
              </a:ext>
            </a:extLst>
          </p:cNvPr>
          <p:cNvSpPr>
            <a:spLocks noGrp="1"/>
          </p:cNvSpPr>
          <p:nvPr>
            <p:ph type="title"/>
          </p:nvPr>
        </p:nvSpPr>
        <p:spPr/>
        <p:txBody>
          <a:bodyPr/>
          <a:lstStyle/>
          <a:p>
            <a:r>
              <a:rPr lang="en-US" sz="4400" dirty="0"/>
              <a:t>Lev 4:2 “Speak to the sons of Israel, saying, ‘If a person </a:t>
            </a:r>
            <a:br>
              <a:rPr lang="en-US" sz="4400" dirty="0"/>
            </a:br>
            <a:r>
              <a:rPr lang="en-US" sz="4400" u="sng" dirty="0"/>
              <a:t>sins unintentionally </a:t>
            </a:r>
            <a:r>
              <a:rPr lang="en-US" sz="4400" dirty="0"/>
              <a:t>in any of the things which the Lord has commanded not to be done, and commits any of them, </a:t>
            </a:r>
          </a:p>
        </p:txBody>
      </p:sp>
    </p:spTree>
    <p:extLst>
      <p:ext uri="{BB962C8B-B14F-4D97-AF65-F5344CB8AC3E}">
        <p14:creationId xmlns:p14="http://schemas.microsoft.com/office/powerpoint/2010/main" val="672935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3484A-6778-C293-1709-2EF4CC133B71}"/>
              </a:ext>
            </a:extLst>
          </p:cNvPr>
          <p:cNvSpPr>
            <a:spLocks noGrp="1"/>
          </p:cNvSpPr>
          <p:nvPr>
            <p:ph type="title"/>
          </p:nvPr>
        </p:nvSpPr>
        <p:spPr/>
        <p:txBody>
          <a:bodyPr/>
          <a:lstStyle/>
          <a:p>
            <a:r>
              <a:rPr lang="en-US" sz="4400" dirty="0"/>
              <a:t>‘Sins’ – </a:t>
            </a:r>
            <a:r>
              <a:rPr lang="en-US" sz="4400" i="1" dirty="0" err="1"/>
              <a:t>chata</a:t>
            </a:r>
            <a:r>
              <a:rPr lang="en-US" sz="4400" i="1" dirty="0"/>
              <a:t>’ </a:t>
            </a:r>
            <a:r>
              <a:rPr lang="en-US" sz="4400" dirty="0"/>
              <a:t>– </a:t>
            </a:r>
            <a:br>
              <a:rPr lang="en-US" sz="4400" dirty="0"/>
            </a:br>
            <a:r>
              <a:rPr lang="en-US" sz="4400" dirty="0"/>
              <a:t>(H2398  </a:t>
            </a:r>
            <a:r>
              <a:rPr lang="en-US" sz="4400" dirty="0" err="1"/>
              <a:t>khaw</a:t>
            </a:r>
            <a:r>
              <a:rPr lang="en-US" sz="4400" dirty="0"/>
              <a:t>-taw’)</a:t>
            </a:r>
            <a:br>
              <a:rPr lang="en-US" sz="4400" dirty="0"/>
            </a:br>
            <a:br>
              <a:rPr lang="en-US" sz="4400" dirty="0"/>
            </a:br>
            <a:r>
              <a:rPr lang="en-US" sz="4400" dirty="0"/>
              <a:t>= to miss, go wrong, sin</a:t>
            </a:r>
            <a:br>
              <a:rPr lang="en-US" sz="4400" dirty="0"/>
            </a:br>
            <a:br>
              <a:rPr lang="en-US" sz="4400" dirty="0"/>
            </a:br>
            <a:r>
              <a:rPr lang="en-US" sz="4400" dirty="0"/>
              <a:t> *Qual stem  indicates this is always against God. </a:t>
            </a:r>
            <a:br>
              <a:rPr lang="en-US" sz="4400" dirty="0"/>
            </a:br>
            <a:endParaRPr lang="en-US" sz="4400" dirty="0"/>
          </a:p>
        </p:txBody>
      </p:sp>
    </p:spTree>
    <p:extLst>
      <p:ext uri="{BB962C8B-B14F-4D97-AF65-F5344CB8AC3E}">
        <p14:creationId xmlns:p14="http://schemas.microsoft.com/office/powerpoint/2010/main" val="1107716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FCFFB-FC60-4171-1F0C-DE163EA0F17D}"/>
              </a:ext>
            </a:extLst>
          </p:cNvPr>
          <p:cNvSpPr>
            <a:spLocks noGrp="1"/>
          </p:cNvSpPr>
          <p:nvPr>
            <p:ph type="title"/>
          </p:nvPr>
        </p:nvSpPr>
        <p:spPr/>
        <p:txBody>
          <a:bodyPr/>
          <a:lstStyle/>
          <a:p>
            <a:r>
              <a:rPr lang="en-US" sz="4400" dirty="0"/>
              <a:t>Unintentional - </a:t>
            </a:r>
            <a:r>
              <a:rPr lang="en-US" sz="4400" i="1" dirty="0" err="1"/>
              <a:t>ḇišḡāḡāh</a:t>
            </a:r>
            <a:r>
              <a:rPr lang="en-US" sz="4400" dirty="0"/>
              <a:t>  - </a:t>
            </a:r>
            <a:br>
              <a:rPr lang="en-US" sz="4400" dirty="0"/>
            </a:br>
            <a:r>
              <a:rPr lang="en-US" sz="4400" dirty="0"/>
              <a:t>(H7684 Bi-</a:t>
            </a:r>
            <a:r>
              <a:rPr lang="en-US" sz="4400" dirty="0" err="1"/>
              <a:t>shgah</a:t>
            </a:r>
            <a:r>
              <a:rPr lang="en-US" sz="4400" dirty="0"/>
              <a:t>-GAH)</a:t>
            </a:r>
            <a:br>
              <a:rPr lang="en-US" sz="4400" dirty="0"/>
            </a:br>
            <a:r>
              <a:rPr lang="en-US" sz="4400" dirty="0"/>
              <a:t>= inadvertent transgression; a mistake</a:t>
            </a:r>
            <a:br>
              <a:rPr lang="en-US" sz="4400" dirty="0"/>
            </a:br>
            <a:r>
              <a:rPr lang="en-US" sz="4400" dirty="0"/>
              <a:t>= error of ignorance; at unawares, unwittingly.</a:t>
            </a:r>
            <a:br>
              <a:rPr lang="en-US" sz="4400" dirty="0"/>
            </a:br>
            <a:r>
              <a:rPr lang="en-US" sz="4400" dirty="0"/>
              <a:t>*From root </a:t>
            </a:r>
            <a:r>
              <a:rPr lang="en-US" sz="4400" i="1" dirty="0" err="1"/>
              <a:t>shagag</a:t>
            </a:r>
            <a:r>
              <a:rPr lang="en-US" sz="4400" dirty="0"/>
              <a:t> meaning </a:t>
            </a:r>
            <a:br>
              <a:rPr lang="en-US" sz="4400" dirty="0"/>
            </a:br>
            <a:r>
              <a:rPr lang="en-US" sz="4400" dirty="0"/>
              <a:t>= to go astray, to wander. </a:t>
            </a:r>
            <a:br>
              <a:rPr lang="en-US" sz="4400" dirty="0"/>
            </a:br>
            <a:endParaRPr lang="en-US" sz="4400" dirty="0"/>
          </a:p>
        </p:txBody>
      </p:sp>
    </p:spTree>
    <p:extLst>
      <p:ext uri="{BB962C8B-B14F-4D97-AF65-F5344CB8AC3E}">
        <p14:creationId xmlns:p14="http://schemas.microsoft.com/office/powerpoint/2010/main" val="3973329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EBFC5-1635-BE1E-176D-38FAB510F197}"/>
              </a:ext>
            </a:extLst>
          </p:cNvPr>
          <p:cNvSpPr>
            <a:spLocks noGrp="1"/>
          </p:cNvSpPr>
          <p:nvPr>
            <p:ph type="title"/>
          </p:nvPr>
        </p:nvSpPr>
        <p:spPr/>
        <p:txBody>
          <a:bodyPr/>
          <a:lstStyle/>
          <a:p>
            <a:r>
              <a:rPr lang="en-US" sz="4400" dirty="0"/>
              <a:t>Num 35:11 then you shall select for yourselves cities to be your cities of refuge, that the manslayer who has killed any person </a:t>
            </a:r>
            <a:r>
              <a:rPr lang="en-US" sz="4400" u="sng" dirty="0"/>
              <a:t>unintentionally</a:t>
            </a:r>
            <a:r>
              <a:rPr lang="en-US" sz="4400" dirty="0"/>
              <a:t> may flee there. </a:t>
            </a:r>
          </a:p>
        </p:txBody>
      </p:sp>
    </p:spTree>
    <p:extLst>
      <p:ext uri="{BB962C8B-B14F-4D97-AF65-F5344CB8AC3E}">
        <p14:creationId xmlns:p14="http://schemas.microsoft.com/office/powerpoint/2010/main" val="4218717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61AC5-D4AA-480C-647A-21C73E4CC16F}"/>
              </a:ext>
            </a:extLst>
          </p:cNvPr>
          <p:cNvSpPr>
            <a:spLocks noGrp="1"/>
          </p:cNvSpPr>
          <p:nvPr>
            <p:ph type="title"/>
          </p:nvPr>
        </p:nvSpPr>
        <p:spPr/>
        <p:txBody>
          <a:bodyPr/>
          <a:lstStyle/>
          <a:p>
            <a:r>
              <a:rPr lang="en-US" sz="4400" dirty="0"/>
              <a:t>Num 35:15 These six cities shall be for refuge for the sons of Israel, and for the alien and for the sojourner among them; that anyone who kills a person </a:t>
            </a:r>
            <a:r>
              <a:rPr lang="en-US" sz="4400" u="sng" dirty="0"/>
              <a:t>unintentionally</a:t>
            </a:r>
            <a:r>
              <a:rPr lang="en-US" sz="4400" dirty="0"/>
              <a:t> may flee there. </a:t>
            </a:r>
          </a:p>
        </p:txBody>
      </p:sp>
    </p:spTree>
    <p:extLst>
      <p:ext uri="{BB962C8B-B14F-4D97-AF65-F5344CB8AC3E}">
        <p14:creationId xmlns:p14="http://schemas.microsoft.com/office/powerpoint/2010/main" val="692137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B52F8-B656-A9C6-EB63-1C3CE3D162BC}"/>
              </a:ext>
            </a:extLst>
          </p:cNvPr>
          <p:cNvSpPr>
            <a:spLocks noGrp="1"/>
          </p:cNvSpPr>
          <p:nvPr>
            <p:ph type="title"/>
          </p:nvPr>
        </p:nvSpPr>
        <p:spPr/>
        <p:txBody>
          <a:bodyPr/>
          <a:lstStyle/>
          <a:p>
            <a:r>
              <a:rPr lang="en-US" sz="4000" dirty="0"/>
              <a:t>1. The anointed priest – offering a bull - Lev 4:3-12.</a:t>
            </a:r>
            <a:br>
              <a:rPr lang="en-US" sz="4000" dirty="0"/>
            </a:br>
            <a:r>
              <a:rPr lang="en-US" sz="4000" dirty="0"/>
              <a:t>2. The whole congregation (nation of Israel) – offering a bull – Lev 4:13-21.</a:t>
            </a:r>
            <a:br>
              <a:rPr lang="en-US" sz="4000" dirty="0"/>
            </a:br>
            <a:br>
              <a:rPr lang="en-US" sz="4000" dirty="0"/>
            </a:br>
            <a:r>
              <a:rPr lang="en-US" sz="4000" dirty="0"/>
              <a:t>3. A tribal leader (or clan representative) - offering a male goat - Lev 4:22-26.</a:t>
            </a:r>
            <a:br>
              <a:rPr lang="en-US" sz="4000" dirty="0"/>
            </a:br>
            <a:r>
              <a:rPr lang="en-US" sz="4000" dirty="0"/>
              <a:t>4. A common person – offering a female goat or lamb - Lev 4:27-35. </a:t>
            </a:r>
            <a:br>
              <a:rPr lang="en-US" sz="4000" dirty="0"/>
            </a:br>
            <a:endParaRPr lang="en-US" sz="4000" dirty="0"/>
          </a:p>
        </p:txBody>
      </p:sp>
    </p:spTree>
    <p:extLst>
      <p:ext uri="{BB962C8B-B14F-4D97-AF65-F5344CB8AC3E}">
        <p14:creationId xmlns:p14="http://schemas.microsoft.com/office/powerpoint/2010/main" val="3226226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7624</TotalTime>
  <Words>1486</Words>
  <Application>Microsoft Office PowerPoint</Application>
  <PresentationFormat>On-screen Show (4:3)</PresentationFormat>
  <Paragraphs>39</Paragraphs>
  <Slides>38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Aptos</vt:lpstr>
      <vt:lpstr>Arial</vt:lpstr>
      <vt:lpstr>Calibri</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058   The Analogies of the Shadows;  The Sin Offering Applies to All, Starting with Leadership - Part 10.  Pastor Jason Kauranen Sunday April 19, 2026 </vt:lpstr>
      <vt:lpstr>Rebound - 1John 1:9 states,   “ If we confess our sins,  He is faithful and righteous to forgive us our sins and to cleanse us from all unrighteousness”. </vt:lpstr>
      <vt:lpstr>Lev 4:2 “Speak to the sons of Israel, saying, ‘If a person  sins unintentionally in any of the things which the Lord has commanded not to be done, and commits any of them, </vt:lpstr>
      <vt:lpstr>‘Sins’ – chata’ –  (H2398  khaw-taw’)  = to miss, go wrong, sin   *Qual stem  indicates this is always against God.  </vt:lpstr>
      <vt:lpstr>Unintentional - ḇišḡāḡāh  -  (H7684 Bi-shgah-GAH) = inadvertent transgression; a mistake = error of ignorance; at unawares, unwittingly. *From root shagag meaning  = to go astray, to wander.  </vt:lpstr>
      <vt:lpstr>Num 35:11 then you shall select for yourselves cities to be your cities of refuge, that the manslayer who has killed any person unintentionally may flee there. </vt:lpstr>
      <vt:lpstr>Num 35:15 These six cities shall be for refuge for the sons of Israel, and for the alien and for the sojourner among them; that anyone who kills a person unintentionally may flee there. </vt:lpstr>
      <vt:lpstr>1. The anointed priest – offering a bull - Lev 4:3-12. 2. The whole congregation (nation of Israel) – offering a bull – Lev 4:13-21.  3. A tribal leader (or clan representative) - offering a male goat - Lev 4:22-26. 4. A common person – offering a female goat or lamb - Lev 4:27-35.  </vt:lpstr>
      <vt:lpstr>Lev 4:3 if the anointed priest sins so as to bring guilt on the people, then let him offer to the Lord a bull without defect as a sin offering for the sin he has committed. </vt:lpstr>
      <vt:lpstr>Lev 4:13 ‘Now if the whole congregation of Israel commits error and the matter escapes the notice of the assembly, and they commit any of the things which the Lord has commanded not to be done, and they become guilty; </vt:lpstr>
      <vt:lpstr>Proverbs 14:34   Righteousness exalts a nation, But sin is a disgrace to any people.  </vt:lpstr>
      <vt:lpstr>Lev 4:3 if the anointed priest sins so as to bring guilt on the people, then let him offer to the Lord a bull without defect as a sin offering for the sin he has committed. </vt:lpstr>
      <vt:lpstr>‘to bring guilt on’ – ashmah – (H819 ash-maw’)    = guiltiness, a fault; wrongdoing,  = the presentation of a sin-offering </vt:lpstr>
      <vt:lpstr>In God’s justice system …   This is Corporate Liability of failed leadership from the priesthood or high priest himself, that placed the entire nation under guilt.   (Lev 4:3)</vt:lpstr>
      <vt:lpstr>Mat 7:1 “Do not judge so that you will not be judged.   Mat 7:2 For in the way you judge, you will be judged; and by your standard of measure, it will be measured to you.  </vt:lpstr>
      <vt:lpstr>Principle – In God’s program,  a leader’s ungodly decisions can “bring guilt on the people,” whereas humble obedience can lead people into renewal. </vt:lpstr>
      <vt:lpstr>1Pe 2:24 and He Himself bore our sins in His body on the cross, so that we might die to sin and live to righteousness; for by His wounds, you  were healed. </vt:lpstr>
      <vt:lpstr>1Pe 2:9 But you are a chosen race, a royal priesthood, a holy nation, a people for God’s own possession, so that you may proclaim the excellencies of Him who has called you out of darkness into His marvelous light; </vt:lpstr>
      <vt:lpstr>1Pe 2:10 for you once were not a people, but now you are the people of God; you had not received mercy, but now you have received mercy. </vt:lpstr>
      <vt:lpstr>Lev 4:4 He shall bring the bull to the doorway of the tent of meeting before the Lord, and he shall lay his hand on the head of the bull and slay the bull before the Lord. </vt:lpstr>
      <vt:lpstr>PowerPoint Presentation</vt:lpstr>
      <vt:lpstr>PowerPoint Presentation</vt:lpstr>
      <vt:lpstr>Lev 4:4 He shall bring the bull to the doorway of the tent of meeting before the Lord, and he shall lay his hand on the head of the bull and slay the bull before the Lord. </vt:lpstr>
      <vt:lpstr>Lev 4:6 and the priest shall dip his finger in the blood and sprinkle some of the blood seven times before the Lord, in front of the veil of the sanctuary. </vt:lpstr>
      <vt:lpstr>The sprinkling of blood seven times signifies the complete purification and sanctification required to approach a Holy God.   This was looking forward to the completed perfect work of  Jesus Christ on the cross. </vt:lpstr>
      <vt:lpstr>Mat 27:51 And behold, the veil of the temple was torn in two from top to bottom; and the earth shook and the rocks were split. </vt:lpstr>
      <vt:lpstr>Heb 9:11 But when Christ appeared as a high priest of the good things to come, He entered through the greater and more perfect tabernacle, not made with hands, that is to say, not of this creation; </vt:lpstr>
      <vt:lpstr>Heb 9:12 and not through the blood of goats and calves, but through His own blood, He entered the holy place once for all, having obtained eternal redemption. </vt:lpstr>
      <vt:lpstr>The golden altar represents Prayer, and the horns represent Power = the Power of prayer;   To the believer, this is a symbol to the effectiveness of the rebound principle, due to the amount of doctrine in the soul. </vt:lpstr>
      <vt:lpstr>1. Intersession, Heb 7:24-25.  Heb 7:24 ‘but Jesus, on the other hand, because He continues forever, holds His priesthood permanently.   Heb 7:25 Therefore, He is able also to save forever those who draw near to God through Him, since He always lives to make intercession for them’.  </vt:lpstr>
      <vt:lpstr>2. Advocacy, 1Jo 2:1-2.  1Jo 2:1 My little children, I am writing these things to you so that you may  not sin. And if anyone sins, we have  an Advocate with the Father, Jesus Christ the righteous;   1Jo 2:2 and He Himself is the propitiation for our sins; and not for ours only, but also for those of the whole world. </vt:lpstr>
      <vt:lpstr>Lev 4:12 that is, all the rest of the bull, he is to bring out to a clean place outside the camp where the ashes are poured out, and burn it on wood with fire; where the ashes are poured out it shall be burned. </vt:lpstr>
      <vt:lpstr>Typology - Type and Antitype  The type representing an earthly truth (a shadow), while the antitype reveals the same truth on a higher spiritual scale (reality),   Heb 13:11-13. </vt:lpstr>
      <vt:lpstr>Heb 13:11 For the bodies of those animals whose blood is brought into the holy place by the high priest as an offering for sin, are burned outside the camp. </vt:lpstr>
      <vt:lpstr>Heb 13:12 Therefore Jesus also, that He might sanctify the people through His own blood, suffered outside the gate.   Heb 13:13 So, let us go out to Him outside the camp, bearing His reproach.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2026-04-19T01:18:43Z</dcterms:modified>
</cp:coreProperties>
</file>