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6"/>
  </p:notesMasterIdLst>
  <p:sldIdLst>
    <p:sldId id="295" r:id="rId2"/>
    <p:sldId id="256" r:id="rId3"/>
    <p:sldId id="294" r:id="rId4"/>
    <p:sldId id="715" r:id="rId5"/>
    <p:sldId id="724" r:id="rId6"/>
    <p:sldId id="725" r:id="rId7"/>
    <p:sldId id="726" r:id="rId8"/>
    <p:sldId id="717" r:id="rId9"/>
    <p:sldId id="727" r:id="rId10"/>
    <p:sldId id="728" r:id="rId11"/>
    <p:sldId id="729" r:id="rId12"/>
    <p:sldId id="730" r:id="rId13"/>
    <p:sldId id="720" r:id="rId14"/>
    <p:sldId id="731" r:id="rId15"/>
    <p:sldId id="732" r:id="rId16"/>
    <p:sldId id="733" r:id="rId17"/>
    <p:sldId id="734" r:id="rId18"/>
    <p:sldId id="735" r:id="rId19"/>
    <p:sldId id="737" r:id="rId20"/>
    <p:sldId id="736" r:id="rId21"/>
    <p:sldId id="738" r:id="rId22"/>
    <p:sldId id="739" r:id="rId23"/>
    <p:sldId id="740" r:id="rId24"/>
    <p:sldId id="741" r:id="rId25"/>
    <p:sldId id="742" r:id="rId26"/>
    <p:sldId id="743" r:id="rId27"/>
    <p:sldId id="744" r:id="rId28"/>
    <p:sldId id="723" r:id="rId29"/>
    <p:sldId id="745" r:id="rId30"/>
    <p:sldId id="718" r:id="rId31"/>
    <p:sldId id="719" r:id="rId32"/>
    <p:sldId id="721" r:id="rId33"/>
    <p:sldId id="722" r:id="rId34"/>
    <p:sldId id="293" r:id="rId35"/>
  </p:sldIdLst>
  <p:sldSz cx="9144000" cy="6858000" type="screen4x3"/>
  <p:notesSz cx="7315200" cy="96012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5">
          <p15:clr>
            <a:srgbClr val="A4A3A4"/>
          </p15:clr>
        </p15:guide>
        <p15:guide id="2" pos="2305">
          <p15:clr>
            <a:srgbClr val="A4A3A4"/>
          </p15:clr>
        </p15:guide>
      </p15:notes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3" roundtripDataSignature="AMtx7midRNOpavngfvggnEYsHQtn76PyYA=="/>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BBF1472-477C-C9F2-F2CB-EFCED6EFB03A}" name="Pastor Jason Kauranen" initials="PK" userId="e0c3930084765aaa"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385450-4879-4B12-8B85-28720F597F45}" v="2" dt="2026-09-02T21:03:45.4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04" autoAdjust="0"/>
    <p:restoredTop sz="94718"/>
  </p:normalViewPr>
  <p:slideViewPr>
    <p:cSldViewPr snapToGrid="0">
      <p:cViewPr varScale="1">
        <p:scale>
          <a:sx n="87" d="100"/>
          <a:sy n="87" d="100"/>
        </p:scale>
        <p:origin x="187" y="67"/>
      </p:cViewPr>
      <p:guideLst>
        <p:guide orient="horz" pos="2160"/>
        <p:guide pos="2880"/>
      </p:guideLst>
    </p:cSldViewPr>
  </p:slideViewPr>
  <p:notesTextViewPr>
    <p:cViewPr>
      <p:scale>
        <a:sx n="3" d="2"/>
        <a:sy n="3" d="2"/>
      </p:scale>
      <p:origin x="0" y="0"/>
    </p:cViewPr>
  </p:notesTextViewPr>
  <p:notesViewPr>
    <p:cSldViewPr snapToGrid="0">
      <p:cViewPr varScale="1">
        <p:scale>
          <a:sx n="100" d="100"/>
          <a:sy n="100" d="100"/>
        </p:scale>
        <p:origin x="0" y="0"/>
      </p:cViewPr>
      <p:guideLst>
        <p:guide orient="horz" pos="3025"/>
        <p:guide pos="2305"/>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3" Type="http://customschemas.google.com/relationships/presentationmetadata" Target="metadata"/><Relationship Id="rId58"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60"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5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stor Jason Kauranen" userId="e0c3930084765aaa" providerId="LiveId" clId="{A438F859-A371-4CA2-BA51-2B86427404E9}"/>
    <pc:docChg chg="undo redo custSel addSld delSld modSld sldOrd">
      <pc:chgData name="Pastor Jason Kauranen" userId="e0c3930084765aaa" providerId="LiveId" clId="{A438F859-A371-4CA2-BA51-2B86427404E9}" dt="2026-09-02T21:23:30.105" v="13345"/>
      <pc:docMkLst>
        <pc:docMk/>
      </pc:docMkLst>
      <pc:sldChg chg="modSp mod setBg">
        <pc:chgData name="Pastor Jason Kauranen" userId="e0c3930084765aaa" providerId="LiveId" clId="{A438F859-A371-4CA2-BA51-2B86427404E9}" dt="2026-09-02T20:14:46.181" v="13027" actId="20577"/>
        <pc:sldMkLst>
          <pc:docMk/>
          <pc:sldMk cId="0" sldId="256"/>
        </pc:sldMkLst>
        <pc:spChg chg="mod">
          <ac:chgData name="Pastor Jason Kauranen" userId="e0c3930084765aaa" providerId="LiveId" clId="{A438F859-A371-4CA2-BA51-2B86427404E9}" dt="2026-09-02T20:14:46.181" v="13027" actId="20577"/>
          <ac:spMkLst>
            <pc:docMk/>
            <pc:sldMk cId="0" sldId="256"/>
            <ac:spMk id="85" creationId="{00000000-0000-0000-0000-000000000000}"/>
          </ac:spMkLst>
        </pc:spChg>
      </pc:sldChg>
      <pc:sldChg chg="modSp new del mod ord">
        <pc:chgData name="Pastor Jason Kauranen" userId="e0c3930084765aaa" providerId="LiveId" clId="{A438F859-A371-4CA2-BA51-2B86427404E9}" dt="2026-09-02T20:15:38.854" v="13050" actId="47"/>
        <pc:sldMkLst>
          <pc:docMk/>
          <pc:sldMk cId="138028656" sldId="641"/>
        </pc:sldMkLst>
      </pc:sldChg>
      <pc:sldChg chg="modSp new del mod ord">
        <pc:chgData name="Pastor Jason Kauranen" userId="e0c3930084765aaa" providerId="LiveId" clId="{A438F859-A371-4CA2-BA51-2B86427404E9}" dt="2026-09-02T20:15:00.091" v="13028" actId="47"/>
        <pc:sldMkLst>
          <pc:docMk/>
          <pc:sldMk cId="3194388787" sldId="642"/>
        </pc:sldMkLst>
      </pc:sldChg>
      <pc:sldChg chg="modSp new del mod">
        <pc:chgData name="Pastor Jason Kauranen" userId="e0c3930084765aaa" providerId="LiveId" clId="{A438F859-A371-4CA2-BA51-2B86427404E9}" dt="2026-09-02T20:15:15.029" v="13037" actId="47"/>
        <pc:sldMkLst>
          <pc:docMk/>
          <pc:sldMk cId="3274550234" sldId="658"/>
        </pc:sldMkLst>
      </pc:sldChg>
      <pc:sldChg chg="modSp new del mod">
        <pc:chgData name="Pastor Jason Kauranen" userId="e0c3930084765aaa" providerId="LiveId" clId="{A438F859-A371-4CA2-BA51-2B86427404E9}" dt="2026-09-02T20:15:04.771" v="13031" actId="47"/>
        <pc:sldMkLst>
          <pc:docMk/>
          <pc:sldMk cId="1540609859" sldId="689"/>
        </pc:sldMkLst>
      </pc:sldChg>
      <pc:sldChg chg="modSp new del mod">
        <pc:chgData name="Pastor Jason Kauranen" userId="e0c3930084765aaa" providerId="LiveId" clId="{A438F859-A371-4CA2-BA51-2B86427404E9}" dt="2026-09-02T20:15:17.408" v="13039" actId="47"/>
        <pc:sldMkLst>
          <pc:docMk/>
          <pc:sldMk cId="3985668586" sldId="690"/>
        </pc:sldMkLst>
      </pc:sldChg>
      <pc:sldChg chg="modSp new del mod">
        <pc:chgData name="Pastor Jason Kauranen" userId="e0c3930084765aaa" providerId="LiveId" clId="{A438F859-A371-4CA2-BA51-2B86427404E9}" dt="2026-09-02T20:15:26.557" v="13041" actId="47"/>
        <pc:sldMkLst>
          <pc:docMk/>
          <pc:sldMk cId="1971106772" sldId="691"/>
        </pc:sldMkLst>
      </pc:sldChg>
      <pc:sldChg chg="modSp new del mod">
        <pc:chgData name="Pastor Jason Kauranen" userId="e0c3930084765aaa" providerId="LiveId" clId="{A438F859-A371-4CA2-BA51-2B86427404E9}" dt="2026-09-02T20:15:27.515" v="13042" actId="47"/>
        <pc:sldMkLst>
          <pc:docMk/>
          <pc:sldMk cId="3380909774" sldId="692"/>
        </pc:sldMkLst>
      </pc:sldChg>
      <pc:sldChg chg="modSp new del mod">
        <pc:chgData name="Pastor Jason Kauranen" userId="e0c3930084765aaa" providerId="LiveId" clId="{A438F859-A371-4CA2-BA51-2B86427404E9}" dt="2026-09-02T20:15:05.944" v="13032" actId="47"/>
        <pc:sldMkLst>
          <pc:docMk/>
          <pc:sldMk cId="4169848707" sldId="697"/>
        </pc:sldMkLst>
      </pc:sldChg>
      <pc:sldChg chg="modSp new del mod">
        <pc:chgData name="Pastor Jason Kauranen" userId="e0c3930084765aaa" providerId="LiveId" clId="{A438F859-A371-4CA2-BA51-2B86427404E9}" dt="2026-09-02T20:15:07.842" v="13033" actId="47"/>
        <pc:sldMkLst>
          <pc:docMk/>
          <pc:sldMk cId="257084708" sldId="698"/>
        </pc:sldMkLst>
      </pc:sldChg>
      <pc:sldChg chg="modSp new del mod">
        <pc:chgData name="Pastor Jason Kauranen" userId="e0c3930084765aaa" providerId="LiveId" clId="{A438F859-A371-4CA2-BA51-2B86427404E9}" dt="2026-09-02T20:15:09.651" v="13035" actId="47"/>
        <pc:sldMkLst>
          <pc:docMk/>
          <pc:sldMk cId="1155592022" sldId="699"/>
        </pc:sldMkLst>
      </pc:sldChg>
      <pc:sldChg chg="modSp new del mod">
        <pc:chgData name="Pastor Jason Kauranen" userId="e0c3930084765aaa" providerId="LiveId" clId="{A438F859-A371-4CA2-BA51-2B86427404E9}" dt="2026-09-02T20:15:08.666" v="13034" actId="47"/>
        <pc:sldMkLst>
          <pc:docMk/>
          <pc:sldMk cId="3913508735" sldId="700"/>
        </pc:sldMkLst>
      </pc:sldChg>
      <pc:sldChg chg="modSp new del mod">
        <pc:chgData name="Pastor Jason Kauranen" userId="e0c3930084765aaa" providerId="LiveId" clId="{A438F859-A371-4CA2-BA51-2B86427404E9}" dt="2026-09-02T20:15:16.555" v="13038" actId="47"/>
        <pc:sldMkLst>
          <pc:docMk/>
          <pc:sldMk cId="2015481347" sldId="701"/>
        </pc:sldMkLst>
      </pc:sldChg>
      <pc:sldChg chg="modSp new del mod">
        <pc:chgData name="Pastor Jason Kauranen" userId="e0c3930084765aaa" providerId="LiveId" clId="{A438F859-A371-4CA2-BA51-2B86427404E9}" dt="2026-09-02T20:15:24.887" v="13040" actId="47"/>
        <pc:sldMkLst>
          <pc:docMk/>
          <pc:sldMk cId="1949354873" sldId="702"/>
        </pc:sldMkLst>
      </pc:sldChg>
      <pc:sldChg chg="modSp new del mod">
        <pc:chgData name="Pastor Jason Kauranen" userId="e0c3930084765aaa" providerId="LiveId" clId="{A438F859-A371-4CA2-BA51-2B86427404E9}" dt="2026-09-02T20:15:03.211" v="13030" actId="47"/>
        <pc:sldMkLst>
          <pc:docMk/>
          <pc:sldMk cId="2629081282" sldId="703"/>
        </pc:sldMkLst>
      </pc:sldChg>
      <pc:sldChg chg="modSp new del mod">
        <pc:chgData name="Pastor Jason Kauranen" userId="e0c3930084765aaa" providerId="LiveId" clId="{A438F859-A371-4CA2-BA51-2B86427404E9}" dt="2026-09-02T20:15:01.416" v="13029" actId="47"/>
        <pc:sldMkLst>
          <pc:docMk/>
          <pc:sldMk cId="1974724101" sldId="704"/>
        </pc:sldMkLst>
      </pc:sldChg>
      <pc:sldChg chg="new del">
        <pc:chgData name="Pastor Jason Kauranen" userId="e0c3930084765aaa" providerId="LiveId" clId="{A438F859-A371-4CA2-BA51-2B86427404E9}" dt="2026-09-02T20:15:10.903" v="13036" actId="47"/>
        <pc:sldMkLst>
          <pc:docMk/>
          <pc:sldMk cId="3350267205" sldId="705"/>
        </pc:sldMkLst>
      </pc:sldChg>
      <pc:sldChg chg="modSp new del mod">
        <pc:chgData name="Pastor Jason Kauranen" userId="e0c3930084765aaa" providerId="LiveId" clId="{A438F859-A371-4CA2-BA51-2B86427404E9}" dt="2026-09-02T20:15:28.970" v="13043" actId="47"/>
        <pc:sldMkLst>
          <pc:docMk/>
          <pc:sldMk cId="3774700550" sldId="706"/>
        </pc:sldMkLst>
      </pc:sldChg>
      <pc:sldChg chg="modSp new del mod">
        <pc:chgData name="Pastor Jason Kauranen" userId="e0c3930084765aaa" providerId="LiveId" clId="{A438F859-A371-4CA2-BA51-2B86427404E9}" dt="2026-09-02T20:15:29.783" v="13044" actId="47"/>
        <pc:sldMkLst>
          <pc:docMk/>
          <pc:sldMk cId="3628257720" sldId="707"/>
        </pc:sldMkLst>
      </pc:sldChg>
      <pc:sldChg chg="modSp new del mod">
        <pc:chgData name="Pastor Jason Kauranen" userId="e0c3930084765aaa" providerId="LiveId" clId="{A438F859-A371-4CA2-BA51-2B86427404E9}" dt="2026-09-02T20:15:31.166" v="13045" actId="47"/>
        <pc:sldMkLst>
          <pc:docMk/>
          <pc:sldMk cId="640971103" sldId="708"/>
        </pc:sldMkLst>
      </pc:sldChg>
      <pc:sldChg chg="modSp new del mod">
        <pc:chgData name="Pastor Jason Kauranen" userId="e0c3930084765aaa" providerId="LiveId" clId="{A438F859-A371-4CA2-BA51-2B86427404E9}" dt="2026-09-02T20:15:32.351" v="13046" actId="47"/>
        <pc:sldMkLst>
          <pc:docMk/>
          <pc:sldMk cId="786049751" sldId="709"/>
        </pc:sldMkLst>
      </pc:sldChg>
      <pc:sldChg chg="modSp new del mod">
        <pc:chgData name="Pastor Jason Kauranen" userId="e0c3930084765aaa" providerId="LiveId" clId="{A438F859-A371-4CA2-BA51-2B86427404E9}" dt="2026-09-02T20:15:33.576" v="13047" actId="47"/>
        <pc:sldMkLst>
          <pc:docMk/>
          <pc:sldMk cId="3969688860" sldId="710"/>
        </pc:sldMkLst>
      </pc:sldChg>
      <pc:sldChg chg="modSp new del mod">
        <pc:chgData name="Pastor Jason Kauranen" userId="e0c3930084765aaa" providerId="LiveId" clId="{A438F859-A371-4CA2-BA51-2B86427404E9}" dt="2026-09-02T20:15:34.955" v="13048" actId="47"/>
        <pc:sldMkLst>
          <pc:docMk/>
          <pc:sldMk cId="1671432933" sldId="711"/>
        </pc:sldMkLst>
      </pc:sldChg>
      <pc:sldChg chg="modSp new del mod">
        <pc:chgData name="Pastor Jason Kauranen" userId="e0c3930084765aaa" providerId="LiveId" clId="{A438F859-A371-4CA2-BA51-2B86427404E9}" dt="2026-09-02T20:15:38.111" v="13049" actId="47"/>
        <pc:sldMkLst>
          <pc:docMk/>
          <pc:sldMk cId="147957907" sldId="712"/>
        </pc:sldMkLst>
      </pc:sldChg>
      <pc:sldChg chg="modSp new del mod ord">
        <pc:chgData name="Pastor Jason Kauranen" userId="e0c3930084765aaa" providerId="LiveId" clId="{A438F859-A371-4CA2-BA51-2B86427404E9}" dt="2026-09-02T20:15:43.077" v="13052" actId="47"/>
        <pc:sldMkLst>
          <pc:docMk/>
          <pc:sldMk cId="1997872789" sldId="713"/>
        </pc:sldMkLst>
      </pc:sldChg>
      <pc:sldChg chg="modSp new del mod ord">
        <pc:chgData name="Pastor Jason Kauranen" userId="e0c3930084765aaa" providerId="LiveId" clId="{A438F859-A371-4CA2-BA51-2B86427404E9}" dt="2026-09-02T20:15:44.147" v="13053" actId="47"/>
        <pc:sldMkLst>
          <pc:docMk/>
          <pc:sldMk cId="222826142" sldId="714"/>
        </pc:sldMkLst>
      </pc:sldChg>
      <pc:sldChg chg="modSp new mod">
        <pc:chgData name="Pastor Jason Kauranen" userId="e0c3930084765aaa" providerId="LiveId" clId="{A438F859-A371-4CA2-BA51-2B86427404E9}" dt="2026-08-30T11:45:51.950" v="12964" actId="20577"/>
        <pc:sldMkLst>
          <pc:docMk/>
          <pc:sldMk cId="781371059" sldId="715"/>
        </pc:sldMkLst>
        <pc:spChg chg="mod">
          <ac:chgData name="Pastor Jason Kauranen" userId="e0c3930084765aaa" providerId="LiveId" clId="{A438F859-A371-4CA2-BA51-2B86427404E9}" dt="2026-08-30T11:45:51.950" v="12964" actId="20577"/>
          <ac:spMkLst>
            <pc:docMk/>
            <pc:sldMk cId="781371059" sldId="715"/>
            <ac:spMk id="2" creationId="{C296AABC-5971-D296-E3CA-4773E270B362}"/>
          </ac:spMkLst>
        </pc:spChg>
      </pc:sldChg>
      <pc:sldChg chg="modSp new del mod ord">
        <pc:chgData name="Pastor Jason Kauranen" userId="e0c3930084765aaa" providerId="LiveId" clId="{A438F859-A371-4CA2-BA51-2B86427404E9}" dt="2026-09-02T20:15:41.354" v="13051" actId="47"/>
        <pc:sldMkLst>
          <pc:docMk/>
          <pc:sldMk cId="3904334711" sldId="716"/>
        </pc:sldMkLst>
      </pc:sldChg>
      <pc:sldChg chg="modSp new mod">
        <pc:chgData name="Pastor Jason Kauranen" userId="e0c3930084765aaa" providerId="LiveId" clId="{A438F859-A371-4CA2-BA51-2B86427404E9}" dt="2026-08-30T11:46:29.793" v="12967"/>
        <pc:sldMkLst>
          <pc:docMk/>
          <pc:sldMk cId="1165647081" sldId="717"/>
        </pc:sldMkLst>
        <pc:spChg chg="mod">
          <ac:chgData name="Pastor Jason Kauranen" userId="e0c3930084765aaa" providerId="LiveId" clId="{A438F859-A371-4CA2-BA51-2B86427404E9}" dt="2026-08-30T11:46:29.793" v="12967"/>
          <ac:spMkLst>
            <pc:docMk/>
            <pc:sldMk cId="1165647081" sldId="717"/>
            <ac:spMk id="2" creationId="{CCC5A2B8-E1F7-0FB9-9E39-3A24DEA6A6A9}"/>
          </ac:spMkLst>
        </pc:spChg>
      </pc:sldChg>
      <pc:sldChg chg="modSp new mod">
        <pc:chgData name="Pastor Jason Kauranen" userId="e0c3930084765aaa" providerId="LiveId" clId="{A438F859-A371-4CA2-BA51-2B86427404E9}" dt="2026-08-30T11:48:15.462" v="12982"/>
        <pc:sldMkLst>
          <pc:docMk/>
          <pc:sldMk cId="4217969295" sldId="718"/>
        </pc:sldMkLst>
        <pc:spChg chg="mod">
          <ac:chgData name="Pastor Jason Kauranen" userId="e0c3930084765aaa" providerId="LiveId" clId="{A438F859-A371-4CA2-BA51-2B86427404E9}" dt="2026-08-30T11:48:15.462" v="12982"/>
          <ac:spMkLst>
            <pc:docMk/>
            <pc:sldMk cId="4217969295" sldId="718"/>
            <ac:spMk id="2" creationId="{03CE8529-5E2B-6514-ADBE-2FD60C81482B}"/>
          </ac:spMkLst>
        </pc:spChg>
      </pc:sldChg>
      <pc:sldChg chg="modSp new mod">
        <pc:chgData name="Pastor Jason Kauranen" userId="e0c3930084765aaa" providerId="LiveId" clId="{A438F859-A371-4CA2-BA51-2B86427404E9}" dt="2026-08-30T11:48:41.558" v="12984"/>
        <pc:sldMkLst>
          <pc:docMk/>
          <pc:sldMk cId="2835865406" sldId="719"/>
        </pc:sldMkLst>
        <pc:spChg chg="mod">
          <ac:chgData name="Pastor Jason Kauranen" userId="e0c3930084765aaa" providerId="LiveId" clId="{A438F859-A371-4CA2-BA51-2B86427404E9}" dt="2026-08-30T11:48:41.558" v="12984"/>
          <ac:spMkLst>
            <pc:docMk/>
            <pc:sldMk cId="2835865406" sldId="719"/>
            <ac:spMk id="2" creationId="{7CE31DE4-EEC6-3EF4-903F-5D2B89C66570}"/>
          </ac:spMkLst>
        </pc:spChg>
      </pc:sldChg>
      <pc:sldChg chg="modSp new mod ord">
        <pc:chgData name="Pastor Jason Kauranen" userId="e0c3930084765aaa" providerId="LiveId" clId="{A438F859-A371-4CA2-BA51-2B86427404E9}" dt="2026-08-30T11:47:24.742" v="12974"/>
        <pc:sldMkLst>
          <pc:docMk/>
          <pc:sldMk cId="1642211678" sldId="720"/>
        </pc:sldMkLst>
        <pc:spChg chg="mod">
          <ac:chgData name="Pastor Jason Kauranen" userId="e0c3930084765aaa" providerId="LiveId" clId="{A438F859-A371-4CA2-BA51-2B86427404E9}" dt="2026-08-30T11:47:00.351" v="12972"/>
          <ac:spMkLst>
            <pc:docMk/>
            <pc:sldMk cId="1642211678" sldId="720"/>
            <ac:spMk id="2" creationId="{5C05A727-4508-248E-4F8C-B4F6B32DBD5B}"/>
          </ac:spMkLst>
        </pc:spChg>
      </pc:sldChg>
      <pc:sldChg chg="modSp new mod">
        <pc:chgData name="Pastor Jason Kauranen" userId="e0c3930084765aaa" providerId="LiveId" clId="{A438F859-A371-4CA2-BA51-2B86427404E9}" dt="2026-08-30T11:49:37.525" v="12991" actId="20577"/>
        <pc:sldMkLst>
          <pc:docMk/>
          <pc:sldMk cId="4141369309" sldId="721"/>
        </pc:sldMkLst>
        <pc:spChg chg="mod">
          <ac:chgData name="Pastor Jason Kauranen" userId="e0c3930084765aaa" providerId="LiveId" clId="{A438F859-A371-4CA2-BA51-2B86427404E9}" dt="2026-08-30T11:49:37.525" v="12991" actId="20577"/>
          <ac:spMkLst>
            <pc:docMk/>
            <pc:sldMk cId="4141369309" sldId="721"/>
            <ac:spMk id="2" creationId="{8756F71A-B8DB-CDB1-E0B7-D21E4BC8C335}"/>
          </ac:spMkLst>
        </pc:spChg>
      </pc:sldChg>
      <pc:sldChg chg="modSp new mod">
        <pc:chgData name="Pastor Jason Kauranen" userId="e0c3930084765aaa" providerId="LiveId" clId="{A438F859-A371-4CA2-BA51-2B86427404E9}" dt="2026-08-30T11:50:03.370" v="12993"/>
        <pc:sldMkLst>
          <pc:docMk/>
          <pc:sldMk cId="702561123" sldId="722"/>
        </pc:sldMkLst>
        <pc:spChg chg="mod">
          <ac:chgData name="Pastor Jason Kauranen" userId="e0c3930084765aaa" providerId="LiveId" clId="{A438F859-A371-4CA2-BA51-2B86427404E9}" dt="2026-08-30T11:50:03.370" v="12993"/>
          <ac:spMkLst>
            <pc:docMk/>
            <pc:sldMk cId="702561123" sldId="722"/>
            <ac:spMk id="2" creationId="{07E07D12-2723-1B09-1EA2-9326266D3380}"/>
          </ac:spMkLst>
        </pc:spChg>
      </pc:sldChg>
      <pc:sldChg chg="modSp new mod ord">
        <pc:chgData name="Pastor Jason Kauranen" userId="e0c3930084765aaa" providerId="LiveId" clId="{A438F859-A371-4CA2-BA51-2B86427404E9}" dt="2026-08-30T11:49:16.237" v="12988"/>
        <pc:sldMkLst>
          <pc:docMk/>
          <pc:sldMk cId="2531362146" sldId="723"/>
        </pc:sldMkLst>
        <pc:spChg chg="mod">
          <ac:chgData name="Pastor Jason Kauranen" userId="e0c3930084765aaa" providerId="LiveId" clId="{A438F859-A371-4CA2-BA51-2B86427404E9}" dt="2026-08-30T11:47:57.029" v="12980"/>
          <ac:spMkLst>
            <pc:docMk/>
            <pc:sldMk cId="2531362146" sldId="723"/>
            <ac:spMk id="2" creationId="{CD6F2BB8-90CE-7189-E57A-71A18C1E7D42}"/>
          </ac:spMkLst>
        </pc:spChg>
      </pc:sldChg>
      <pc:sldChg chg="modSp new mod">
        <pc:chgData name="Pastor Jason Kauranen" userId="e0c3930084765aaa" providerId="LiveId" clId="{A438F859-A371-4CA2-BA51-2B86427404E9}" dt="2026-09-02T20:21:25.375" v="13071" actId="20577"/>
        <pc:sldMkLst>
          <pc:docMk/>
          <pc:sldMk cId="2675763149" sldId="724"/>
        </pc:sldMkLst>
        <pc:spChg chg="mod">
          <ac:chgData name="Pastor Jason Kauranen" userId="e0c3930084765aaa" providerId="LiveId" clId="{A438F859-A371-4CA2-BA51-2B86427404E9}" dt="2026-09-02T20:21:25.375" v="13071" actId="20577"/>
          <ac:spMkLst>
            <pc:docMk/>
            <pc:sldMk cId="2675763149" sldId="724"/>
            <ac:spMk id="2" creationId="{FE6218EF-564C-649E-A619-889CC55F3B5F}"/>
          </ac:spMkLst>
        </pc:spChg>
      </pc:sldChg>
      <pc:sldChg chg="modSp new mod">
        <pc:chgData name="Pastor Jason Kauranen" userId="e0c3930084765aaa" providerId="LiveId" clId="{A438F859-A371-4CA2-BA51-2B86427404E9}" dt="2026-09-02T20:29:45.496" v="13123" actId="20577"/>
        <pc:sldMkLst>
          <pc:docMk/>
          <pc:sldMk cId="1703915331" sldId="725"/>
        </pc:sldMkLst>
        <pc:spChg chg="mod">
          <ac:chgData name="Pastor Jason Kauranen" userId="e0c3930084765aaa" providerId="LiveId" clId="{A438F859-A371-4CA2-BA51-2B86427404E9}" dt="2026-09-02T20:29:45.496" v="13123" actId="20577"/>
          <ac:spMkLst>
            <pc:docMk/>
            <pc:sldMk cId="1703915331" sldId="725"/>
            <ac:spMk id="2" creationId="{AEF34C1A-9A0F-DF4D-044D-AA7837E796AB}"/>
          </ac:spMkLst>
        </pc:spChg>
      </pc:sldChg>
      <pc:sldChg chg="modSp new mod">
        <pc:chgData name="Pastor Jason Kauranen" userId="e0c3930084765aaa" providerId="LiveId" clId="{A438F859-A371-4CA2-BA51-2B86427404E9}" dt="2026-09-02T20:30:51.637" v="13126"/>
        <pc:sldMkLst>
          <pc:docMk/>
          <pc:sldMk cId="2169808586" sldId="726"/>
        </pc:sldMkLst>
        <pc:spChg chg="mod">
          <ac:chgData name="Pastor Jason Kauranen" userId="e0c3930084765aaa" providerId="LiveId" clId="{A438F859-A371-4CA2-BA51-2B86427404E9}" dt="2026-09-02T20:30:51.637" v="13126"/>
          <ac:spMkLst>
            <pc:docMk/>
            <pc:sldMk cId="2169808586" sldId="726"/>
            <ac:spMk id="2" creationId="{C834395C-6F7C-397E-4B53-3C2B97748B7A}"/>
          </ac:spMkLst>
        </pc:spChg>
      </pc:sldChg>
      <pc:sldChg chg="modSp new mod">
        <pc:chgData name="Pastor Jason Kauranen" userId="e0c3930084765aaa" providerId="LiveId" clId="{A438F859-A371-4CA2-BA51-2B86427404E9}" dt="2026-09-02T20:33:35.624" v="13142" actId="20577"/>
        <pc:sldMkLst>
          <pc:docMk/>
          <pc:sldMk cId="2661407000" sldId="727"/>
        </pc:sldMkLst>
        <pc:spChg chg="mod">
          <ac:chgData name="Pastor Jason Kauranen" userId="e0c3930084765aaa" providerId="LiveId" clId="{A438F859-A371-4CA2-BA51-2B86427404E9}" dt="2026-09-02T20:33:35.624" v="13142" actId="20577"/>
          <ac:spMkLst>
            <pc:docMk/>
            <pc:sldMk cId="2661407000" sldId="727"/>
            <ac:spMk id="2" creationId="{11E64A5C-1113-295C-20D0-6AD3290DEDE2}"/>
          </ac:spMkLst>
        </pc:spChg>
      </pc:sldChg>
      <pc:sldChg chg="modSp new mod">
        <pc:chgData name="Pastor Jason Kauranen" userId="e0c3930084765aaa" providerId="LiveId" clId="{A438F859-A371-4CA2-BA51-2B86427404E9}" dt="2026-09-02T20:35:19.408" v="13146"/>
        <pc:sldMkLst>
          <pc:docMk/>
          <pc:sldMk cId="222555460" sldId="728"/>
        </pc:sldMkLst>
        <pc:spChg chg="mod">
          <ac:chgData name="Pastor Jason Kauranen" userId="e0c3930084765aaa" providerId="LiveId" clId="{A438F859-A371-4CA2-BA51-2B86427404E9}" dt="2026-09-02T20:35:19.408" v="13146"/>
          <ac:spMkLst>
            <pc:docMk/>
            <pc:sldMk cId="222555460" sldId="728"/>
            <ac:spMk id="2" creationId="{2D4A0822-EA87-F60C-4917-A907084DE5A2}"/>
          </ac:spMkLst>
        </pc:spChg>
      </pc:sldChg>
      <pc:sldChg chg="modSp new mod">
        <pc:chgData name="Pastor Jason Kauranen" userId="e0c3930084765aaa" providerId="LiveId" clId="{A438F859-A371-4CA2-BA51-2B86427404E9}" dt="2026-09-02T20:36:29.239" v="13149"/>
        <pc:sldMkLst>
          <pc:docMk/>
          <pc:sldMk cId="92789553" sldId="729"/>
        </pc:sldMkLst>
        <pc:spChg chg="mod">
          <ac:chgData name="Pastor Jason Kauranen" userId="e0c3930084765aaa" providerId="LiveId" clId="{A438F859-A371-4CA2-BA51-2B86427404E9}" dt="2026-09-02T20:36:29.239" v="13149"/>
          <ac:spMkLst>
            <pc:docMk/>
            <pc:sldMk cId="92789553" sldId="729"/>
            <ac:spMk id="2" creationId="{EA23E49B-5579-D27A-6C46-C8388AA1A1B1}"/>
          </ac:spMkLst>
        </pc:spChg>
      </pc:sldChg>
      <pc:sldChg chg="modSp new mod">
        <pc:chgData name="Pastor Jason Kauranen" userId="e0c3930084765aaa" providerId="LiveId" clId="{A438F859-A371-4CA2-BA51-2B86427404E9}" dt="2026-09-02T20:37:21.167" v="13153" actId="20577"/>
        <pc:sldMkLst>
          <pc:docMk/>
          <pc:sldMk cId="3891465885" sldId="730"/>
        </pc:sldMkLst>
        <pc:spChg chg="mod">
          <ac:chgData name="Pastor Jason Kauranen" userId="e0c3930084765aaa" providerId="LiveId" clId="{A438F859-A371-4CA2-BA51-2B86427404E9}" dt="2026-09-02T20:37:21.167" v="13153" actId="20577"/>
          <ac:spMkLst>
            <pc:docMk/>
            <pc:sldMk cId="3891465885" sldId="730"/>
            <ac:spMk id="2" creationId="{95790F60-C370-9EBD-813C-CF6A8E165537}"/>
          </ac:spMkLst>
        </pc:spChg>
      </pc:sldChg>
      <pc:sldChg chg="modSp new mod">
        <pc:chgData name="Pastor Jason Kauranen" userId="e0c3930084765aaa" providerId="LiveId" clId="{A438F859-A371-4CA2-BA51-2B86427404E9}" dt="2026-09-02T20:48:44.989" v="13159" actId="20577"/>
        <pc:sldMkLst>
          <pc:docMk/>
          <pc:sldMk cId="1942500448" sldId="731"/>
        </pc:sldMkLst>
        <pc:spChg chg="mod">
          <ac:chgData name="Pastor Jason Kauranen" userId="e0c3930084765aaa" providerId="LiveId" clId="{A438F859-A371-4CA2-BA51-2B86427404E9}" dt="2026-09-02T20:48:44.989" v="13159" actId="20577"/>
          <ac:spMkLst>
            <pc:docMk/>
            <pc:sldMk cId="1942500448" sldId="731"/>
            <ac:spMk id="2" creationId="{C46EAF1E-1986-A9BB-1467-A1406099C9A8}"/>
          </ac:spMkLst>
        </pc:spChg>
      </pc:sldChg>
      <pc:sldChg chg="modSp new mod">
        <pc:chgData name="Pastor Jason Kauranen" userId="e0c3930084765aaa" providerId="LiveId" clId="{A438F859-A371-4CA2-BA51-2B86427404E9}" dt="2026-09-02T20:50:56.736" v="13180" actId="20577"/>
        <pc:sldMkLst>
          <pc:docMk/>
          <pc:sldMk cId="3123229052" sldId="732"/>
        </pc:sldMkLst>
        <pc:spChg chg="mod">
          <ac:chgData name="Pastor Jason Kauranen" userId="e0c3930084765aaa" providerId="LiveId" clId="{A438F859-A371-4CA2-BA51-2B86427404E9}" dt="2026-09-02T20:50:56.736" v="13180" actId="20577"/>
          <ac:spMkLst>
            <pc:docMk/>
            <pc:sldMk cId="3123229052" sldId="732"/>
            <ac:spMk id="2" creationId="{E45DF75C-27F1-A660-B127-F2329B260A99}"/>
          </ac:spMkLst>
        </pc:spChg>
      </pc:sldChg>
      <pc:sldChg chg="modSp new mod">
        <pc:chgData name="Pastor Jason Kauranen" userId="e0c3930084765aaa" providerId="LiveId" clId="{A438F859-A371-4CA2-BA51-2B86427404E9}" dt="2026-09-02T20:56:03.830" v="13207" actId="33524"/>
        <pc:sldMkLst>
          <pc:docMk/>
          <pc:sldMk cId="102300225" sldId="733"/>
        </pc:sldMkLst>
        <pc:spChg chg="mod">
          <ac:chgData name="Pastor Jason Kauranen" userId="e0c3930084765aaa" providerId="LiveId" clId="{A438F859-A371-4CA2-BA51-2B86427404E9}" dt="2026-09-02T20:56:03.830" v="13207" actId="33524"/>
          <ac:spMkLst>
            <pc:docMk/>
            <pc:sldMk cId="102300225" sldId="733"/>
            <ac:spMk id="2" creationId="{016DAAA2-3F92-5AB7-C9D0-180C9B42068E}"/>
          </ac:spMkLst>
        </pc:spChg>
      </pc:sldChg>
      <pc:sldChg chg="modSp new mod">
        <pc:chgData name="Pastor Jason Kauranen" userId="e0c3930084765aaa" providerId="LiveId" clId="{A438F859-A371-4CA2-BA51-2B86427404E9}" dt="2026-09-02T20:57:38.717" v="13213" actId="20577"/>
        <pc:sldMkLst>
          <pc:docMk/>
          <pc:sldMk cId="93042315" sldId="734"/>
        </pc:sldMkLst>
        <pc:spChg chg="mod">
          <ac:chgData name="Pastor Jason Kauranen" userId="e0c3930084765aaa" providerId="LiveId" clId="{A438F859-A371-4CA2-BA51-2B86427404E9}" dt="2026-09-02T20:57:38.717" v="13213" actId="20577"/>
          <ac:spMkLst>
            <pc:docMk/>
            <pc:sldMk cId="93042315" sldId="734"/>
            <ac:spMk id="2" creationId="{643BF638-F18A-3686-1D0C-8E9BE9C84FC6}"/>
          </ac:spMkLst>
        </pc:spChg>
      </pc:sldChg>
      <pc:sldChg chg="modSp new mod">
        <pc:chgData name="Pastor Jason Kauranen" userId="e0c3930084765aaa" providerId="LiveId" clId="{A438F859-A371-4CA2-BA51-2B86427404E9}" dt="2026-09-02T20:58:43.223" v="13220" actId="20577"/>
        <pc:sldMkLst>
          <pc:docMk/>
          <pc:sldMk cId="1131983748" sldId="735"/>
        </pc:sldMkLst>
        <pc:spChg chg="mod">
          <ac:chgData name="Pastor Jason Kauranen" userId="e0c3930084765aaa" providerId="LiveId" clId="{A438F859-A371-4CA2-BA51-2B86427404E9}" dt="2026-09-02T20:58:43.223" v="13220" actId="20577"/>
          <ac:spMkLst>
            <pc:docMk/>
            <pc:sldMk cId="1131983748" sldId="735"/>
            <ac:spMk id="2" creationId="{E5A4DBB8-AF86-AB83-3573-459E4C4FB9EF}"/>
          </ac:spMkLst>
        </pc:spChg>
      </pc:sldChg>
      <pc:sldChg chg="modSp new mod">
        <pc:chgData name="Pastor Jason Kauranen" userId="e0c3930084765aaa" providerId="LiveId" clId="{A438F859-A371-4CA2-BA51-2B86427404E9}" dt="2026-09-02T21:01:22.194" v="13231" actId="115"/>
        <pc:sldMkLst>
          <pc:docMk/>
          <pc:sldMk cId="3381791319" sldId="736"/>
        </pc:sldMkLst>
        <pc:spChg chg="mod">
          <ac:chgData name="Pastor Jason Kauranen" userId="e0c3930084765aaa" providerId="LiveId" clId="{A438F859-A371-4CA2-BA51-2B86427404E9}" dt="2026-09-02T21:01:22.194" v="13231" actId="115"/>
          <ac:spMkLst>
            <pc:docMk/>
            <pc:sldMk cId="3381791319" sldId="736"/>
            <ac:spMk id="2" creationId="{7343B095-BCB1-2C46-80F2-33900D6C09A0}"/>
          </ac:spMkLst>
        </pc:spChg>
      </pc:sldChg>
      <pc:sldChg chg="modSp new mod ord">
        <pc:chgData name="Pastor Jason Kauranen" userId="e0c3930084765aaa" providerId="LiveId" clId="{A438F859-A371-4CA2-BA51-2B86427404E9}" dt="2026-09-02T21:05:29.440" v="13258"/>
        <pc:sldMkLst>
          <pc:docMk/>
          <pc:sldMk cId="3784927308" sldId="737"/>
        </pc:sldMkLst>
        <pc:spChg chg="mod">
          <ac:chgData name="Pastor Jason Kauranen" userId="e0c3930084765aaa" providerId="LiveId" clId="{A438F859-A371-4CA2-BA51-2B86427404E9}" dt="2026-09-02T21:00:01.262" v="13225" actId="20577"/>
          <ac:spMkLst>
            <pc:docMk/>
            <pc:sldMk cId="3784927308" sldId="737"/>
            <ac:spMk id="2" creationId="{197DC561-FF43-AF2B-9E9F-7C317C7678E0}"/>
          </ac:spMkLst>
        </pc:spChg>
      </pc:sldChg>
      <pc:sldChg chg="modSp new mod">
        <pc:chgData name="Pastor Jason Kauranen" userId="e0c3930084765aaa" providerId="LiveId" clId="{A438F859-A371-4CA2-BA51-2B86427404E9}" dt="2026-09-02T21:02:17.461" v="13238" actId="20577"/>
        <pc:sldMkLst>
          <pc:docMk/>
          <pc:sldMk cId="2542875998" sldId="738"/>
        </pc:sldMkLst>
        <pc:spChg chg="mod">
          <ac:chgData name="Pastor Jason Kauranen" userId="e0c3930084765aaa" providerId="LiveId" clId="{A438F859-A371-4CA2-BA51-2B86427404E9}" dt="2026-09-02T21:02:17.461" v="13238" actId="20577"/>
          <ac:spMkLst>
            <pc:docMk/>
            <pc:sldMk cId="2542875998" sldId="738"/>
            <ac:spMk id="2" creationId="{9DD7FD88-A58B-18BA-D716-A2345C093F35}"/>
          </ac:spMkLst>
        </pc:spChg>
      </pc:sldChg>
      <pc:sldChg chg="modSp new mod">
        <pc:chgData name="Pastor Jason Kauranen" userId="e0c3930084765aaa" providerId="LiveId" clId="{A438F859-A371-4CA2-BA51-2B86427404E9}" dt="2026-09-02T21:02:58.822" v="13242" actId="20577"/>
        <pc:sldMkLst>
          <pc:docMk/>
          <pc:sldMk cId="1529521410" sldId="739"/>
        </pc:sldMkLst>
        <pc:spChg chg="mod">
          <ac:chgData name="Pastor Jason Kauranen" userId="e0c3930084765aaa" providerId="LiveId" clId="{A438F859-A371-4CA2-BA51-2B86427404E9}" dt="2026-09-02T21:02:58.822" v="13242" actId="20577"/>
          <ac:spMkLst>
            <pc:docMk/>
            <pc:sldMk cId="1529521410" sldId="739"/>
            <ac:spMk id="2" creationId="{13259A55-886F-764F-81B1-FCC0993BD2EA}"/>
          </ac:spMkLst>
        </pc:spChg>
      </pc:sldChg>
      <pc:sldChg chg="modSp new mod">
        <pc:chgData name="Pastor Jason Kauranen" userId="e0c3930084765aaa" providerId="LiveId" clId="{A438F859-A371-4CA2-BA51-2B86427404E9}" dt="2026-09-02T21:03:52.159" v="13246" actId="115"/>
        <pc:sldMkLst>
          <pc:docMk/>
          <pc:sldMk cId="4239483949" sldId="740"/>
        </pc:sldMkLst>
        <pc:spChg chg="mod">
          <ac:chgData name="Pastor Jason Kauranen" userId="e0c3930084765aaa" providerId="LiveId" clId="{A438F859-A371-4CA2-BA51-2B86427404E9}" dt="2026-09-02T21:03:52.159" v="13246" actId="115"/>
          <ac:spMkLst>
            <pc:docMk/>
            <pc:sldMk cId="4239483949" sldId="740"/>
            <ac:spMk id="2" creationId="{264351FD-26E7-D2C6-5B15-E40BB4BD8C23}"/>
          </ac:spMkLst>
        </pc:spChg>
      </pc:sldChg>
      <pc:sldChg chg="modSp new mod">
        <pc:chgData name="Pastor Jason Kauranen" userId="e0c3930084765aaa" providerId="LiveId" clId="{A438F859-A371-4CA2-BA51-2B86427404E9}" dt="2026-09-02T21:04:38.251" v="13255" actId="20577"/>
        <pc:sldMkLst>
          <pc:docMk/>
          <pc:sldMk cId="1428717737" sldId="741"/>
        </pc:sldMkLst>
        <pc:spChg chg="mod">
          <ac:chgData name="Pastor Jason Kauranen" userId="e0c3930084765aaa" providerId="LiveId" clId="{A438F859-A371-4CA2-BA51-2B86427404E9}" dt="2026-09-02T21:04:38.251" v="13255" actId="20577"/>
          <ac:spMkLst>
            <pc:docMk/>
            <pc:sldMk cId="1428717737" sldId="741"/>
            <ac:spMk id="2" creationId="{77E600E3-44B1-EF49-8A52-1CE91DA09ED1}"/>
          </ac:spMkLst>
        </pc:spChg>
      </pc:sldChg>
      <pc:sldChg chg="modSp new mod">
        <pc:chgData name="Pastor Jason Kauranen" userId="e0c3930084765aaa" providerId="LiveId" clId="{A438F859-A371-4CA2-BA51-2B86427404E9}" dt="2026-09-02T21:08:46.563" v="13326" actId="20577"/>
        <pc:sldMkLst>
          <pc:docMk/>
          <pc:sldMk cId="3888235877" sldId="742"/>
        </pc:sldMkLst>
        <pc:spChg chg="mod">
          <ac:chgData name="Pastor Jason Kauranen" userId="e0c3930084765aaa" providerId="LiveId" clId="{A438F859-A371-4CA2-BA51-2B86427404E9}" dt="2026-09-02T21:08:46.563" v="13326" actId="20577"/>
          <ac:spMkLst>
            <pc:docMk/>
            <pc:sldMk cId="3888235877" sldId="742"/>
            <ac:spMk id="2" creationId="{1CB309CE-9116-2851-B5CE-9BD89358CBF7}"/>
          </ac:spMkLst>
        </pc:spChg>
      </pc:sldChg>
      <pc:sldChg chg="modSp new mod">
        <pc:chgData name="Pastor Jason Kauranen" userId="e0c3930084765aaa" providerId="LiveId" clId="{A438F859-A371-4CA2-BA51-2B86427404E9}" dt="2026-09-02T21:20:01.324" v="13330" actId="20577"/>
        <pc:sldMkLst>
          <pc:docMk/>
          <pc:sldMk cId="2663172330" sldId="743"/>
        </pc:sldMkLst>
        <pc:spChg chg="mod">
          <ac:chgData name="Pastor Jason Kauranen" userId="e0c3930084765aaa" providerId="LiveId" clId="{A438F859-A371-4CA2-BA51-2B86427404E9}" dt="2026-09-02T21:20:01.324" v="13330" actId="20577"/>
          <ac:spMkLst>
            <pc:docMk/>
            <pc:sldMk cId="2663172330" sldId="743"/>
            <ac:spMk id="2" creationId="{4A977DCC-37BA-5B0E-E2FB-C4B5B8FA9A0F}"/>
          </ac:spMkLst>
        </pc:spChg>
      </pc:sldChg>
      <pc:sldChg chg="modSp new mod">
        <pc:chgData name="Pastor Jason Kauranen" userId="e0c3930084765aaa" providerId="LiveId" clId="{A438F859-A371-4CA2-BA51-2B86427404E9}" dt="2026-09-02T21:21:25.778" v="13342" actId="20577"/>
        <pc:sldMkLst>
          <pc:docMk/>
          <pc:sldMk cId="2114211686" sldId="744"/>
        </pc:sldMkLst>
        <pc:spChg chg="mod">
          <ac:chgData name="Pastor Jason Kauranen" userId="e0c3930084765aaa" providerId="LiveId" clId="{A438F859-A371-4CA2-BA51-2B86427404E9}" dt="2026-09-02T21:21:25.778" v="13342" actId="20577"/>
          <ac:spMkLst>
            <pc:docMk/>
            <pc:sldMk cId="2114211686" sldId="744"/>
            <ac:spMk id="2" creationId="{F20BB7C1-ADD8-5264-49E1-B69CA3287E0B}"/>
          </ac:spMkLst>
        </pc:spChg>
      </pc:sldChg>
      <pc:sldChg chg="modSp new mod">
        <pc:chgData name="Pastor Jason Kauranen" userId="e0c3930084765aaa" providerId="LiveId" clId="{A438F859-A371-4CA2-BA51-2B86427404E9}" dt="2026-09-02T21:23:30.105" v="13345"/>
        <pc:sldMkLst>
          <pc:docMk/>
          <pc:sldMk cId="3653888276" sldId="745"/>
        </pc:sldMkLst>
        <pc:spChg chg="mod">
          <ac:chgData name="Pastor Jason Kauranen" userId="e0c3930084765aaa" providerId="LiveId" clId="{A438F859-A371-4CA2-BA51-2B86427404E9}" dt="2026-09-02T21:23:30.105" v="13345"/>
          <ac:spMkLst>
            <pc:docMk/>
            <pc:sldMk cId="3653888276" sldId="745"/>
            <ac:spMk id="2" creationId="{E49EE42C-8131-AA99-0D90-B62818382AB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
        <p:cNvGrpSpPr/>
        <p:nvPr/>
      </p:nvGrpSpPr>
      <p:grpSpPr>
        <a:xfrm>
          <a:off x="0" y="0"/>
          <a:ext cx="0" cy="0"/>
          <a:chOff x="0" y="0"/>
          <a:chExt cx="0" cy="0"/>
        </a:xfrm>
      </p:grpSpPr>
      <p:sp>
        <p:nvSpPr>
          <p:cNvPr id="3" name="Google Shape;3;n"/>
          <p:cNvSpPr/>
          <p:nvPr/>
        </p:nvSpPr>
        <p:spPr>
          <a:xfrm>
            <a:off x="0" y="0"/>
            <a:ext cx="7315200" cy="96012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4400" b="1">
              <a:solidFill>
                <a:srgbClr val="FFFFFF"/>
              </a:solidFill>
              <a:latin typeface="Arial"/>
              <a:ea typeface="Arial"/>
              <a:cs typeface="Arial"/>
              <a:sym typeface="Arial"/>
            </a:endParaRPr>
          </a:p>
        </p:txBody>
      </p:sp>
      <p:sp>
        <p:nvSpPr>
          <p:cNvPr id="4" name="Google Shape;4;n"/>
          <p:cNvSpPr>
            <a:spLocks noGrp="1" noRot="1" noChangeAspect="1"/>
          </p:cNvSpPr>
          <p:nvPr>
            <p:ph type="sldImg" idx="2"/>
          </p:nvPr>
        </p:nvSpPr>
        <p:spPr>
          <a:xfrm>
            <a:off x="-15036800" y="-12385675"/>
            <a:ext cx="17483138" cy="131127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 name="Google Shape;5;n"/>
          <p:cNvSpPr txBox="1">
            <a:spLocks noGrp="1"/>
          </p:cNvSpPr>
          <p:nvPr>
            <p:ph type="body" idx="1"/>
          </p:nvPr>
        </p:nvSpPr>
        <p:spPr>
          <a:xfrm>
            <a:off x="731838" y="4560888"/>
            <a:ext cx="5848350" cy="4318000"/>
          </a:xfrm>
          <a:prstGeom prst="rect">
            <a:avLst/>
          </a:prstGeom>
          <a:noFill/>
          <a:ln>
            <a:noFill/>
          </a:ln>
        </p:spPr>
        <p:txBody>
          <a:bodyPr spcFirstLastPara="1" wrap="square" lIns="0" tIns="0" rIns="0" bIns="0" anchor="t" anchorCtr="0">
            <a:noAutofit/>
          </a:bodyPr>
          <a:lstStyle>
            <a:lvl1pPr marL="457200" marR="0" lvl="0"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1pPr>
            <a:lvl2pPr marL="914400" marR="0" lvl="1"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2pPr>
            <a:lvl3pPr marL="1371600" marR="0" lvl="2"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3pPr>
            <a:lvl4pPr marL="1828800" marR="0" lvl="3"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4pPr>
            <a:lvl5pPr marL="2286000" marR="0" lvl="4"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1:notes"/>
          <p:cNvSpPr>
            <a:spLocks noGrp="1" noRot="1" noChangeAspect="1"/>
          </p:cNvSpPr>
          <p:nvPr>
            <p:ph type="sldImg" idx="2"/>
          </p:nvPr>
        </p:nvSpPr>
        <p:spPr>
          <a:xfrm>
            <a:off x="-15036800" y="-12385675"/>
            <a:ext cx="17483138" cy="131127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3" name="Google Shape;83;p1:notes"/>
          <p:cNvSpPr txBox="1">
            <a:spLocks noGrp="1"/>
          </p:cNvSpPr>
          <p:nvPr>
            <p:ph type="body" idx="1"/>
          </p:nvPr>
        </p:nvSpPr>
        <p:spPr>
          <a:xfrm>
            <a:off x="731838" y="4560888"/>
            <a:ext cx="5848350" cy="43180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a:extLst>
            <a:ext uri="{FF2B5EF4-FFF2-40B4-BE49-F238E27FC236}">
              <a16:creationId xmlns:a16="http://schemas.microsoft.com/office/drawing/2014/main" id="{1AB5F192-C48C-E416-7386-704414948E40}"/>
            </a:ext>
          </a:extLst>
        </p:cNvPr>
        <p:cNvGrpSpPr/>
        <p:nvPr/>
      </p:nvGrpSpPr>
      <p:grpSpPr>
        <a:xfrm>
          <a:off x="0" y="0"/>
          <a:ext cx="0" cy="0"/>
          <a:chOff x="0" y="0"/>
          <a:chExt cx="0" cy="0"/>
        </a:xfrm>
      </p:grpSpPr>
      <p:sp>
        <p:nvSpPr>
          <p:cNvPr id="87" name="Google Shape;87;p2:notes">
            <a:extLst>
              <a:ext uri="{FF2B5EF4-FFF2-40B4-BE49-F238E27FC236}">
                <a16:creationId xmlns:a16="http://schemas.microsoft.com/office/drawing/2014/main" id="{0F6196A7-8080-AEE5-FB75-3D582E423C75}"/>
              </a:ext>
            </a:extLst>
          </p:cNvPr>
          <p:cNvSpPr txBox="1">
            <a:spLocks noGrp="1"/>
          </p:cNvSpPr>
          <p:nvPr>
            <p:ph type="body" idx="1"/>
          </p:nvPr>
        </p:nvSpPr>
        <p:spPr>
          <a:xfrm>
            <a:off x="731838" y="4560888"/>
            <a:ext cx="5848350" cy="4318000"/>
          </a:xfrm>
          <a:prstGeom prst="rect">
            <a:avLst/>
          </a:prstGeom>
        </p:spPr>
        <p:txBody>
          <a:bodyPr spcFirstLastPara="1" wrap="square" lIns="0" tIns="0" rIns="0" bIns="0" anchor="t" anchorCtr="0">
            <a:noAutofit/>
          </a:bodyPr>
          <a:lstStyle/>
          <a:p>
            <a:pPr marL="0" lvl="0" indent="0" algn="l" rtl="0">
              <a:spcBef>
                <a:spcPts val="360"/>
              </a:spcBef>
              <a:spcAft>
                <a:spcPts val="0"/>
              </a:spcAft>
              <a:buNone/>
            </a:pPr>
            <a:endParaRPr/>
          </a:p>
        </p:txBody>
      </p:sp>
      <p:sp>
        <p:nvSpPr>
          <p:cNvPr id="88" name="Google Shape;88;p2:notes">
            <a:extLst>
              <a:ext uri="{FF2B5EF4-FFF2-40B4-BE49-F238E27FC236}">
                <a16:creationId xmlns:a16="http://schemas.microsoft.com/office/drawing/2014/main" id="{BBE99C64-CDC4-E605-3C6B-DD88882B64E6}"/>
              </a:ext>
            </a:extLst>
          </p:cNvPr>
          <p:cNvSpPr>
            <a:spLocks noGrp="1" noRot="1" noChangeAspect="1"/>
          </p:cNvSpPr>
          <p:nvPr>
            <p:ph type="sldImg" idx="2"/>
          </p:nvPr>
        </p:nvSpPr>
        <p:spPr>
          <a:xfrm>
            <a:off x="-15036800" y="-12385675"/>
            <a:ext cx="17483138" cy="131127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7924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38:notes"/>
          <p:cNvSpPr>
            <a:spLocks noGrp="1" noRot="1" noChangeAspect="1"/>
          </p:cNvSpPr>
          <p:nvPr>
            <p:ph type="sldImg" idx="2"/>
          </p:nvPr>
        </p:nvSpPr>
        <p:spPr>
          <a:xfrm>
            <a:off x="-15036800" y="-12385675"/>
            <a:ext cx="17483138" cy="131127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70" name="Google Shape;270;p38:notes"/>
          <p:cNvSpPr txBox="1">
            <a:spLocks noGrp="1"/>
          </p:cNvSpPr>
          <p:nvPr>
            <p:ph type="body" idx="1"/>
          </p:nvPr>
        </p:nvSpPr>
        <p:spPr>
          <a:xfrm>
            <a:off x="731838" y="4560888"/>
            <a:ext cx="5848350" cy="43180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
        <p:cNvGrpSpPr/>
        <p:nvPr/>
      </p:nvGrpSpPr>
      <p:grpSpPr>
        <a:xfrm>
          <a:off x="0" y="0"/>
          <a:ext cx="0" cy="0"/>
          <a:chOff x="0" y="0"/>
          <a:chExt cx="0" cy="0"/>
        </a:xfrm>
      </p:grpSpPr>
      <p:sp>
        <p:nvSpPr>
          <p:cNvPr id="13" name="Google Shape;13;p40"/>
          <p:cNvSpPr txBox="1">
            <a:spLocks noGrp="1"/>
          </p:cNvSpPr>
          <p:nvPr>
            <p:ph type="title"/>
          </p:nvPr>
        </p:nvSpPr>
        <p:spPr>
          <a:xfrm>
            <a:off x="304800" y="365125"/>
            <a:ext cx="8531225" cy="1139825"/>
          </a:xfrm>
          <a:prstGeom prst="rect">
            <a:avLst/>
          </a:prstGeom>
          <a:noFill/>
          <a:ln>
            <a:noFill/>
          </a:ln>
        </p:spPr>
        <p:txBody>
          <a:bodyPr spcFirstLastPara="1" wrap="square" lIns="90000" tIns="46800" rIns="90000" bIns="46800" anchor="t"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4" name="Google Shape;14;p40"/>
          <p:cNvSpPr txBox="1">
            <a:spLocks noGrp="1"/>
          </p:cNvSpPr>
          <p:nvPr>
            <p:ph type="dt" idx="10"/>
          </p:nvPr>
        </p:nvSpPr>
        <p:spPr>
          <a:xfrm>
            <a:off x="685800" y="6248400"/>
            <a:ext cx="1901825" cy="454025"/>
          </a:xfrm>
          <a:prstGeom prst="rect">
            <a:avLst/>
          </a:prstGeom>
          <a:noFill/>
          <a:ln>
            <a:noFill/>
          </a:ln>
        </p:spPr>
        <p:txBody>
          <a:bodyPr spcFirstLastPara="1" wrap="square" lIns="90000" tIns="46800" rIns="90000" bIns="46800" anchor="t" anchorCtr="0">
            <a:noAutofit/>
          </a:bodyPr>
          <a:lstStyle>
            <a:lvl1pPr lvl="0" algn="l">
              <a:spcBef>
                <a:spcPts val="0"/>
              </a:spcBef>
              <a:spcAft>
                <a:spcPts val="0"/>
              </a:spcAft>
              <a:buSzPts val="2400"/>
              <a:buNone/>
              <a:defRPr/>
            </a:lvl1pPr>
            <a:lvl2pPr lvl="1" algn="ctr">
              <a:spcBef>
                <a:spcPts val="1350"/>
              </a:spcBef>
              <a:spcAft>
                <a:spcPts val="0"/>
              </a:spcAft>
              <a:buSzPts val="1400"/>
              <a:buNone/>
              <a:defRPr/>
            </a:lvl2pPr>
            <a:lvl3pPr lvl="2" algn="ctr">
              <a:spcBef>
                <a:spcPts val="1350"/>
              </a:spcBef>
              <a:spcAft>
                <a:spcPts val="0"/>
              </a:spcAft>
              <a:buSzPts val="1400"/>
              <a:buNone/>
              <a:defRPr/>
            </a:lvl3pPr>
            <a:lvl4pPr lvl="3" algn="ctr">
              <a:spcBef>
                <a:spcPts val="1350"/>
              </a:spcBef>
              <a:spcAft>
                <a:spcPts val="0"/>
              </a:spcAft>
              <a:buSzPts val="1400"/>
              <a:buNone/>
              <a:defRPr/>
            </a:lvl4pPr>
            <a:lvl5pPr lvl="4" algn="ctr">
              <a:spcBef>
                <a:spcPts val="135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0"/>
          <p:cNvSpPr txBox="1">
            <a:spLocks noGrp="1"/>
          </p:cNvSpPr>
          <p:nvPr>
            <p:ph type="ftr" idx="11"/>
          </p:nvPr>
        </p:nvSpPr>
        <p:spPr>
          <a:xfrm>
            <a:off x="3124200" y="6248400"/>
            <a:ext cx="2892425" cy="454025"/>
          </a:xfrm>
          <a:prstGeom prst="rect">
            <a:avLst/>
          </a:prstGeom>
          <a:noFill/>
          <a:ln>
            <a:noFill/>
          </a:ln>
        </p:spPr>
        <p:txBody>
          <a:bodyPr spcFirstLastPara="1" wrap="square" lIns="90000" tIns="46800" rIns="90000" bIns="46800" anchor="t" anchorCtr="0">
            <a:noAutofit/>
          </a:bodyPr>
          <a:lstStyle>
            <a:lvl1pPr lvl="0" algn="l">
              <a:spcBef>
                <a:spcPts val="0"/>
              </a:spcBef>
              <a:spcAft>
                <a:spcPts val="0"/>
              </a:spcAft>
              <a:buSzPts val="2400"/>
              <a:buNone/>
              <a:defRPr/>
            </a:lvl1pPr>
            <a:lvl2pPr lvl="1" algn="ctr">
              <a:spcBef>
                <a:spcPts val="1350"/>
              </a:spcBef>
              <a:spcAft>
                <a:spcPts val="0"/>
              </a:spcAft>
              <a:buSzPts val="1400"/>
              <a:buNone/>
              <a:defRPr/>
            </a:lvl2pPr>
            <a:lvl3pPr lvl="2" algn="ctr">
              <a:spcBef>
                <a:spcPts val="1350"/>
              </a:spcBef>
              <a:spcAft>
                <a:spcPts val="0"/>
              </a:spcAft>
              <a:buSzPts val="1400"/>
              <a:buNone/>
              <a:defRPr/>
            </a:lvl3pPr>
            <a:lvl4pPr lvl="3" algn="ctr">
              <a:spcBef>
                <a:spcPts val="1350"/>
              </a:spcBef>
              <a:spcAft>
                <a:spcPts val="0"/>
              </a:spcAft>
              <a:buSzPts val="1400"/>
              <a:buNone/>
              <a:defRPr/>
            </a:lvl4pPr>
            <a:lvl5pPr lvl="4" algn="ctr">
              <a:spcBef>
                <a:spcPts val="135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0"/>
          <p:cNvSpPr txBox="1">
            <a:spLocks noGrp="1"/>
          </p:cNvSpPr>
          <p:nvPr>
            <p:ph type="sldNum" idx="12"/>
          </p:nvPr>
        </p:nvSpPr>
        <p:spPr>
          <a:xfrm>
            <a:off x="6553200" y="6248400"/>
            <a:ext cx="1901825" cy="454025"/>
          </a:xfrm>
          <a:prstGeom prst="rect">
            <a:avLst/>
          </a:prstGeom>
          <a:noFill/>
          <a:ln>
            <a:noFill/>
          </a:ln>
        </p:spPr>
        <p:txBody>
          <a:bodyPr spcFirstLastPara="1" wrap="square" lIns="90000" tIns="46800" rIns="90000" bIns="46800" anchor="t" anchorCtr="0">
            <a:noAutofit/>
          </a:bodyPr>
          <a:lstStyle>
            <a:lvl1pPr marL="0" lvl="0"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1pPr>
            <a:lvl2pPr marL="0" lvl="1"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2pPr>
            <a:lvl3pPr marL="0" lvl="2"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3pPr>
            <a:lvl4pPr marL="0" lvl="3"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4pPr>
            <a:lvl5pPr marL="0" lvl="4"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5pPr>
            <a:lvl6pPr marL="0" lvl="5"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6pPr>
            <a:lvl7pPr marL="0" lvl="6"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7pPr>
            <a:lvl8pPr marL="0" lvl="7"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8pPr>
            <a:lvl9pPr marL="0" lvl="8" indent="0" algn="l">
              <a:spcBef>
                <a:spcPts val="0"/>
              </a:spcBef>
              <a:spcAft>
                <a:spcPts val="0"/>
              </a:spcAft>
              <a:buSzPts val="2400"/>
              <a:buNone/>
              <a:defRPr sz="2400" b="0">
                <a:solidFill>
                  <a:srgbClr val="000000"/>
                </a:solidFill>
                <a:latin typeface="Times New Roman"/>
                <a:ea typeface="Times New Roman"/>
                <a:cs typeface="Times New Roman"/>
                <a:sym typeface="Times New Roman"/>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6"/>
        <p:cNvGrpSpPr/>
        <p:nvPr/>
      </p:nvGrpSpPr>
      <p:grpSpPr>
        <a:xfrm>
          <a:off x="0" y="0"/>
          <a:ext cx="0" cy="0"/>
          <a:chOff x="0" y="0"/>
          <a:chExt cx="0" cy="0"/>
        </a:xfrm>
      </p:grpSpPr>
      <p:sp>
        <p:nvSpPr>
          <p:cNvPr id="7" name="Google Shape;7;p39"/>
          <p:cNvSpPr txBox="1">
            <a:spLocks noGrp="1"/>
          </p:cNvSpPr>
          <p:nvPr>
            <p:ph type="title"/>
          </p:nvPr>
        </p:nvSpPr>
        <p:spPr>
          <a:xfrm>
            <a:off x="304800" y="365125"/>
            <a:ext cx="8531225" cy="1139825"/>
          </a:xfrm>
          <a:prstGeom prst="rect">
            <a:avLst/>
          </a:prstGeom>
          <a:noFill/>
          <a:ln>
            <a:noFill/>
          </a:ln>
        </p:spPr>
        <p:txBody>
          <a:bodyPr spcFirstLastPara="1" wrap="square" lIns="90000" tIns="46800" rIns="90000" bIns="46800" anchor="t" anchorCtr="0">
            <a:noAutofit/>
          </a:bodyPr>
          <a:lstStyle>
            <a:lvl1pPr marR="0" lvl="0"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1pPr>
            <a:lvl2pPr marR="0" lvl="1"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2pPr>
            <a:lvl3pPr marR="0" lvl="2"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3pPr>
            <a:lvl4pPr marR="0" lvl="3"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4pPr>
            <a:lvl5pPr marR="0" lvl="4"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5pPr>
            <a:lvl6pPr marR="0" lvl="5"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6pPr>
            <a:lvl7pPr marR="0" lvl="6"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7pPr>
            <a:lvl8pPr marR="0" lvl="7"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8pPr>
            <a:lvl9pPr marR="0" lvl="8" algn="ctr" rtl="0">
              <a:spcBef>
                <a:spcPts val="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9pPr>
          </a:lstStyle>
          <a:p>
            <a:endParaRPr/>
          </a:p>
        </p:txBody>
      </p:sp>
      <p:sp>
        <p:nvSpPr>
          <p:cNvPr id="8" name="Google Shape;8;p39"/>
          <p:cNvSpPr txBox="1">
            <a:spLocks noGrp="1"/>
          </p:cNvSpPr>
          <p:nvPr>
            <p:ph type="body" idx="1"/>
          </p:nvPr>
        </p:nvSpPr>
        <p:spPr>
          <a:xfrm>
            <a:off x="685800" y="1981200"/>
            <a:ext cx="7769225" cy="4111625"/>
          </a:xfrm>
          <a:prstGeom prst="rect">
            <a:avLst/>
          </a:prstGeom>
          <a:noFill/>
          <a:ln>
            <a:noFill/>
          </a:ln>
        </p:spPr>
        <p:txBody>
          <a:bodyPr spcFirstLastPara="1" wrap="square" lIns="90000" tIns="46800" rIns="90000" bIns="46800" anchor="t" anchorCtr="0">
            <a:noAutofit/>
          </a:bodyPr>
          <a:lstStyle>
            <a:lvl1pPr marL="457200" marR="0" lvl="0" indent="-228600" algn="ctr" rtl="0">
              <a:spcBef>
                <a:spcPts val="1350"/>
              </a:spcBef>
              <a:spcAft>
                <a:spcPts val="0"/>
              </a:spcAft>
              <a:buSzPts val="1400"/>
              <a:buNone/>
              <a:defRPr sz="5400" b="1" i="0" u="none" strike="noStrike" cap="none">
                <a:solidFill>
                  <a:srgbClr val="FFFFFF"/>
                </a:solidFill>
                <a:latin typeface="Times New Roman"/>
                <a:ea typeface="Times New Roman"/>
                <a:cs typeface="Times New Roman"/>
                <a:sym typeface="Times New Roman"/>
              </a:defRPr>
            </a:lvl1pPr>
            <a:lvl2pPr marL="914400" marR="0" lvl="1" indent="-228600" algn="l" rtl="0">
              <a:spcBef>
                <a:spcPts val="700"/>
              </a:spcBef>
              <a:spcAft>
                <a:spcPts val="0"/>
              </a:spcAft>
              <a:buSzPts val="1400"/>
              <a:buNone/>
              <a:defRPr sz="2800" b="0" i="0" u="none" strike="noStrike" cap="none">
                <a:solidFill>
                  <a:srgbClr val="000000"/>
                </a:solidFill>
                <a:latin typeface="Times New Roman"/>
                <a:ea typeface="Times New Roman"/>
                <a:cs typeface="Times New Roman"/>
                <a:sym typeface="Times New Roman"/>
              </a:defRPr>
            </a:lvl2pPr>
            <a:lvl3pPr marL="1371600" marR="0" lvl="2" indent="-228600" algn="l" rtl="0">
              <a:spcBef>
                <a:spcPts val="60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3pPr>
            <a:lvl4pPr marL="1828800" marR="0" lvl="3" indent="-228600" algn="l" rtl="0">
              <a:spcBef>
                <a:spcPts val="500"/>
              </a:spcBef>
              <a:spcAft>
                <a:spcPts val="0"/>
              </a:spcAft>
              <a:buSzPts val="1400"/>
              <a:buNone/>
              <a:defRPr sz="2000" b="0" i="0" u="none" strike="noStrike" cap="none">
                <a:solidFill>
                  <a:srgbClr val="000000"/>
                </a:solidFill>
                <a:latin typeface="Times New Roman"/>
                <a:ea typeface="Times New Roman"/>
                <a:cs typeface="Times New Roman"/>
                <a:sym typeface="Times New Roman"/>
              </a:defRPr>
            </a:lvl4pPr>
            <a:lvl5pPr marL="2286000" marR="0" lvl="4" indent="-228600" algn="l" rtl="0">
              <a:spcBef>
                <a:spcPts val="500"/>
              </a:spcBef>
              <a:spcAft>
                <a:spcPts val="0"/>
              </a:spcAft>
              <a:buSzPts val="1400"/>
              <a:buNone/>
              <a:defRPr sz="2000" b="0" i="0" u="none" strike="noStrike" cap="none">
                <a:solidFill>
                  <a:srgbClr val="000000"/>
                </a:solidFill>
                <a:latin typeface="Times New Roman"/>
                <a:ea typeface="Times New Roman"/>
                <a:cs typeface="Times New Roman"/>
                <a:sym typeface="Times New Roman"/>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imes New Roman"/>
                <a:ea typeface="Times New Roman"/>
                <a:cs typeface="Times New Roman"/>
                <a:sym typeface="Times New Roman"/>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imes New Roman"/>
                <a:ea typeface="Times New Roman"/>
                <a:cs typeface="Times New Roman"/>
                <a:sym typeface="Times New Roman"/>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imes New Roman"/>
                <a:ea typeface="Times New Roman"/>
                <a:cs typeface="Times New Roman"/>
                <a:sym typeface="Times New Roman"/>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9" name="Google Shape;9;p39"/>
          <p:cNvSpPr txBox="1">
            <a:spLocks noGrp="1"/>
          </p:cNvSpPr>
          <p:nvPr>
            <p:ph type="dt" idx="10"/>
          </p:nvPr>
        </p:nvSpPr>
        <p:spPr>
          <a:xfrm>
            <a:off x="685800" y="6248400"/>
            <a:ext cx="1901825" cy="454025"/>
          </a:xfrm>
          <a:prstGeom prst="rect">
            <a:avLst/>
          </a:prstGeom>
          <a:noFill/>
          <a:ln>
            <a:noFill/>
          </a:ln>
        </p:spPr>
        <p:txBody>
          <a:bodyPr spcFirstLastPara="1" wrap="square" lIns="90000" tIns="46800" rIns="90000" bIns="46800" anchor="t" anchorCtr="0">
            <a:noAutofit/>
          </a:bodyPr>
          <a:lstStyle>
            <a:lvl1pPr marR="0" lvl="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1pPr>
            <a:lvl2pPr marR="0" lvl="1" algn="ctr" rtl="0">
              <a:spcBef>
                <a:spcPts val="1350"/>
              </a:spcBef>
              <a:spcAft>
                <a:spcPts val="0"/>
              </a:spcAft>
              <a:buSzPts val="1400"/>
              <a:buNone/>
              <a:defRPr sz="4400" b="1" i="0" u="none" strike="noStrike" cap="none">
                <a:solidFill>
                  <a:srgbClr val="FFFFFF"/>
                </a:solidFill>
                <a:latin typeface="Arial"/>
                <a:ea typeface="Arial"/>
                <a:cs typeface="Arial"/>
                <a:sym typeface="Arial"/>
              </a:defRPr>
            </a:lvl2pPr>
            <a:lvl3pPr marR="0" lvl="2" algn="ctr" rtl="0">
              <a:spcBef>
                <a:spcPts val="1350"/>
              </a:spcBef>
              <a:spcAft>
                <a:spcPts val="0"/>
              </a:spcAft>
              <a:buSzPts val="1400"/>
              <a:buNone/>
              <a:defRPr sz="4400" b="1" i="0" u="none" strike="noStrike" cap="none">
                <a:solidFill>
                  <a:srgbClr val="FFFFFF"/>
                </a:solidFill>
                <a:latin typeface="Arial"/>
                <a:ea typeface="Arial"/>
                <a:cs typeface="Arial"/>
                <a:sym typeface="Arial"/>
              </a:defRPr>
            </a:lvl3pPr>
            <a:lvl4pPr marR="0" lvl="3" algn="ctr" rtl="0">
              <a:spcBef>
                <a:spcPts val="1350"/>
              </a:spcBef>
              <a:spcAft>
                <a:spcPts val="0"/>
              </a:spcAft>
              <a:buSzPts val="1400"/>
              <a:buNone/>
              <a:defRPr sz="4400" b="1" i="0" u="none" strike="noStrike" cap="none">
                <a:solidFill>
                  <a:srgbClr val="FFFFFF"/>
                </a:solidFill>
                <a:latin typeface="Arial"/>
                <a:ea typeface="Arial"/>
                <a:cs typeface="Arial"/>
                <a:sym typeface="Arial"/>
              </a:defRPr>
            </a:lvl4pPr>
            <a:lvl5pPr marR="0" lvl="4" algn="ctr" rtl="0">
              <a:spcBef>
                <a:spcPts val="1350"/>
              </a:spcBef>
              <a:spcAft>
                <a:spcPts val="0"/>
              </a:spcAft>
              <a:buSzPts val="1400"/>
              <a:buNone/>
              <a:defRPr sz="4400" b="1" i="0" u="none" strike="noStrike" cap="none">
                <a:solidFill>
                  <a:srgbClr val="FFFFFF"/>
                </a:solidFill>
                <a:latin typeface="Arial"/>
                <a:ea typeface="Arial"/>
                <a:cs typeface="Arial"/>
                <a:sym typeface="Arial"/>
              </a:defRPr>
            </a:lvl5pPr>
            <a:lvl6pPr marR="0" lvl="5" algn="l" rtl="0">
              <a:spcBef>
                <a:spcPts val="0"/>
              </a:spcBef>
              <a:spcAft>
                <a:spcPts val="0"/>
              </a:spcAft>
              <a:buSzPts val="1400"/>
              <a:buNone/>
              <a:defRPr sz="4400" b="1" i="0" u="none" strike="noStrike" cap="none">
                <a:solidFill>
                  <a:srgbClr val="FFFFFF"/>
                </a:solidFill>
                <a:latin typeface="Arial"/>
                <a:ea typeface="Arial"/>
                <a:cs typeface="Arial"/>
                <a:sym typeface="Arial"/>
              </a:defRPr>
            </a:lvl6pPr>
            <a:lvl7pPr marR="0" lvl="6" algn="l" rtl="0">
              <a:spcBef>
                <a:spcPts val="0"/>
              </a:spcBef>
              <a:spcAft>
                <a:spcPts val="0"/>
              </a:spcAft>
              <a:buSzPts val="1400"/>
              <a:buNone/>
              <a:defRPr sz="4400" b="1" i="0" u="none" strike="noStrike" cap="none">
                <a:solidFill>
                  <a:srgbClr val="FFFFFF"/>
                </a:solidFill>
                <a:latin typeface="Arial"/>
                <a:ea typeface="Arial"/>
                <a:cs typeface="Arial"/>
                <a:sym typeface="Arial"/>
              </a:defRPr>
            </a:lvl7pPr>
            <a:lvl8pPr marR="0" lvl="7" algn="l" rtl="0">
              <a:spcBef>
                <a:spcPts val="0"/>
              </a:spcBef>
              <a:spcAft>
                <a:spcPts val="0"/>
              </a:spcAft>
              <a:buSzPts val="1400"/>
              <a:buNone/>
              <a:defRPr sz="4400" b="1" i="0" u="none" strike="noStrike" cap="none">
                <a:solidFill>
                  <a:srgbClr val="FFFFFF"/>
                </a:solidFill>
                <a:latin typeface="Arial"/>
                <a:ea typeface="Arial"/>
                <a:cs typeface="Arial"/>
                <a:sym typeface="Arial"/>
              </a:defRPr>
            </a:lvl8pPr>
            <a:lvl9pPr marR="0" lvl="8" algn="l" rtl="0">
              <a:spcBef>
                <a:spcPts val="0"/>
              </a:spcBef>
              <a:spcAft>
                <a:spcPts val="0"/>
              </a:spcAft>
              <a:buSzPts val="1400"/>
              <a:buNone/>
              <a:defRPr sz="4400" b="1" i="0" u="none" strike="noStrike" cap="none">
                <a:solidFill>
                  <a:srgbClr val="FFFFFF"/>
                </a:solidFill>
                <a:latin typeface="Arial"/>
                <a:ea typeface="Arial"/>
                <a:cs typeface="Arial"/>
                <a:sym typeface="Arial"/>
              </a:defRPr>
            </a:lvl9pPr>
          </a:lstStyle>
          <a:p>
            <a:endParaRPr/>
          </a:p>
        </p:txBody>
      </p:sp>
      <p:sp>
        <p:nvSpPr>
          <p:cNvPr id="10" name="Google Shape;10;p39"/>
          <p:cNvSpPr txBox="1">
            <a:spLocks noGrp="1"/>
          </p:cNvSpPr>
          <p:nvPr>
            <p:ph type="ftr" idx="11"/>
          </p:nvPr>
        </p:nvSpPr>
        <p:spPr>
          <a:xfrm>
            <a:off x="3124200" y="6248400"/>
            <a:ext cx="2892425" cy="454025"/>
          </a:xfrm>
          <a:prstGeom prst="rect">
            <a:avLst/>
          </a:prstGeom>
          <a:noFill/>
          <a:ln>
            <a:noFill/>
          </a:ln>
        </p:spPr>
        <p:txBody>
          <a:bodyPr spcFirstLastPara="1" wrap="square" lIns="90000" tIns="46800" rIns="90000" bIns="46800" anchor="t" anchorCtr="0">
            <a:noAutofit/>
          </a:bodyPr>
          <a:lstStyle>
            <a:lvl1pPr marR="0" lvl="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1pPr>
            <a:lvl2pPr marR="0" lvl="1" algn="ctr" rtl="0">
              <a:spcBef>
                <a:spcPts val="1350"/>
              </a:spcBef>
              <a:spcAft>
                <a:spcPts val="0"/>
              </a:spcAft>
              <a:buSzPts val="1400"/>
              <a:buNone/>
              <a:defRPr sz="4400" b="1" i="0" u="none" strike="noStrike" cap="none">
                <a:solidFill>
                  <a:srgbClr val="FFFFFF"/>
                </a:solidFill>
                <a:latin typeface="Arial"/>
                <a:ea typeface="Arial"/>
                <a:cs typeface="Arial"/>
                <a:sym typeface="Arial"/>
              </a:defRPr>
            </a:lvl2pPr>
            <a:lvl3pPr marR="0" lvl="2" algn="ctr" rtl="0">
              <a:spcBef>
                <a:spcPts val="1350"/>
              </a:spcBef>
              <a:spcAft>
                <a:spcPts val="0"/>
              </a:spcAft>
              <a:buSzPts val="1400"/>
              <a:buNone/>
              <a:defRPr sz="4400" b="1" i="0" u="none" strike="noStrike" cap="none">
                <a:solidFill>
                  <a:srgbClr val="FFFFFF"/>
                </a:solidFill>
                <a:latin typeface="Arial"/>
                <a:ea typeface="Arial"/>
                <a:cs typeface="Arial"/>
                <a:sym typeface="Arial"/>
              </a:defRPr>
            </a:lvl3pPr>
            <a:lvl4pPr marR="0" lvl="3" algn="ctr" rtl="0">
              <a:spcBef>
                <a:spcPts val="1350"/>
              </a:spcBef>
              <a:spcAft>
                <a:spcPts val="0"/>
              </a:spcAft>
              <a:buSzPts val="1400"/>
              <a:buNone/>
              <a:defRPr sz="4400" b="1" i="0" u="none" strike="noStrike" cap="none">
                <a:solidFill>
                  <a:srgbClr val="FFFFFF"/>
                </a:solidFill>
                <a:latin typeface="Arial"/>
                <a:ea typeface="Arial"/>
                <a:cs typeface="Arial"/>
                <a:sym typeface="Arial"/>
              </a:defRPr>
            </a:lvl4pPr>
            <a:lvl5pPr marR="0" lvl="4" algn="ctr" rtl="0">
              <a:spcBef>
                <a:spcPts val="1350"/>
              </a:spcBef>
              <a:spcAft>
                <a:spcPts val="0"/>
              </a:spcAft>
              <a:buSzPts val="1400"/>
              <a:buNone/>
              <a:defRPr sz="4400" b="1" i="0" u="none" strike="noStrike" cap="none">
                <a:solidFill>
                  <a:srgbClr val="FFFFFF"/>
                </a:solidFill>
                <a:latin typeface="Arial"/>
                <a:ea typeface="Arial"/>
                <a:cs typeface="Arial"/>
                <a:sym typeface="Arial"/>
              </a:defRPr>
            </a:lvl5pPr>
            <a:lvl6pPr marR="0" lvl="5" algn="l" rtl="0">
              <a:spcBef>
                <a:spcPts val="0"/>
              </a:spcBef>
              <a:spcAft>
                <a:spcPts val="0"/>
              </a:spcAft>
              <a:buSzPts val="1400"/>
              <a:buNone/>
              <a:defRPr sz="4400" b="1" i="0" u="none" strike="noStrike" cap="none">
                <a:solidFill>
                  <a:srgbClr val="FFFFFF"/>
                </a:solidFill>
                <a:latin typeface="Arial"/>
                <a:ea typeface="Arial"/>
                <a:cs typeface="Arial"/>
                <a:sym typeface="Arial"/>
              </a:defRPr>
            </a:lvl6pPr>
            <a:lvl7pPr marR="0" lvl="6" algn="l" rtl="0">
              <a:spcBef>
                <a:spcPts val="0"/>
              </a:spcBef>
              <a:spcAft>
                <a:spcPts val="0"/>
              </a:spcAft>
              <a:buSzPts val="1400"/>
              <a:buNone/>
              <a:defRPr sz="4400" b="1" i="0" u="none" strike="noStrike" cap="none">
                <a:solidFill>
                  <a:srgbClr val="FFFFFF"/>
                </a:solidFill>
                <a:latin typeface="Arial"/>
                <a:ea typeface="Arial"/>
                <a:cs typeface="Arial"/>
                <a:sym typeface="Arial"/>
              </a:defRPr>
            </a:lvl7pPr>
            <a:lvl8pPr marR="0" lvl="7" algn="l" rtl="0">
              <a:spcBef>
                <a:spcPts val="0"/>
              </a:spcBef>
              <a:spcAft>
                <a:spcPts val="0"/>
              </a:spcAft>
              <a:buSzPts val="1400"/>
              <a:buNone/>
              <a:defRPr sz="4400" b="1" i="0" u="none" strike="noStrike" cap="none">
                <a:solidFill>
                  <a:srgbClr val="FFFFFF"/>
                </a:solidFill>
                <a:latin typeface="Arial"/>
                <a:ea typeface="Arial"/>
                <a:cs typeface="Arial"/>
                <a:sym typeface="Arial"/>
              </a:defRPr>
            </a:lvl8pPr>
            <a:lvl9pPr marR="0" lvl="8" algn="l" rtl="0">
              <a:spcBef>
                <a:spcPts val="0"/>
              </a:spcBef>
              <a:spcAft>
                <a:spcPts val="0"/>
              </a:spcAft>
              <a:buSzPts val="1400"/>
              <a:buNone/>
              <a:defRPr sz="4400" b="1" i="0" u="none" strike="noStrike" cap="none">
                <a:solidFill>
                  <a:srgbClr val="FFFFFF"/>
                </a:solidFill>
                <a:latin typeface="Arial"/>
                <a:ea typeface="Arial"/>
                <a:cs typeface="Arial"/>
                <a:sym typeface="Arial"/>
              </a:defRPr>
            </a:lvl9pPr>
          </a:lstStyle>
          <a:p>
            <a:endParaRPr/>
          </a:p>
        </p:txBody>
      </p:sp>
      <p:sp>
        <p:nvSpPr>
          <p:cNvPr id="11" name="Google Shape;11;p39"/>
          <p:cNvSpPr txBox="1">
            <a:spLocks noGrp="1"/>
          </p:cNvSpPr>
          <p:nvPr>
            <p:ph type="sldNum" idx="12"/>
          </p:nvPr>
        </p:nvSpPr>
        <p:spPr>
          <a:xfrm>
            <a:off x="6553200" y="6248400"/>
            <a:ext cx="1901825" cy="454025"/>
          </a:xfrm>
          <a:prstGeom prst="rect">
            <a:avLst/>
          </a:prstGeom>
          <a:noFill/>
          <a:ln>
            <a:noFill/>
          </a:ln>
        </p:spPr>
        <p:txBody>
          <a:bodyPr spcFirstLastPara="1" wrap="square" lIns="90000" tIns="46800" rIns="90000" bIns="46800" anchor="t" anchorCtr="0">
            <a:noAutofit/>
          </a:bodyPr>
          <a:lstStyle>
            <a:lvl1pPr marL="0" marR="0" lvl="0"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1pPr>
            <a:lvl2pPr marL="0" marR="0" lvl="1"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2pPr>
            <a:lvl3pPr marL="0" marR="0" lvl="2"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3pPr>
            <a:lvl4pPr marL="0" marR="0" lvl="3"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4pPr>
            <a:lvl5pPr marL="0" marR="0" lvl="4"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5pPr>
            <a:lvl6pPr marL="0" marR="0" lvl="5"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6pPr>
            <a:lvl7pPr marL="0" marR="0" lvl="6"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7pPr>
            <a:lvl8pPr marL="0" marR="0" lvl="7"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8pPr>
            <a:lvl9pPr marL="0" marR="0" lvl="8" indent="0" algn="l" rtl="0">
              <a:spcBef>
                <a:spcPts val="0"/>
              </a:spcBef>
              <a:spcAft>
                <a:spcPts val="0"/>
              </a:spcAft>
              <a:buClr>
                <a:srgbClr val="000000"/>
              </a:buClr>
              <a:buSzPts val="2400"/>
              <a:buFont typeface="Times New Roman"/>
              <a:buNone/>
              <a:defRPr sz="2400" b="0">
                <a:solidFill>
                  <a:srgbClr val="000000"/>
                </a:solidFill>
                <a:latin typeface="Times New Roman"/>
                <a:ea typeface="Times New Roman"/>
                <a:cs typeface="Times New Roman"/>
                <a:sym typeface="Times New Roman"/>
              </a:defRPr>
            </a:lvl9pPr>
          </a:lstStyle>
          <a:p>
            <a:pPr marL="0" lvl="0" indent="0" algn="l"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mailto:SLBM@gmail.org"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2C37C-9FC7-1565-8D12-DB314483530E}"/>
              </a:ext>
            </a:extLst>
          </p:cNvPr>
          <p:cNvSpPr>
            <a:spLocks noGrp="1"/>
          </p:cNvSpPr>
          <p:nvPr>
            <p:ph type="title"/>
          </p:nvPr>
        </p:nvSpPr>
        <p:spPr/>
        <p:txBody>
          <a:bodyPr/>
          <a:lstStyle/>
          <a:p>
            <a:r>
              <a:rPr lang="en-US" sz="4800" dirty="0"/>
              <a:t>Please respect the Word of God as it is being taught by </a:t>
            </a:r>
            <a:br>
              <a:rPr lang="en-US" sz="4800" dirty="0"/>
            </a:br>
            <a:r>
              <a:rPr lang="en-US" sz="4800" dirty="0"/>
              <a:t>shutting off all cell phones </a:t>
            </a:r>
            <a:r>
              <a:rPr lang="en-US" sz="4800"/>
              <a:t>and electronics, giving your </a:t>
            </a:r>
            <a:r>
              <a:rPr lang="en-US" sz="4800" dirty="0"/>
              <a:t>undivided attention while service is in session.</a:t>
            </a:r>
            <a:br>
              <a:rPr lang="en-US" sz="4800" dirty="0"/>
            </a:br>
            <a:br>
              <a:rPr lang="en-US" sz="4800" dirty="0"/>
            </a:br>
            <a:r>
              <a:rPr lang="en-US" sz="4800" dirty="0"/>
              <a:t>Thank you! SLBM</a:t>
            </a:r>
          </a:p>
        </p:txBody>
      </p:sp>
    </p:spTree>
    <p:extLst>
      <p:ext uri="{BB962C8B-B14F-4D97-AF65-F5344CB8AC3E}">
        <p14:creationId xmlns:p14="http://schemas.microsoft.com/office/powerpoint/2010/main" val="1405187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Shape 84"/>
        <p:cNvGrpSpPr/>
        <p:nvPr/>
      </p:nvGrpSpPr>
      <p:grpSpPr>
        <a:xfrm>
          <a:off x="0" y="0"/>
          <a:ext cx="0" cy="0"/>
          <a:chOff x="0" y="0"/>
          <a:chExt cx="0" cy="0"/>
        </a:xfrm>
      </p:grpSpPr>
      <p:sp>
        <p:nvSpPr>
          <p:cNvPr id="85" name="Google Shape;85;p1"/>
          <p:cNvSpPr txBox="1">
            <a:spLocks noGrp="1"/>
          </p:cNvSpPr>
          <p:nvPr>
            <p:ph type="title"/>
          </p:nvPr>
        </p:nvSpPr>
        <p:spPr>
          <a:xfrm>
            <a:off x="306387" y="189279"/>
            <a:ext cx="8531225" cy="1139825"/>
          </a:xfrm>
          <a:prstGeom prst="rect">
            <a:avLst/>
          </a:prstGeom>
          <a:noFill/>
          <a:ln>
            <a:noFill/>
          </a:ln>
        </p:spPr>
        <p:txBody>
          <a:bodyPr spcFirstLastPara="1" wrap="square" lIns="90000" tIns="46800" rIns="90000" bIns="46800" anchor="t" anchorCtr="0">
            <a:noAutofit/>
          </a:bodyPr>
          <a:lstStyle/>
          <a:p>
            <a:pPr marL="0" lvl="0" indent="0" algn="ctr" rtl="0">
              <a:spcBef>
                <a:spcPts val="0"/>
              </a:spcBef>
              <a:spcAft>
                <a:spcPts val="0"/>
              </a:spcAft>
              <a:buNone/>
            </a:pPr>
            <a:r>
              <a:rPr lang="en-US" sz="4800" dirty="0"/>
              <a:t>Salt and Light Bible Ministries</a:t>
            </a:r>
            <a:br>
              <a:rPr lang="en-US" sz="4800" dirty="0"/>
            </a:br>
            <a:br>
              <a:rPr lang="en-US" sz="4000" dirty="0"/>
            </a:br>
            <a:r>
              <a:rPr lang="en-US" sz="4000" dirty="0"/>
              <a:t>‘A Daily Cross with Thee’ # 095</a:t>
            </a:r>
            <a:br>
              <a:rPr lang="en-US" sz="4000" dirty="0"/>
            </a:br>
            <a:br>
              <a:rPr lang="en-US" sz="4000" dirty="0"/>
            </a:br>
            <a:r>
              <a:rPr lang="en-US" sz="4000" dirty="0"/>
              <a:t>Maladjustment to God’s Justice, </a:t>
            </a:r>
            <a:br>
              <a:rPr lang="en-US" sz="4000" dirty="0"/>
            </a:br>
            <a:r>
              <a:rPr lang="en-US" sz="4000" dirty="0"/>
              <a:t>A Negative Volitional Decision in Response to Truth. </a:t>
            </a:r>
            <a:br>
              <a:rPr lang="en-US" sz="4000" dirty="0"/>
            </a:br>
            <a:br>
              <a:rPr lang="en-US" sz="4000" dirty="0"/>
            </a:br>
            <a:r>
              <a:rPr lang="en-US" sz="4000" dirty="0"/>
              <a:t>Pastor Jason Kauranen</a:t>
            </a:r>
            <a:br>
              <a:rPr lang="en-US" sz="4000" dirty="0"/>
            </a:br>
            <a:r>
              <a:rPr lang="en-US" sz="4000" dirty="0"/>
              <a:t>Wednesday September 2, 2026 </a:t>
            </a:r>
            <a:endParaRPr sz="4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Shape 89">
          <a:extLst>
            <a:ext uri="{FF2B5EF4-FFF2-40B4-BE49-F238E27FC236}">
              <a16:creationId xmlns:a16="http://schemas.microsoft.com/office/drawing/2014/main" id="{3399D8E9-B7B7-0F59-F6BE-E8F10D589785}"/>
            </a:ext>
          </a:extLst>
        </p:cNvPr>
        <p:cNvGrpSpPr/>
        <p:nvPr/>
      </p:nvGrpSpPr>
      <p:grpSpPr>
        <a:xfrm>
          <a:off x="0" y="0"/>
          <a:ext cx="0" cy="0"/>
          <a:chOff x="0" y="0"/>
          <a:chExt cx="0" cy="0"/>
        </a:xfrm>
      </p:grpSpPr>
      <p:sp>
        <p:nvSpPr>
          <p:cNvPr id="90" name="Google Shape;90;p2">
            <a:extLst>
              <a:ext uri="{FF2B5EF4-FFF2-40B4-BE49-F238E27FC236}">
                <a16:creationId xmlns:a16="http://schemas.microsoft.com/office/drawing/2014/main" id="{898EF765-68A0-ED2B-849E-E8A2678184C9}"/>
              </a:ext>
            </a:extLst>
          </p:cNvPr>
          <p:cNvSpPr txBox="1">
            <a:spLocks noGrp="1"/>
          </p:cNvSpPr>
          <p:nvPr>
            <p:ph type="title"/>
          </p:nvPr>
        </p:nvSpPr>
        <p:spPr>
          <a:prstGeom prst="rect">
            <a:avLst/>
          </a:prstGeom>
          <a:noFill/>
          <a:ln>
            <a:noFill/>
          </a:ln>
        </p:spPr>
        <p:txBody>
          <a:bodyPr spcFirstLastPara="1" wrap="square" lIns="90000" tIns="46800" rIns="90000" bIns="46800" anchor="t" anchorCtr="0">
            <a:noAutofit/>
          </a:bodyPr>
          <a:lstStyle/>
          <a:p>
            <a:pPr marL="0" lvl="0" indent="0" algn="ctr" rtl="0">
              <a:spcBef>
                <a:spcPts val="0"/>
              </a:spcBef>
              <a:spcAft>
                <a:spcPts val="0"/>
              </a:spcAft>
              <a:buNone/>
            </a:pPr>
            <a:r>
              <a:rPr lang="en-US" sz="4800" dirty="0"/>
              <a:t>Rebound - 1John 1:9 states, </a:t>
            </a:r>
            <a:br>
              <a:rPr lang="en-US" sz="4800" dirty="0"/>
            </a:br>
            <a:br>
              <a:rPr lang="en-US" sz="4800" dirty="0"/>
            </a:br>
            <a:r>
              <a:rPr lang="en-US" sz="4800" dirty="0"/>
              <a:t>“ If we confess our sins, </a:t>
            </a:r>
            <a:br>
              <a:rPr lang="en-US" sz="4800" dirty="0"/>
            </a:br>
            <a:r>
              <a:rPr lang="en-US" sz="4800" dirty="0"/>
              <a:t>He is faithful and righteous to forgive us our sins and to cleanse us from all unrighteousness”. </a:t>
            </a:r>
            <a:endParaRPr sz="4800" dirty="0"/>
          </a:p>
        </p:txBody>
      </p:sp>
    </p:spTree>
    <p:extLst>
      <p:ext uri="{BB962C8B-B14F-4D97-AF65-F5344CB8AC3E}">
        <p14:creationId xmlns:p14="http://schemas.microsoft.com/office/powerpoint/2010/main" val="2247099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6AABC-5971-D296-E3CA-4773E270B362}"/>
              </a:ext>
            </a:extLst>
          </p:cNvPr>
          <p:cNvSpPr>
            <a:spLocks noGrp="1"/>
          </p:cNvSpPr>
          <p:nvPr>
            <p:ph type="title"/>
          </p:nvPr>
        </p:nvSpPr>
        <p:spPr/>
        <p:txBody>
          <a:bodyPr/>
          <a:lstStyle/>
          <a:p>
            <a:r>
              <a:rPr lang="en-US" sz="4400" dirty="0"/>
              <a:t>4. Maladjustment to the Justice of God in Salvation is simple:</a:t>
            </a:r>
            <a:br>
              <a:rPr lang="en-US" sz="4400" dirty="0"/>
            </a:br>
            <a:br>
              <a:rPr lang="en-US" sz="4400" dirty="0"/>
            </a:br>
            <a:r>
              <a:rPr lang="en-US" sz="4400" dirty="0"/>
              <a:t>When a person rejects the Lord Jesus Christ as a personal Savior, through negative volition to the hearing of the Gospel message. </a:t>
            </a:r>
            <a:br>
              <a:rPr lang="en-US" sz="4400" dirty="0"/>
            </a:br>
            <a:endParaRPr lang="en-US" sz="4400" dirty="0"/>
          </a:p>
        </p:txBody>
      </p:sp>
    </p:spTree>
    <p:extLst>
      <p:ext uri="{BB962C8B-B14F-4D97-AF65-F5344CB8AC3E}">
        <p14:creationId xmlns:p14="http://schemas.microsoft.com/office/powerpoint/2010/main" val="781371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218EF-564C-649E-A619-889CC55F3B5F}"/>
              </a:ext>
            </a:extLst>
          </p:cNvPr>
          <p:cNvSpPr>
            <a:spLocks noGrp="1"/>
          </p:cNvSpPr>
          <p:nvPr>
            <p:ph type="title"/>
          </p:nvPr>
        </p:nvSpPr>
        <p:spPr/>
        <p:txBody>
          <a:bodyPr/>
          <a:lstStyle/>
          <a:p>
            <a:r>
              <a:rPr lang="en-US" sz="4000" dirty="0"/>
              <a:t>The spiritual words and spiritual things have a wisdom of divine knowledge; however, only </a:t>
            </a:r>
            <a:br>
              <a:rPr lang="en-US" sz="4000" dirty="0"/>
            </a:br>
            <a:r>
              <a:rPr lang="en-US" sz="4000" dirty="0"/>
              <a:t>God the Holy Spirit can fill the human spirit with power to a Godly Supernatural Life of understanding Spiritual phenomena. </a:t>
            </a:r>
          </a:p>
        </p:txBody>
      </p:sp>
    </p:spTree>
    <p:extLst>
      <p:ext uri="{BB962C8B-B14F-4D97-AF65-F5344CB8AC3E}">
        <p14:creationId xmlns:p14="http://schemas.microsoft.com/office/powerpoint/2010/main" val="2675763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34C1A-9A0F-DF4D-044D-AA7837E796AB}"/>
              </a:ext>
            </a:extLst>
          </p:cNvPr>
          <p:cNvSpPr>
            <a:spLocks noGrp="1"/>
          </p:cNvSpPr>
          <p:nvPr>
            <p:ph type="title"/>
          </p:nvPr>
        </p:nvSpPr>
        <p:spPr/>
        <p:txBody>
          <a:bodyPr/>
          <a:lstStyle/>
          <a:p>
            <a:r>
              <a:rPr lang="en-US" sz="4400" dirty="0"/>
              <a:t>Common grace = the ministry of the Holy Spirit in evangelism or the presentation of the Gospel.</a:t>
            </a:r>
            <a:br>
              <a:rPr lang="en-US" sz="4400" dirty="0"/>
            </a:br>
            <a:br>
              <a:rPr lang="en-US" sz="4400" dirty="0"/>
            </a:br>
            <a:r>
              <a:rPr lang="en-US" sz="4400" dirty="0"/>
              <a:t> This is 100% the work of God the Holy Spirit, nothing credited to man, which is invisible and not felt or experienced. </a:t>
            </a:r>
          </a:p>
        </p:txBody>
      </p:sp>
    </p:spTree>
    <p:extLst>
      <p:ext uri="{BB962C8B-B14F-4D97-AF65-F5344CB8AC3E}">
        <p14:creationId xmlns:p14="http://schemas.microsoft.com/office/powerpoint/2010/main" val="1703915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4395C-6F7C-397E-4B53-3C2B97748B7A}"/>
              </a:ext>
            </a:extLst>
          </p:cNvPr>
          <p:cNvSpPr>
            <a:spLocks noGrp="1"/>
          </p:cNvSpPr>
          <p:nvPr>
            <p:ph type="title"/>
          </p:nvPr>
        </p:nvSpPr>
        <p:spPr/>
        <p:txBody>
          <a:bodyPr/>
          <a:lstStyle/>
          <a:p>
            <a:r>
              <a:rPr lang="en-US" sz="4800" dirty="0"/>
              <a:t>1 Cor 2:11, "For what man understands the things of man except the spirit of life [frame of reference] which is in him, even so the things of God [gospel doctrine] no one [unbeliever] has known except the Spirit of God." </a:t>
            </a:r>
          </a:p>
        </p:txBody>
      </p:sp>
    </p:spTree>
    <p:extLst>
      <p:ext uri="{BB962C8B-B14F-4D97-AF65-F5344CB8AC3E}">
        <p14:creationId xmlns:p14="http://schemas.microsoft.com/office/powerpoint/2010/main" val="2169808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5A2B8-E1F7-0FB9-9E39-3A24DEA6A6A9}"/>
              </a:ext>
            </a:extLst>
          </p:cNvPr>
          <p:cNvSpPr>
            <a:spLocks noGrp="1"/>
          </p:cNvSpPr>
          <p:nvPr>
            <p:ph type="title"/>
          </p:nvPr>
        </p:nvSpPr>
        <p:spPr/>
        <p:txBody>
          <a:bodyPr/>
          <a:lstStyle/>
          <a:p>
            <a:r>
              <a:rPr lang="en-US" sz="4800" dirty="0"/>
              <a:t>Rev 20:15 And if anyone’s name was not found written in the book of life, he was thrown into the lake of fire. </a:t>
            </a:r>
          </a:p>
        </p:txBody>
      </p:sp>
    </p:spTree>
    <p:extLst>
      <p:ext uri="{BB962C8B-B14F-4D97-AF65-F5344CB8AC3E}">
        <p14:creationId xmlns:p14="http://schemas.microsoft.com/office/powerpoint/2010/main" val="1165647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64A5C-1113-295C-20D0-6AD3290DEDE2}"/>
              </a:ext>
            </a:extLst>
          </p:cNvPr>
          <p:cNvSpPr>
            <a:spLocks noGrp="1"/>
          </p:cNvSpPr>
          <p:nvPr>
            <p:ph type="title"/>
          </p:nvPr>
        </p:nvSpPr>
        <p:spPr/>
        <p:txBody>
          <a:bodyPr/>
          <a:lstStyle/>
          <a:p>
            <a:r>
              <a:rPr lang="en-US" sz="4400" dirty="0"/>
              <a:t>A. The apostate unbeliever’s maladjustment to God justice system is judged in both time and eternity, 2Pe 2; Rom 1:18-32. </a:t>
            </a:r>
          </a:p>
        </p:txBody>
      </p:sp>
    </p:spTree>
    <p:extLst>
      <p:ext uri="{BB962C8B-B14F-4D97-AF65-F5344CB8AC3E}">
        <p14:creationId xmlns:p14="http://schemas.microsoft.com/office/powerpoint/2010/main" val="26614070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A0822-EA87-F60C-4917-A907084DE5A2}"/>
              </a:ext>
            </a:extLst>
          </p:cNvPr>
          <p:cNvSpPr>
            <a:spLocks noGrp="1"/>
          </p:cNvSpPr>
          <p:nvPr>
            <p:ph type="title"/>
          </p:nvPr>
        </p:nvSpPr>
        <p:spPr/>
        <p:txBody>
          <a:bodyPr/>
          <a:lstStyle/>
          <a:p>
            <a:r>
              <a:rPr lang="en-US" sz="4400" dirty="0"/>
              <a:t>2Pe 2:1 But false prophets also arose among the people, just as there will also be false teachers among you, who will secretly introduce destructive heresies, even denying the Master who bought them, bringing swift destruction upon themselves. </a:t>
            </a:r>
          </a:p>
        </p:txBody>
      </p:sp>
    </p:spTree>
    <p:extLst>
      <p:ext uri="{BB962C8B-B14F-4D97-AF65-F5344CB8AC3E}">
        <p14:creationId xmlns:p14="http://schemas.microsoft.com/office/powerpoint/2010/main" val="2225554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3E49B-5579-D27A-6C46-C8388AA1A1B1}"/>
              </a:ext>
            </a:extLst>
          </p:cNvPr>
          <p:cNvSpPr>
            <a:spLocks noGrp="1"/>
          </p:cNvSpPr>
          <p:nvPr>
            <p:ph type="title"/>
          </p:nvPr>
        </p:nvSpPr>
        <p:spPr/>
        <p:txBody>
          <a:bodyPr/>
          <a:lstStyle/>
          <a:p>
            <a:r>
              <a:rPr lang="en-US" sz="4800" dirty="0"/>
              <a:t>2Pe 2:9 then the Lord knows how to rescue the godly from temptation, and to keep the unrighteous under punishment for the day of judgment, </a:t>
            </a:r>
          </a:p>
        </p:txBody>
      </p:sp>
    </p:spTree>
    <p:extLst>
      <p:ext uri="{BB962C8B-B14F-4D97-AF65-F5344CB8AC3E}">
        <p14:creationId xmlns:p14="http://schemas.microsoft.com/office/powerpoint/2010/main" val="92789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90F60-C370-9EBD-813C-CF6A8E165537}"/>
              </a:ext>
            </a:extLst>
          </p:cNvPr>
          <p:cNvSpPr>
            <a:spLocks noGrp="1"/>
          </p:cNvSpPr>
          <p:nvPr>
            <p:ph type="title"/>
          </p:nvPr>
        </p:nvSpPr>
        <p:spPr/>
        <p:txBody>
          <a:bodyPr/>
          <a:lstStyle/>
          <a:p>
            <a:r>
              <a:rPr lang="en-US" sz="4800" dirty="0"/>
              <a:t>2Pe 2:12 But these, </a:t>
            </a:r>
            <a:br>
              <a:rPr lang="en-US" sz="4800" dirty="0"/>
            </a:br>
            <a:r>
              <a:rPr lang="en-US" sz="4800" dirty="0"/>
              <a:t>like unreasoning animals, born as creatures of instinct to be captured and killed, reviling where they have no knowledge, will in the destruction of those creatures also be destroyed, </a:t>
            </a:r>
          </a:p>
        </p:txBody>
      </p:sp>
    </p:spTree>
    <p:extLst>
      <p:ext uri="{BB962C8B-B14F-4D97-AF65-F5344CB8AC3E}">
        <p14:creationId xmlns:p14="http://schemas.microsoft.com/office/powerpoint/2010/main" val="3891465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5A727-4508-248E-4F8C-B4F6B32DBD5B}"/>
              </a:ext>
            </a:extLst>
          </p:cNvPr>
          <p:cNvSpPr>
            <a:spLocks noGrp="1"/>
          </p:cNvSpPr>
          <p:nvPr>
            <p:ph type="title"/>
          </p:nvPr>
        </p:nvSpPr>
        <p:spPr/>
        <p:txBody>
          <a:bodyPr/>
          <a:lstStyle/>
          <a:p>
            <a:r>
              <a:rPr lang="en-US" sz="4800" dirty="0"/>
              <a:t>2Pe 2:17 These are springs without water and mists driven by a storm, for whom the black darkness has been reserved. </a:t>
            </a:r>
          </a:p>
        </p:txBody>
      </p:sp>
    </p:spTree>
    <p:extLst>
      <p:ext uri="{BB962C8B-B14F-4D97-AF65-F5344CB8AC3E}">
        <p14:creationId xmlns:p14="http://schemas.microsoft.com/office/powerpoint/2010/main" val="1642211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EAF1E-1986-A9BB-1467-A1406099C9A8}"/>
              </a:ext>
            </a:extLst>
          </p:cNvPr>
          <p:cNvSpPr>
            <a:spLocks noGrp="1"/>
          </p:cNvSpPr>
          <p:nvPr>
            <p:ph type="title"/>
          </p:nvPr>
        </p:nvSpPr>
        <p:spPr/>
        <p:txBody>
          <a:bodyPr/>
          <a:lstStyle/>
          <a:p>
            <a:r>
              <a:rPr lang="en-US" sz="4400" dirty="0"/>
              <a:t>2Pe 2:18 For speaking out arrogant words of vanity they entice by fleshly desires, </a:t>
            </a:r>
            <a:br>
              <a:rPr lang="en-US" sz="4400" dirty="0"/>
            </a:br>
            <a:r>
              <a:rPr lang="en-US" sz="4400" dirty="0"/>
              <a:t>by sensuality, those who barely escape from the ones who live</a:t>
            </a:r>
            <a:br>
              <a:rPr lang="en-US" sz="4400" dirty="0"/>
            </a:br>
            <a:r>
              <a:rPr lang="en-US" sz="4400" dirty="0"/>
              <a:t> in error, </a:t>
            </a:r>
          </a:p>
        </p:txBody>
      </p:sp>
    </p:spTree>
    <p:extLst>
      <p:ext uri="{BB962C8B-B14F-4D97-AF65-F5344CB8AC3E}">
        <p14:creationId xmlns:p14="http://schemas.microsoft.com/office/powerpoint/2010/main" val="1942500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DF75C-27F1-A660-B127-F2329B260A99}"/>
              </a:ext>
            </a:extLst>
          </p:cNvPr>
          <p:cNvSpPr>
            <a:spLocks noGrp="1"/>
          </p:cNvSpPr>
          <p:nvPr>
            <p:ph type="title"/>
          </p:nvPr>
        </p:nvSpPr>
        <p:spPr/>
        <p:txBody>
          <a:bodyPr/>
          <a:lstStyle/>
          <a:p>
            <a:r>
              <a:rPr lang="en-US" sz="4400" dirty="0"/>
              <a:t>Be on the Alert ! </a:t>
            </a:r>
            <a:br>
              <a:rPr lang="en-US" sz="4400" dirty="0"/>
            </a:br>
            <a:br>
              <a:rPr lang="en-US" sz="4400" dirty="0"/>
            </a:br>
            <a:r>
              <a:rPr lang="en-US" sz="4400" dirty="0"/>
              <a:t>- False teachers make sin look appealing and offer a lifestyle that permits moral compromise without guilt or reality of the sin they are committing. </a:t>
            </a:r>
          </a:p>
        </p:txBody>
      </p:sp>
    </p:spTree>
    <p:extLst>
      <p:ext uri="{BB962C8B-B14F-4D97-AF65-F5344CB8AC3E}">
        <p14:creationId xmlns:p14="http://schemas.microsoft.com/office/powerpoint/2010/main" val="31232290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DAAA2-3F92-5AB7-C9D0-180C9B42068E}"/>
              </a:ext>
            </a:extLst>
          </p:cNvPr>
          <p:cNvSpPr>
            <a:spLocks noGrp="1"/>
          </p:cNvSpPr>
          <p:nvPr>
            <p:ph type="title"/>
          </p:nvPr>
        </p:nvSpPr>
        <p:spPr/>
        <p:txBody>
          <a:bodyPr/>
          <a:lstStyle/>
          <a:p>
            <a:r>
              <a:rPr lang="en-US" sz="4000" dirty="0"/>
              <a:t>The false teacher’s promise of man, </a:t>
            </a:r>
            <a:br>
              <a:rPr lang="en-US" sz="4000" dirty="0"/>
            </a:br>
            <a:r>
              <a:rPr lang="en-US" sz="4000" dirty="0"/>
              <a:t>to a freedom from accountability,</a:t>
            </a:r>
            <a:br>
              <a:rPr lang="en-US" sz="4000" dirty="0"/>
            </a:br>
            <a:r>
              <a:rPr lang="en-US" sz="4000" dirty="0"/>
              <a:t> may sound reasonable, but this is a lie totally void of any spiritual truth;</a:t>
            </a:r>
            <a:br>
              <a:rPr lang="en-US" sz="4000" dirty="0"/>
            </a:br>
            <a:r>
              <a:rPr lang="en-US" sz="4000" dirty="0"/>
              <a:t> and certainly, one would not be operating in any proper adjustment to God’s justice system. </a:t>
            </a:r>
          </a:p>
        </p:txBody>
      </p:sp>
    </p:spTree>
    <p:extLst>
      <p:ext uri="{BB962C8B-B14F-4D97-AF65-F5344CB8AC3E}">
        <p14:creationId xmlns:p14="http://schemas.microsoft.com/office/powerpoint/2010/main" val="102300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BF638-F18A-3686-1D0C-8E9BE9C84FC6}"/>
              </a:ext>
            </a:extLst>
          </p:cNvPr>
          <p:cNvSpPr>
            <a:spLocks noGrp="1"/>
          </p:cNvSpPr>
          <p:nvPr>
            <p:ph type="title"/>
          </p:nvPr>
        </p:nvSpPr>
        <p:spPr/>
        <p:txBody>
          <a:bodyPr/>
          <a:lstStyle/>
          <a:p>
            <a:r>
              <a:rPr lang="en-US" sz="4400" dirty="0"/>
              <a:t>2Pe 2:20 For if, after they have escaped the defilements of the world </a:t>
            </a:r>
            <a:r>
              <a:rPr lang="en-US" sz="4400" u="sng" dirty="0"/>
              <a:t>by the knowledge of </a:t>
            </a:r>
            <a:r>
              <a:rPr lang="en-US" sz="4400" dirty="0"/>
              <a:t>the Lord and Savior Jesus Christ, </a:t>
            </a:r>
            <a:br>
              <a:rPr lang="en-US" sz="4400" dirty="0"/>
            </a:br>
            <a:r>
              <a:rPr lang="en-US" sz="4400" dirty="0"/>
              <a:t>they are again entangled in them and are overcome, the last state has become worse for them </a:t>
            </a:r>
            <a:br>
              <a:rPr lang="en-US" sz="4400" dirty="0"/>
            </a:br>
            <a:r>
              <a:rPr lang="en-US" sz="4400" dirty="0"/>
              <a:t>than the first. </a:t>
            </a:r>
          </a:p>
        </p:txBody>
      </p:sp>
    </p:spTree>
    <p:extLst>
      <p:ext uri="{BB962C8B-B14F-4D97-AF65-F5344CB8AC3E}">
        <p14:creationId xmlns:p14="http://schemas.microsoft.com/office/powerpoint/2010/main" val="93042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4DBB8-AF86-AB83-3573-459E4C4FB9EF}"/>
              </a:ext>
            </a:extLst>
          </p:cNvPr>
          <p:cNvSpPr>
            <a:spLocks noGrp="1"/>
          </p:cNvSpPr>
          <p:nvPr>
            <p:ph type="title"/>
          </p:nvPr>
        </p:nvSpPr>
        <p:spPr/>
        <p:txBody>
          <a:bodyPr/>
          <a:lstStyle/>
          <a:p>
            <a:r>
              <a:rPr lang="en-US" sz="4400" dirty="0"/>
              <a:t>2Pe 2:21 For it would be better </a:t>
            </a:r>
            <a:br>
              <a:rPr lang="en-US" sz="4400" dirty="0"/>
            </a:br>
            <a:r>
              <a:rPr lang="en-US" sz="4400" dirty="0"/>
              <a:t>for them not to </a:t>
            </a:r>
            <a:r>
              <a:rPr lang="en-US" sz="4400" u="sng" dirty="0"/>
              <a:t>have known the way of righteousness</a:t>
            </a:r>
            <a:r>
              <a:rPr lang="en-US" sz="4400" dirty="0"/>
              <a:t>, than having known it, to turn away from the holy commandment handed on </a:t>
            </a:r>
            <a:br>
              <a:rPr lang="en-US" sz="4400" dirty="0"/>
            </a:br>
            <a:r>
              <a:rPr lang="en-US" sz="4400" dirty="0"/>
              <a:t>to them. </a:t>
            </a:r>
          </a:p>
        </p:txBody>
      </p:sp>
    </p:spTree>
    <p:extLst>
      <p:ext uri="{BB962C8B-B14F-4D97-AF65-F5344CB8AC3E}">
        <p14:creationId xmlns:p14="http://schemas.microsoft.com/office/powerpoint/2010/main" val="11319837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C561-FF43-AF2B-9E9F-7C317C7678E0}"/>
              </a:ext>
            </a:extLst>
          </p:cNvPr>
          <p:cNvSpPr>
            <a:spLocks noGrp="1"/>
          </p:cNvSpPr>
          <p:nvPr>
            <p:ph type="title"/>
          </p:nvPr>
        </p:nvSpPr>
        <p:spPr/>
        <p:txBody>
          <a:bodyPr/>
          <a:lstStyle/>
          <a:p>
            <a:r>
              <a:rPr lang="en-US" sz="4800" dirty="0"/>
              <a:t>Mat 13:4 and as he sowed, </a:t>
            </a:r>
            <a:br>
              <a:rPr lang="en-US" sz="4800" dirty="0"/>
            </a:br>
            <a:r>
              <a:rPr lang="en-US" sz="4800" dirty="0"/>
              <a:t>some seeds fell beside the road, and the birds came and ate them up. </a:t>
            </a:r>
          </a:p>
        </p:txBody>
      </p:sp>
    </p:spTree>
    <p:extLst>
      <p:ext uri="{BB962C8B-B14F-4D97-AF65-F5344CB8AC3E}">
        <p14:creationId xmlns:p14="http://schemas.microsoft.com/office/powerpoint/2010/main" val="3784927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3B095-BCB1-2C46-80F2-33900D6C09A0}"/>
              </a:ext>
            </a:extLst>
          </p:cNvPr>
          <p:cNvSpPr>
            <a:spLocks noGrp="1"/>
          </p:cNvSpPr>
          <p:nvPr>
            <p:ph type="title"/>
          </p:nvPr>
        </p:nvSpPr>
        <p:spPr/>
        <p:txBody>
          <a:bodyPr/>
          <a:lstStyle/>
          <a:p>
            <a:r>
              <a:rPr lang="en-US" sz="4000" dirty="0"/>
              <a:t>Mat 13:5 Others fell on the rocky places, where they did not have much soil; and immediately they sprang up, because they had </a:t>
            </a:r>
            <a:r>
              <a:rPr lang="en-US" sz="4000" u="sng" dirty="0"/>
              <a:t>no depth of soil</a:t>
            </a:r>
            <a:r>
              <a:rPr lang="en-US" sz="4000" dirty="0"/>
              <a:t>.</a:t>
            </a:r>
            <a:br>
              <a:rPr lang="en-US" sz="4000" dirty="0"/>
            </a:br>
            <a:r>
              <a:rPr lang="en-US" sz="4000" dirty="0"/>
              <a:t> </a:t>
            </a:r>
            <a:br>
              <a:rPr lang="en-US" sz="4000" dirty="0"/>
            </a:br>
            <a:r>
              <a:rPr lang="en-US" sz="4000" dirty="0"/>
              <a:t>Mat 13:6 But when the sun had risen, they were scorched; and because </a:t>
            </a:r>
            <a:br>
              <a:rPr lang="en-US" sz="4000" dirty="0"/>
            </a:br>
            <a:r>
              <a:rPr lang="en-US" sz="4000" u="sng" dirty="0"/>
              <a:t>they had no root</a:t>
            </a:r>
            <a:r>
              <a:rPr lang="en-US" sz="4000" dirty="0"/>
              <a:t>, they withered away.</a:t>
            </a:r>
            <a:br>
              <a:rPr lang="en-US" sz="4000" dirty="0"/>
            </a:br>
            <a:endParaRPr lang="en-US" sz="4000" dirty="0"/>
          </a:p>
        </p:txBody>
      </p:sp>
    </p:spTree>
    <p:extLst>
      <p:ext uri="{BB962C8B-B14F-4D97-AF65-F5344CB8AC3E}">
        <p14:creationId xmlns:p14="http://schemas.microsoft.com/office/powerpoint/2010/main" val="3381791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7FD88-A58B-18BA-D716-A2345C093F35}"/>
              </a:ext>
            </a:extLst>
          </p:cNvPr>
          <p:cNvSpPr>
            <a:spLocks noGrp="1"/>
          </p:cNvSpPr>
          <p:nvPr>
            <p:ph type="title"/>
          </p:nvPr>
        </p:nvSpPr>
        <p:spPr/>
        <p:txBody>
          <a:bodyPr/>
          <a:lstStyle/>
          <a:p>
            <a:r>
              <a:rPr lang="en-US" sz="4400" dirty="0"/>
              <a:t>Mat 13:19 When anyone hears the word of the kingdom and does not understand it, the evil one comes and snatches away what has been sown in his heart. This is the </a:t>
            </a:r>
            <a:br>
              <a:rPr lang="en-US" sz="4400" dirty="0"/>
            </a:br>
            <a:r>
              <a:rPr lang="en-US" sz="4400" dirty="0"/>
              <a:t>one on whom seed was sown beside the road.</a:t>
            </a:r>
          </a:p>
        </p:txBody>
      </p:sp>
    </p:spTree>
    <p:extLst>
      <p:ext uri="{BB962C8B-B14F-4D97-AF65-F5344CB8AC3E}">
        <p14:creationId xmlns:p14="http://schemas.microsoft.com/office/powerpoint/2010/main" val="2542875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59A55-886F-764F-81B1-FCC0993BD2EA}"/>
              </a:ext>
            </a:extLst>
          </p:cNvPr>
          <p:cNvSpPr>
            <a:spLocks noGrp="1"/>
          </p:cNvSpPr>
          <p:nvPr>
            <p:ph type="title"/>
          </p:nvPr>
        </p:nvSpPr>
        <p:spPr/>
        <p:txBody>
          <a:bodyPr/>
          <a:lstStyle/>
          <a:p>
            <a:r>
              <a:rPr lang="en-US" sz="4400" dirty="0"/>
              <a:t>Mat 13:20 The one on whom seed was sown on the rocky places, </a:t>
            </a:r>
            <a:br>
              <a:rPr lang="en-US" sz="4400" dirty="0"/>
            </a:br>
            <a:r>
              <a:rPr lang="en-US" sz="4400" dirty="0"/>
              <a:t>this is the man who hears the word and immediately receives it </a:t>
            </a:r>
            <a:br>
              <a:rPr lang="en-US" sz="4400" dirty="0"/>
            </a:br>
            <a:r>
              <a:rPr lang="en-US" sz="4400" dirty="0"/>
              <a:t>with joy; </a:t>
            </a:r>
          </a:p>
        </p:txBody>
      </p:sp>
    </p:spTree>
    <p:extLst>
      <p:ext uri="{BB962C8B-B14F-4D97-AF65-F5344CB8AC3E}">
        <p14:creationId xmlns:p14="http://schemas.microsoft.com/office/powerpoint/2010/main" val="15295214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351FD-26E7-D2C6-5B15-E40BB4BD8C23}"/>
              </a:ext>
            </a:extLst>
          </p:cNvPr>
          <p:cNvSpPr>
            <a:spLocks noGrp="1"/>
          </p:cNvSpPr>
          <p:nvPr>
            <p:ph type="title"/>
          </p:nvPr>
        </p:nvSpPr>
        <p:spPr/>
        <p:txBody>
          <a:bodyPr/>
          <a:lstStyle/>
          <a:p>
            <a:r>
              <a:rPr lang="en-US" sz="4400" dirty="0"/>
              <a:t>Mat 13:21 yet he has </a:t>
            </a:r>
            <a:r>
              <a:rPr lang="en-US" sz="4400" u="sng" dirty="0"/>
              <a:t>no firm root in himself</a:t>
            </a:r>
            <a:r>
              <a:rPr lang="en-US" sz="4400" dirty="0"/>
              <a:t>, but is only temporary, and when affliction or persecution arises because of the word, immediately he falls away. </a:t>
            </a:r>
          </a:p>
        </p:txBody>
      </p:sp>
    </p:spTree>
    <p:extLst>
      <p:ext uri="{BB962C8B-B14F-4D97-AF65-F5344CB8AC3E}">
        <p14:creationId xmlns:p14="http://schemas.microsoft.com/office/powerpoint/2010/main" val="4239483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600E3-44B1-EF49-8A52-1CE91DA09ED1}"/>
              </a:ext>
            </a:extLst>
          </p:cNvPr>
          <p:cNvSpPr>
            <a:spLocks noGrp="1"/>
          </p:cNvSpPr>
          <p:nvPr>
            <p:ph type="title"/>
          </p:nvPr>
        </p:nvSpPr>
        <p:spPr/>
        <p:txBody>
          <a:bodyPr/>
          <a:lstStyle/>
          <a:p>
            <a:r>
              <a:rPr lang="en-US" sz="4400" dirty="0"/>
              <a:t>C.S. Lewis quoted this </a:t>
            </a:r>
            <a:br>
              <a:rPr lang="en-US" sz="4400" dirty="0"/>
            </a:br>
            <a:r>
              <a:rPr lang="en-US" sz="4400" dirty="0"/>
              <a:t>on Mat 13:21, </a:t>
            </a:r>
            <a:br>
              <a:rPr lang="en-US" sz="4400" dirty="0"/>
            </a:br>
            <a:br>
              <a:rPr lang="en-US" sz="4400" dirty="0"/>
            </a:br>
            <a:r>
              <a:rPr lang="en-US" sz="4400" dirty="0"/>
              <a:t>“ While they look like Christians for a brief season, their immediate apostasy under pressure proves that their allegiance was to (worldly) comfort, not to Christ.”</a:t>
            </a:r>
          </a:p>
        </p:txBody>
      </p:sp>
    </p:spTree>
    <p:extLst>
      <p:ext uri="{BB962C8B-B14F-4D97-AF65-F5344CB8AC3E}">
        <p14:creationId xmlns:p14="http://schemas.microsoft.com/office/powerpoint/2010/main" val="14287177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309CE-9116-2851-B5CE-9BD89358CBF7}"/>
              </a:ext>
            </a:extLst>
          </p:cNvPr>
          <p:cNvSpPr>
            <a:spLocks noGrp="1"/>
          </p:cNvSpPr>
          <p:nvPr>
            <p:ph type="title"/>
          </p:nvPr>
        </p:nvSpPr>
        <p:spPr/>
        <p:txBody>
          <a:bodyPr/>
          <a:lstStyle/>
          <a:p>
            <a:r>
              <a:rPr lang="en-US" sz="4000" dirty="0"/>
              <a:t>The Greek verb </a:t>
            </a:r>
            <a:r>
              <a:rPr lang="en-US" sz="4000" i="1" dirty="0" err="1"/>
              <a:t>pistousin</a:t>
            </a:r>
            <a:r>
              <a:rPr lang="en-US" sz="4000" dirty="0"/>
              <a:t> – </a:t>
            </a:r>
            <a:br>
              <a:rPr lang="en-US" sz="4000" dirty="0"/>
            </a:br>
            <a:r>
              <a:rPr lang="en-US" sz="4000" dirty="0"/>
              <a:t>(G4100 </a:t>
            </a:r>
            <a:r>
              <a:rPr lang="en-US" sz="4000" dirty="0" err="1"/>
              <a:t>pis</a:t>
            </a:r>
            <a:r>
              <a:rPr lang="en-US" sz="4000" dirty="0"/>
              <a:t>-</a:t>
            </a:r>
            <a:r>
              <a:rPr lang="en-US" sz="4000" dirty="0" err="1"/>
              <a:t>tyoo</a:t>
            </a:r>
            <a:r>
              <a:rPr lang="en-US" sz="4000" dirty="0"/>
              <a:t>'-o- sin), </a:t>
            </a:r>
            <a:br>
              <a:rPr lang="en-US" sz="4000" dirty="0"/>
            </a:br>
            <a:r>
              <a:rPr lang="en-US" sz="4000" dirty="0"/>
              <a:t>translated ‘believe’;  </a:t>
            </a:r>
            <a:br>
              <a:rPr lang="en-US" sz="4000" dirty="0"/>
            </a:br>
            <a:r>
              <a:rPr lang="en-US" sz="4000" dirty="0"/>
              <a:t>however, it is a ‘</a:t>
            </a:r>
            <a:r>
              <a:rPr lang="en-US" sz="4000" i="1" dirty="0"/>
              <a:t>pros kairon</a:t>
            </a:r>
            <a:r>
              <a:rPr lang="en-US" sz="4000" dirty="0"/>
              <a:t>’- means </a:t>
            </a:r>
            <a:br>
              <a:rPr lang="en-US" sz="4000" dirty="0"/>
            </a:br>
            <a:r>
              <a:rPr lang="en-US" sz="4000" dirty="0"/>
              <a:t>= for a time;</a:t>
            </a:r>
            <a:br>
              <a:rPr lang="en-US" sz="4000" dirty="0"/>
            </a:br>
            <a:br>
              <a:rPr lang="en-US" sz="4000" dirty="0"/>
            </a:br>
            <a:r>
              <a:rPr lang="en-US" sz="4000" dirty="0"/>
              <a:t>= persuade or entrust oneself </a:t>
            </a:r>
            <a:br>
              <a:rPr lang="en-US" sz="4000" dirty="0"/>
            </a:br>
            <a:r>
              <a:rPr lang="en-US" sz="4000" dirty="0"/>
              <a:t>(- human belief)</a:t>
            </a:r>
            <a:br>
              <a:rPr lang="en-US" sz="4000" dirty="0"/>
            </a:br>
            <a:r>
              <a:rPr lang="en-US" sz="4000" dirty="0"/>
              <a:t>= confidence or trust in someone or something</a:t>
            </a:r>
            <a:br>
              <a:rPr lang="en-US" sz="4400" dirty="0"/>
            </a:br>
            <a:endParaRPr lang="en-US" sz="4400" dirty="0"/>
          </a:p>
        </p:txBody>
      </p:sp>
    </p:spTree>
    <p:extLst>
      <p:ext uri="{BB962C8B-B14F-4D97-AF65-F5344CB8AC3E}">
        <p14:creationId xmlns:p14="http://schemas.microsoft.com/office/powerpoint/2010/main" val="38882358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77DCC-37BA-5B0E-E2FB-C4B5B8FA9A0F}"/>
              </a:ext>
            </a:extLst>
          </p:cNvPr>
          <p:cNvSpPr>
            <a:spLocks noGrp="1"/>
          </p:cNvSpPr>
          <p:nvPr>
            <p:ph type="title"/>
          </p:nvPr>
        </p:nvSpPr>
        <p:spPr/>
        <p:txBody>
          <a:bodyPr/>
          <a:lstStyle/>
          <a:p>
            <a:r>
              <a:rPr lang="en-US" sz="4400" dirty="0"/>
              <a:t>Gal 3:22 But the Scripture has shut up everyone under sin, so that the promise by faith in Jesus Christ might be given to those </a:t>
            </a:r>
            <a:br>
              <a:rPr lang="en-US" sz="4400" dirty="0"/>
            </a:br>
            <a:r>
              <a:rPr lang="en-US" sz="4400" dirty="0"/>
              <a:t>who believe. </a:t>
            </a:r>
          </a:p>
        </p:txBody>
      </p:sp>
    </p:spTree>
    <p:extLst>
      <p:ext uri="{BB962C8B-B14F-4D97-AF65-F5344CB8AC3E}">
        <p14:creationId xmlns:p14="http://schemas.microsoft.com/office/powerpoint/2010/main" val="2663172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BB7C1-ADD8-5264-49E1-B69CA3287E0B}"/>
              </a:ext>
            </a:extLst>
          </p:cNvPr>
          <p:cNvSpPr>
            <a:spLocks noGrp="1"/>
          </p:cNvSpPr>
          <p:nvPr>
            <p:ph type="title"/>
          </p:nvPr>
        </p:nvSpPr>
        <p:spPr/>
        <p:txBody>
          <a:bodyPr/>
          <a:lstStyle/>
          <a:p>
            <a:r>
              <a:rPr lang="en-US" sz="4000" dirty="0"/>
              <a:t>Gal 3:26 For you are all sons of God through faith in Christ Jesus. </a:t>
            </a:r>
            <a:br>
              <a:rPr lang="en-US" sz="4000" dirty="0"/>
            </a:br>
            <a:r>
              <a:rPr lang="en-US" sz="4000" dirty="0"/>
              <a:t>Gal 3:27 For all of you who were baptized into Christ have clothed yourselves with Christ. </a:t>
            </a:r>
            <a:br>
              <a:rPr lang="en-US" sz="4000" dirty="0"/>
            </a:br>
            <a:br>
              <a:rPr lang="en-US" sz="4000" dirty="0"/>
            </a:br>
            <a:r>
              <a:rPr lang="en-US" sz="4000" dirty="0"/>
              <a:t>One true baptism of the Holy Spirit upon your putting on or believing </a:t>
            </a:r>
            <a:br>
              <a:rPr lang="en-US" sz="4000" dirty="0"/>
            </a:br>
            <a:r>
              <a:rPr lang="en-US" sz="4000" dirty="0"/>
              <a:t>In Christ! </a:t>
            </a:r>
            <a:br>
              <a:rPr lang="en-US" sz="4000" dirty="0"/>
            </a:br>
            <a:endParaRPr lang="en-US" sz="4000" dirty="0"/>
          </a:p>
        </p:txBody>
      </p:sp>
    </p:spTree>
    <p:extLst>
      <p:ext uri="{BB962C8B-B14F-4D97-AF65-F5344CB8AC3E}">
        <p14:creationId xmlns:p14="http://schemas.microsoft.com/office/powerpoint/2010/main" val="21142116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F2BB8-90CE-7189-E57A-71A18C1E7D42}"/>
              </a:ext>
            </a:extLst>
          </p:cNvPr>
          <p:cNvSpPr>
            <a:spLocks noGrp="1"/>
          </p:cNvSpPr>
          <p:nvPr>
            <p:ph type="title"/>
          </p:nvPr>
        </p:nvSpPr>
        <p:spPr/>
        <p:txBody>
          <a:bodyPr/>
          <a:lstStyle/>
          <a:p>
            <a:r>
              <a:rPr lang="en-US" sz="4400" dirty="0"/>
              <a:t>Rom 1:18 For the wrath of God is revealed from heaven against all ungodliness and unrighteousness of men who suppress the truth in unrighteousness, </a:t>
            </a:r>
          </a:p>
        </p:txBody>
      </p:sp>
    </p:spTree>
    <p:extLst>
      <p:ext uri="{BB962C8B-B14F-4D97-AF65-F5344CB8AC3E}">
        <p14:creationId xmlns:p14="http://schemas.microsoft.com/office/powerpoint/2010/main" val="25313621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EE42C-8131-AA99-0D90-B62818382ABA}"/>
              </a:ext>
            </a:extLst>
          </p:cNvPr>
          <p:cNvSpPr>
            <a:spLocks noGrp="1"/>
          </p:cNvSpPr>
          <p:nvPr>
            <p:ph type="title"/>
          </p:nvPr>
        </p:nvSpPr>
        <p:spPr/>
        <p:txBody>
          <a:bodyPr/>
          <a:lstStyle/>
          <a:p>
            <a:r>
              <a:rPr lang="en-US" sz="4400" dirty="0"/>
              <a:t>Rom 1:20 For since the creation of the world His invisible attributes, His eternal power and divine nature, have been clearly seen, being understood through what has been made, so that they are without excuse. </a:t>
            </a:r>
          </a:p>
        </p:txBody>
      </p:sp>
    </p:spTree>
    <p:extLst>
      <p:ext uri="{BB962C8B-B14F-4D97-AF65-F5344CB8AC3E}">
        <p14:creationId xmlns:p14="http://schemas.microsoft.com/office/powerpoint/2010/main" val="36538882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8529-5E2B-6514-ADBE-2FD60C81482B}"/>
              </a:ext>
            </a:extLst>
          </p:cNvPr>
          <p:cNvSpPr>
            <a:spLocks noGrp="1"/>
          </p:cNvSpPr>
          <p:nvPr>
            <p:ph type="title"/>
          </p:nvPr>
        </p:nvSpPr>
        <p:spPr/>
        <p:txBody>
          <a:bodyPr/>
          <a:lstStyle/>
          <a:p>
            <a:r>
              <a:rPr lang="en-US" sz="4400" dirty="0"/>
              <a:t>Rom 1:21 For even though they knew God, they did not honor Him as God or give thanks, but they became futile in their speculations, and their foolish heart was darkened. </a:t>
            </a:r>
          </a:p>
        </p:txBody>
      </p:sp>
    </p:spTree>
    <p:extLst>
      <p:ext uri="{BB962C8B-B14F-4D97-AF65-F5344CB8AC3E}">
        <p14:creationId xmlns:p14="http://schemas.microsoft.com/office/powerpoint/2010/main" val="4217969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31DE4-EEC6-3EF4-903F-5D2B89C66570}"/>
              </a:ext>
            </a:extLst>
          </p:cNvPr>
          <p:cNvSpPr>
            <a:spLocks noGrp="1"/>
          </p:cNvSpPr>
          <p:nvPr>
            <p:ph type="title"/>
          </p:nvPr>
        </p:nvSpPr>
        <p:spPr/>
        <p:txBody>
          <a:bodyPr/>
          <a:lstStyle/>
          <a:p>
            <a:r>
              <a:rPr lang="en-US" sz="4400" dirty="0"/>
              <a:t>Rom 1:25 For they exchanged the truth of God for a lie, and worshiped and served the creature rather than the Creator, who is blessed forever. Amen. </a:t>
            </a:r>
          </a:p>
        </p:txBody>
      </p:sp>
    </p:spTree>
    <p:extLst>
      <p:ext uri="{BB962C8B-B14F-4D97-AF65-F5344CB8AC3E}">
        <p14:creationId xmlns:p14="http://schemas.microsoft.com/office/powerpoint/2010/main" val="28358654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6F71A-B8DB-CDB1-E0B7-D21E4BC8C335}"/>
              </a:ext>
            </a:extLst>
          </p:cNvPr>
          <p:cNvSpPr>
            <a:spLocks noGrp="1"/>
          </p:cNvSpPr>
          <p:nvPr>
            <p:ph type="title"/>
          </p:nvPr>
        </p:nvSpPr>
        <p:spPr/>
        <p:txBody>
          <a:bodyPr/>
          <a:lstStyle/>
          <a:p>
            <a:r>
              <a:rPr lang="en-US" sz="4400" dirty="0"/>
              <a:t>Rom 1:28 And just as they did not see fit to acknowledge God any longer, God gave them over to a depraved mind, to do those things which are not proper,</a:t>
            </a:r>
            <a:br>
              <a:rPr lang="en-US" sz="4400" dirty="0"/>
            </a:br>
            <a:r>
              <a:rPr lang="en-US" sz="4400" dirty="0"/>
              <a:t> </a:t>
            </a:r>
            <a:br>
              <a:rPr lang="en-US" sz="4400" dirty="0"/>
            </a:br>
            <a:r>
              <a:rPr lang="en-US" sz="4400" dirty="0"/>
              <a:t>Rom 1:29 being filled with all unrighteousness, … </a:t>
            </a:r>
            <a:br>
              <a:rPr lang="en-US" sz="4400" dirty="0"/>
            </a:br>
            <a:endParaRPr lang="en-US" sz="4400" dirty="0"/>
          </a:p>
        </p:txBody>
      </p:sp>
    </p:spTree>
    <p:extLst>
      <p:ext uri="{BB962C8B-B14F-4D97-AF65-F5344CB8AC3E}">
        <p14:creationId xmlns:p14="http://schemas.microsoft.com/office/powerpoint/2010/main" val="41413693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07D12-2723-1B09-1EA2-9326266D3380}"/>
              </a:ext>
            </a:extLst>
          </p:cNvPr>
          <p:cNvSpPr>
            <a:spLocks noGrp="1"/>
          </p:cNvSpPr>
          <p:nvPr>
            <p:ph type="title"/>
          </p:nvPr>
        </p:nvSpPr>
        <p:spPr/>
        <p:txBody>
          <a:bodyPr/>
          <a:lstStyle/>
          <a:p>
            <a:r>
              <a:rPr lang="en-US" sz="4400" dirty="0"/>
              <a:t>Rom 1:32 and although they know the ordinance of God, that those who practice such things are worthy of death, they not only do the same, but also give hearty approval to those who practice them. </a:t>
            </a:r>
          </a:p>
        </p:txBody>
      </p:sp>
    </p:spTree>
    <p:extLst>
      <p:ext uri="{BB962C8B-B14F-4D97-AF65-F5344CB8AC3E}">
        <p14:creationId xmlns:p14="http://schemas.microsoft.com/office/powerpoint/2010/main" val="702561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8"/>
          <p:cNvSpPr txBox="1">
            <a:spLocks noGrp="1"/>
          </p:cNvSpPr>
          <p:nvPr>
            <p:ph type="title"/>
          </p:nvPr>
        </p:nvSpPr>
        <p:spPr>
          <a:prstGeom prst="rect">
            <a:avLst/>
          </a:prstGeom>
          <a:noFill/>
          <a:ln>
            <a:noFill/>
          </a:ln>
        </p:spPr>
        <p:txBody>
          <a:bodyPr spcFirstLastPara="1" wrap="square" lIns="90000" tIns="46800" rIns="90000" bIns="46800" anchor="t" anchorCtr="0">
            <a:noAutofit/>
          </a:bodyPr>
          <a:lstStyle/>
          <a:p>
            <a:pPr marL="0" lvl="0" indent="0" algn="l" rtl="0">
              <a:spcBef>
                <a:spcPts val="0"/>
              </a:spcBef>
              <a:spcAft>
                <a:spcPts val="0"/>
              </a:spcAft>
              <a:buNone/>
            </a:pPr>
            <a:r>
              <a:rPr lang="en-US" sz="4400" dirty="0"/>
              <a:t>    Salt &amp; Light Bible Ministries</a:t>
            </a:r>
            <a:br>
              <a:rPr lang="en-US" sz="4400" dirty="0"/>
            </a:br>
            <a:r>
              <a:rPr lang="en-US" sz="4400" dirty="0"/>
              <a:t>Help, Letters, Prayer &amp; Donations</a:t>
            </a:r>
            <a:br>
              <a:rPr lang="en-US" sz="4400" dirty="0"/>
            </a:br>
            <a:r>
              <a:rPr lang="en-US" sz="3600" dirty="0">
                <a:solidFill>
                  <a:srgbClr val="FFFF00"/>
                </a:solidFill>
              </a:rPr>
              <a:t>write</a:t>
            </a:r>
            <a:r>
              <a:rPr lang="en-US" sz="3600" dirty="0"/>
              <a:t> to us:</a:t>
            </a:r>
            <a:r>
              <a:rPr lang="en-US" sz="4000" dirty="0"/>
              <a:t>  </a:t>
            </a:r>
            <a:r>
              <a:rPr lang="en-US" sz="4000" u="sng" dirty="0">
                <a:solidFill>
                  <a:schemeClr val="hlink"/>
                </a:solidFill>
                <a:hlinkClick r:id="rId3"/>
              </a:rPr>
              <a:t>SLBM@gmail.org</a:t>
            </a:r>
            <a:br>
              <a:rPr lang="en-US" sz="4000" u="sng" dirty="0">
                <a:solidFill>
                  <a:schemeClr val="hlink"/>
                </a:solidFill>
              </a:rPr>
            </a:br>
            <a:r>
              <a:rPr lang="en-US" sz="3600" dirty="0">
                <a:solidFill>
                  <a:srgbClr val="FFFF00"/>
                </a:solidFill>
              </a:rPr>
              <a:t>visit</a:t>
            </a:r>
            <a:r>
              <a:rPr lang="en-US" sz="3600" dirty="0">
                <a:solidFill>
                  <a:schemeClr val="bg1"/>
                </a:solidFill>
              </a:rPr>
              <a:t> our website:  </a:t>
            </a:r>
            <a:r>
              <a:rPr lang="en-US" sz="4000" u="sng" dirty="0">
                <a:solidFill>
                  <a:srgbClr val="FFC000"/>
                </a:solidFill>
              </a:rPr>
              <a:t>SLBM.org</a:t>
            </a:r>
            <a:r>
              <a:rPr lang="en-US" sz="4000" dirty="0">
                <a:solidFill>
                  <a:srgbClr val="FFC000"/>
                </a:solidFill>
              </a:rPr>
              <a:t>  -</a:t>
            </a:r>
            <a:r>
              <a:rPr lang="en-US" sz="3600" dirty="0">
                <a:solidFill>
                  <a:schemeClr val="hlink"/>
                </a:solidFill>
              </a:rPr>
              <a:t>*</a:t>
            </a:r>
            <a:r>
              <a:rPr lang="en-US" sz="3600" dirty="0" err="1">
                <a:solidFill>
                  <a:schemeClr val="hlink"/>
                </a:solidFill>
              </a:rPr>
              <a:t>paypal</a:t>
            </a:r>
            <a:br>
              <a:rPr lang="en-US" sz="4000" dirty="0">
                <a:solidFill>
                  <a:schemeClr val="hlink"/>
                </a:solidFill>
              </a:rPr>
            </a:br>
            <a:r>
              <a:rPr lang="en-US" sz="3200" dirty="0">
                <a:solidFill>
                  <a:srgbClr val="FFFF00"/>
                </a:solidFill>
              </a:rPr>
              <a:t>watch</a:t>
            </a:r>
            <a:r>
              <a:rPr lang="en-US" sz="3200" dirty="0"/>
              <a:t> on YouTube @</a:t>
            </a:r>
            <a:r>
              <a:rPr lang="en-US" sz="2800" dirty="0"/>
              <a:t>SaltandLightBibleMinistries</a:t>
            </a:r>
            <a:br>
              <a:rPr lang="en-US" sz="2800" dirty="0"/>
            </a:br>
            <a:r>
              <a:rPr lang="en-US" sz="3600" dirty="0"/>
              <a:t>or </a:t>
            </a:r>
            <a:r>
              <a:rPr lang="en-US" sz="3600" dirty="0">
                <a:solidFill>
                  <a:srgbClr val="FFFF00"/>
                </a:solidFill>
              </a:rPr>
              <a:t>mail/</a:t>
            </a:r>
            <a:r>
              <a:rPr lang="en-US" sz="3600">
                <a:solidFill>
                  <a:srgbClr val="FFFF00"/>
                </a:solidFill>
              </a:rPr>
              <a:t>address donation to</a:t>
            </a:r>
            <a:r>
              <a:rPr lang="en-US" sz="3600"/>
              <a:t>: </a:t>
            </a:r>
            <a:br>
              <a:rPr lang="en-US" sz="3600" dirty="0"/>
            </a:br>
            <a:r>
              <a:rPr lang="en-US" sz="3600" dirty="0"/>
              <a:t>          Salt and Light Bible Ministries</a:t>
            </a:r>
            <a:br>
              <a:rPr lang="en-US" sz="3600" dirty="0"/>
            </a:br>
            <a:r>
              <a:rPr lang="en-US" sz="3600" dirty="0"/>
              <a:t>           </a:t>
            </a:r>
            <a:r>
              <a:rPr lang="en-US" sz="3200" dirty="0"/>
              <a:t>c/o Pastor Jason Kauranen</a:t>
            </a:r>
            <a:br>
              <a:rPr lang="en-US" sz="3200" dirty="0"/>
            </a:br>
            <a:br>
              <a:rPr lang="en-US" sz="3600" dirty="0"/>
            </a:br>
            <a:r>
              <a:rPr lang="en-US" sz="2800" dirty="0"/>
              <a:t>2 Dianne Drive                     or      44A Troy Street</a:t>
            </a:r>
            <a:br>
              <a:rPr lang="en-US" sz="2800" dirty="0"/>
            </a:br>
            <a:r>
              <a:rPr lang="en-US" sz="2800" dirty="0"/>
              <a:t>East Wareham, Ma 02538            Fall River, Ma 02720</a:t>
            </a:r>
            <a:endParaRPr sz="2800" dirty="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17068</TotalTime>
  <Words>1353</Words>
  <Application>Microsoft Office PowerPoint</Application>
  <PresentationFormat>On-screen Show (4:3)</PresentationFormat>
  <Paragraphs>34</Paragraphs>
  <Slides>34</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34</vt:i4>
      </vt:variant>
    </vt:vector>
  </HeadingPairs>
  <TitlesOfParts>
    <vt:vector size="37" baseType="lpstr">
      <vt:lpstr>Arial</vt:lpstr>
      <vt:lpstr>Times New Roman</vt:lpstr>
      <vt:lpstr>Default Design</vt:lpstr>
      <vt:lpstr>Please respect the Word of God as it is being taught by  shutting off all cell phones and electronics, giving your undivided attention while service is in session.  Thank you! SLBM</vt:lpstr>
      <vt:lpstr>Salt and Light Bible Ministries  ‘A Daily Cross with Thee’ # 095  Maladjustment to God’s Justice,  A Negative Volitional Decision in Response to Truth.   Pastor Jason Kauranen Wednesday September 2, 2026 </vt:lpstr>
      <vt:lpstr>Rebound - 1John 1:9 states,   “ If we confess our sins,  He is faithful and righteous to forgive us our sins and to cleanse us from all unrighteousness”. </vt:lpstr>
      <vt:lpstr>4. Maladjustment to the Justice of God in Salvation is simple:  When a person rejects the Lord Jesus Christ as a personal Savior, through negative volition to the hearing of the Gospel message.  </vt:lpstr>
      <vt:lpstr>The spiritual words and spiritual things have a wisdom of divine knowledge; however, only  God the Holy Spirit can fill the human spirit with power to a Godly Supernatural Life of understanding Spiritual phenomena. </vt:lpstr>
      <vt:lpstr>Common grace = the ministry of the Holy Spirit in evangelism or the presentation of the Gospel.   This is 100% the work of God the Holy Spirit, nothing credited to man, which is invisible and not felt or experienced. </vt:lpstr>
      <vt:lpstr>1 Cor 2:11, "For what man understands the things of man except the spirit of life [frame of reference] which is in him, even so the things of God [gospel doctrine] no one [unbeliever] has known except the Spirit of God." </vt:lpstr>
      <vt:lpstr>Rev 20:15 And if anyone’s name was not found written in the book of life, he was thrown into the lake of fire. </vt:lpstr>
      <vt:lpstr>A. The apostate unbeliever’s maladjustment to God justice system is judged in both time and eternity, 2Pe 2; Rom 1:18-32. </vt:lpstr>
      <vt:lpstr>2Pe 2:1 But false prophets also arose among the people, just as there will also be false teachers among you, who will secretly introduce destructive heresies, even denying the Master who bought them, bringing swift destruction upon themselves. </vt:lpstr>
      <vt:lpstr>2Pe 2:9 then the Lord knows how to rescue the godly from temptation, and to keep the unrighteous under punishment for the day of judgment, </vt:lpstr>
      <vt:lpstr>2Pe 2:12 But these,  like unreasoning animals, born as creatures of instinct to be captured and killed, reviling where they have no knowledge, will in the destruction of those creatures also be destroyed, </vt:lpstr>
      <vt:lpstr>2Pe 2:17 These are springs without water and mists driven by a storm, for whom the black darkness has been reserved. </vt:lpstr>
      <vt:lpstr>2Pe 2:18 For speaking out arrogant words of vanity they entice by fleshly desires,  by sensuality, those who barely escape from the ones who live  in error, </vt:lpstr>
      <vt:lpstr>Be on the Alert !   - False teachers make sin look appealing and offer a lifestyle that permits moral compromise without guilt or reality of the sin they are committing. </vt:lpstr>
      <vt:lpstr>The false teacher’s promise of man,  to a freedom from accountability,  may sound reasonable, but this is a lie totally void of any spiritual truth;  and certainly, one would not be operating in any proper adjustment to God’s justice system. </vt:lpstr>
      <vt:lpstr>2Pe 2:20 For if, after they have escaped the defilements of the world by the knowledge of the Lord and Savior Jesus Christ,  they are again entangled in them and are overcome, the last state has become worse for them  than the first. </vt:lpstr>
      <vt:lpstr>2Pe 2:21 For it would be better  for them not to have known the way of righteousness, than having known it, to turn away from the holy commandment handed on  to them. </vt:lpstr>
      <vt:lpstr>Mat 13:4 and as he sowed,  some seeds fell beside the road, and the birds came and ate them up. </vt:lpstr>
      <vt:lpstr>Mat 13:5 Others fell on the rocky places, where they did not have much soil; and immediately they sprang up, because they had no depth of soil.   Mat 13:6 But when the sun had risen, they were scorched; and because  they had no root, they withered away. </vt:lpstr>
      <vt:lpstr>Mat 13:19 When anyone hears the word of the kingdom and does not understand it, the evil one comes and snatches away what has been sown in his heart. This is the  one on whom seed was sown beside the road.</vt:lpstr>
      <vt:lpstr>Mat 13:20 The one on whom seed was sown on the rocky places,  this is the man who hears the word and immediately receives it  with joy; </vt:lpstr>
      <vt:lpstr>Mat 13:21 yet he has no firm root in himself, but is only temporary, and when affliction or persecution arises because of the word, immediately he falls away. </vt:lpstr>
      <vt:lpstr>C.S. Lewis quoted this  on Mat 13:21,   “ While they look like Christians for a brief season, their immediate apostasy under pressure proves that their allegiance was to (worldly) comfort, not to Christ.”</vt:lpstr>
      <vt:lpstr>The Greek verb pistousin –  (G4100 pis-tyoo'-o- sin),  translated ‘believe’;   however, it is a ‘pros kairon’- means  = for a time;  = persuade or entrust oneself  (- human belief) = confidence or trust in someone or something </vt:lpstr>
      <vt:lpstr>Gal 3:22 But the Scripture has shut up everyone under sin, so that the promise by faith in Jesus Christ might be given to those  who believe. </vt:lpstr>
      <vt:lpstr>Gal 3:26 For you are all sons of God through faith in Christ Jesus.  Gal 3:27 For all of you who were baptized into Christ have clothed yourselves with Christ.   One true baptism of the Holy Spirit upon your putting on or believing  In Christ!  </vt:lpstr>
      <vt:lpstr>Rom 1:18 For the wrath of God is revealed from heaven against all ungodliness and unrighteousness of men who suppress the truth in unrighteousness, </vt:lpstr>
      <vt:lpstr>Rom 1:20 For since the creation of the world His invisible attributes, His eternal power and divine nature, have been clearly seen, being understood through what has been made, so that they are without excuse. </vt:lpstr>
      <vt:lpstr>Rom 1:21 For even though they knew God, they did not honor Him as God or give thanks, but they became futile in their speculations, and their foolish heart was darkened. </vt:lpstr>
      <vt:lpstr>Rom 1:25 For they exchanged the truth of God for a lie, and worshiped and served the creature rather than the Creator, who is blessed forever. Amen. </vt:lpstr>
      <vt:lpstr>Rom 1:28 And just as they did not see fit to acknowledge God any longer, God gave them over to a depraved mind, to do those things which are not proper,   Rom 1:29 being filled with all unrighteousness, …  </vt:lpstr>
      <vt:lpstr>Rom 1:32 and although they know the ordinance of God, that those who practice such things are worthy of death, they not only do the same, but also give hearty approval to those who practice them. </vt:lpstr>
      <vt:lpstr>    Salt &amp; Light Bible Ministries Help, Letters, Prayer &amp; Donations write to us:  SLBM@gmail.org visit our website:  SLBM.org  -*paypal watch on YouTube @SaltandLightBibleMinistries or mail/address donation to:            Salt and Light Bible Ministries            c/o Pastor Jason Kauranen  2 Dianne Drive                     or      44A Troy Street East Wareham, Ma 02538            Fall River, Ma 02720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RMBM</dc:creator>
  <cp:lastModifiedBy>Pastor Jason Kauranen</cp:lastModifiedBy>
  <cp:revision>3</cp:revision>
  <dcterms:created xsi:type="dcterms:W3CDTF">2016-07-31T13:32:40Z</dcterms:created>
  <dcterms:modified xsi:type="dcterms:W3CDTF">2026-09-02T21:23:40Z</dcterms:modified>
</cp:coreProperties>
</file>