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sldIdLst>
    <p:sldId id="307" r:id="rId2"/>
    <p:sldId id="536" r:id="rId3"/>
    <p:sldId id="549" r:id="rId4"/>
    <p:sldId id="512" r:id="rId5"/>
    <p:sldId id="510" r:id="rId6"/>
    <p:sldId id="511" r:id="rId7"/>
    <p:sldId id="519" r:id="rId8"/>
    <p:sldId id="516" r:id="rId9"/>
    <p:sldId id="521" r:id="rId10"/>
    <p:sldId id="524" r:id="rId11"/>
    <p:sldId id="525" r:id="rId12"/>
    <p:sldId id="550" r:id="rId13"/>
    <p:sldId id="551" r:id="rId14"/>
    <p:sldId id="552" r:id="rId15"/>
    <p:sldId id="553" r:id="rId16"/>
    <p:sldId id="554" r:id="rId17"/>
    <p:sldId id="555" r:id="rId18"/>
    <p:sldId id="556" r:id="rId19"/>
    <p:sldId id="557" r:id="rId20"/>
    <p:sldId id="558" r:id="rId21"/>
    <p:sldId id="559" r:id="rId22"/>
    <p:sldId id="561" r:id="rId23"/>
    <p:sldId id="560" r:id="rId24"/>
    <p:sldId id="526" r:id="rId25"/>
    <p:sldId id="527" r:id="rId26"/>
    <p:sldId id="528" r:id="rId27"/>
    <p:sldId id="530" r:id="rId28"/>
    <p:sldId id="544" r:id="rId29"/>
    <p:sldId id="531" r:id="rId30"/>
    <p:sldId id="532" r:id="rId31"/>
    <p:sldId id="533" r:id="rId32"/>
    <p:sldId id="545" r:id="rId33"/>
    <p:sldId id="539" r:id="rId34"/>
    <p:sldId id="546" r:id="rId35"/>
    <p:sldId id="542" r:id="rId36"/>
    <p:sldId id="543" r:id="rId37"/>
    <p:sldId id="547" r:id="rId38"/>
    <p:sldId id="548" r:id="rId39"/>
    <p:sldId id="562" r:id="rId40"/>
    <p:sldId id="563" r:id="rId41"/>
    <p:sldId id="564" r:id="rId42"/>
    <p:sldId id="538" r:id="rId43"/>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58" d="100"/>
          <a:sy n="58" d="100"/>
        </p:scale>
        <p:origin x="58" y="523"/>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Jason Kauranen" userId="e0c3930084765aaa" providerId="LiveId" clId="{FE4C6428-2859-4106-8035-9D8372B4A799}"/>
    <pc:docChg chg="modSld">
      <pc:chgData name="Pastor Jason Kauranen" userId="e0c3930084765aaa" providerId="LiveId" clId="{FE4C6428-2859-4106-8035-9D8372B4A799}" dt="2025-03-23T00:19:51.817" v="43" actId="20577"/>
      <pc:docMkLst>
        <pc:docMk/>
      </pc:docMkLst>
      <pc:sldChg chg="modSp mod">
        <pc:chgData name="Pastor Jason Kauranen" userId="e0c3930084765aaa" providerId="LiveId" clId="{FE4C6428-2859-4106-8035-9D8372B4A799}" dt="2025-03-23T00:19:51.817" v="43" actId="20577"/>
        <pc:sldMkLst>
          <pc:docMk/>
          <pc:sldMk cId="2052473728" sldId="538"/>
        </pc:sldMkLst>
        <pc:spChg chg="mod">
          <ac:chgData name="Pastor Jason Kauranen" userId="e0c3930084765aaa" providerId="LiveId" clId="{FE4C6428-2859-4106-8035-9D8372B4A799}" dt="2025-03-23T00:19:51.817" v="43" actId="20577"/>
          <ac:spMkLst>
            <pc:docMk/>
            <pc:sldMk cId="2052473728" sldId="538"/>
            <ac:spMk id="2" creationId="{E5AE09E0-FD93-EBCA-7B93-02DD5E9DBDE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9270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457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hyperlink" Target="mailto:SLBM@gmail.org"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20 – The Necessity of Biblical Separation – Part 17</a:t>
            </a:r>
            <a:br>
              <a:rPr lang="en-US" sz="4400" dirty="0"/>
            </a:br>
            <a:br>
              <a:rPr lang="en-US" sz="4400" dirty="0"/>
            </a:br>
            <a:r>
              <a:rPr lang="en-US" sz="4400" dirty="0"/>
              <a:t>Pastor Jason Kauranen</a:t>
            </a:r>
            <a:br>
              <a:rPr lang="en-US" sz="4400" dirty="0"/>
            </a:br>
            <a:r>
              <a:rPr lang="en-US" sz="4400" dirty="0"/>
              <a:t>Sunday March 23, 2025</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86D8-B890-74AA-8CAA-C2E015A0E99D}"/>
              </a:ext>
            </a:extLst>
          </p:cNvPr>
          <p:cNvSpPr>
            <a:spLocks noGrp="1"/>
          </p:cNvSpPr>
          <p:nvPr>
            <p:ph type="title"/>
          </p:nvPr>
        </p:nvSpPr>
        <p:spPr/>
        <p:txBody>
          <a:bodyPr/>
          <a:lstStyle/>
          <a:p>
            <a:r>
              <a:rPr lang="en-US" sz="4800" dirty="0"/>
              <a:t>Gives or giving = </a:t>
            </a:r>
            <a:r>
              <a:rPr lang="en-US" sz="4800" dirty="0" err="1"/>
              <a:t>didōmi</a:t>
            </a:r>
            <a:r>
              <a:rPr lang="en-US" sz="4800" dirty="0"/>
              <a:t> (G1325 did'-o-mee)</a:t>
            </a:r>
            <a:br>
              <a:rPr lang="en-US" sz="4800" dirty="0"/>
            </a:br>
            <a:r>
              <a:rPr lang="en-US" sz="4800" dirty="0"/>
              <a:t>Used here as:  </a:t>
            </a:r>
            <a:r>
              <a:rPr lang="en-US" sz="4800" dirty="0" err="1"/>
              <a:t>didontos</a:t>
            </a:r>
            <a:r>
              <a:rPr lang="en-US" sz="4800" dirty="0"/>
              <a:t> – [a prolong use of the verb due to the </a:t>
            </a:r>
            <a:r>
              <a:rPr lang="en-US" sz="4800" dirty="0" err="1"/>
              <a:t>PresAct</a:t>
            </a:r>
            <a:r>
              <a:rPr lang="en-US" sz="4800" dirty="0"/>
              <a:t>] </a:t>
            </a:r>
            <a:br>
              <a:rPr lang="en-US" sz="4800" dirty="0"/>
            </a:br>
            <a:r>
              <a:rPr lang="en-US" sz="4800" dirty="0"/>
              <a:t> = to give, bestow, bring forth, commit, deliver (up), grant, minister. </a:t>
            </a:r>
            <a:br>
              <a:rPr lang="en-US" sz="4800" dirty="0"/>
            </a:br>
            <a:endParaRPr lang="en-US" sz="4800" dirty="0"/>
          </a:p>
        </p:txBody>
      </p:sp>
    </p:spTree>
    <p:extLst>
      <p:ext uri="{BB962C8B-B14F-4D97-AF65-F5344CB8AC3E}">
        <p14:creationId xmlns:p14="http://schemas.microsoft.com/office/powerpoint/2010/main" val="742894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5481-CEBD-32E2-B59E-B8EACBBDA4BC}"/>
              </a:ext>
            </a:extLst>
          </p:cNvPr>
          <p:cNvSpPr>
            <a:spLocks noGrp="1"/>
          </p:cNvSpPr>
          <p:nvPr>
            <p:ph type="title"/>
          </p:nvPr>
        </p:nvSpPr>
        <p:spPr/>
        <p:txBody>
          <a:bodyPr/>
          <a:lstStyle/>
          <a:p>
            <a:r>
              <a:rPr lang="en-US" sz="4400" dirty="0"/>
              <a:t>What He, God ‘gives’ </a:t>
            </a:r>
            <a:br>
              <a:rPr lang="en-US" sz="4400" dirty="0"/>
            </a:br>
            <a:r>
              <a:rPr lang="en-US" sz="4400" dirty="0"/>
              <a:t>is the opportunity to take in </a:t>
            </a:r>
            <a:br>
              <a:rPr lang="en-US" sz="4400" dirty="0"/>
            </a:br>
            <a:r>
              <a:rPr lang="en-US" sz="4400" dirty="0"/>
              <a:t>bible doctrine (BD) and use it from the R Lobe, with help of the Spirit to give you the spiritual discernment (divine thinking).</a:t>
            </a:r>
            <a:br>
              <a:rPr lang="en-US" sz="4400" dirty="0"/>
            </a:br>
            <a:br>
              <a:rPr lang="en-US" sz="4400" dirty="0"/>
            </a:br>
            <a:r>
              <a:rPr lang="en-US" sz="4400" dirty="0"/>
              <a:t>Process of PMA </a:t>
            </a:r>
            <a:br>
              <a:rPr lang="en-US" sz="4400" dirty="0"/>
            </a:br>
            <a:r>
              <a:rPr lang="en-US" sz="3600" dirty="0"/>
              <a:t>perception/metabolization/application</a:t>
            </a:r>
          </a:p>
        </p:txBody>
      </p:sp>
    </p:spTree>
    <p:extLst>
      <p:ext uri="{BB962C8B-B14F-4D97-AF65-F5344CB8AC3E}">
        <p14:creationId xmlns:p14="http://schemas.microsoft.com/office/powerpoint/2010/main" val="3096816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48BF4-68CC-0E9E-302E-755C9C97F402}"/>
              </a:ext>
            </a:extLst>
          </p:cNvPr>
          <p:cNvSpPr>
            <a:spLocks noGrp="1"/>
          </p:cNvSpPr>
          <p:nvPr>
            <p:ph type="title"/>
          </p:nvPr>
        </p:nvSpPr>
        <p:spPr/>
        <p:txBody>
          <a:bodyPr/>
          <a:lstStyle/>
          <a:p>
            <a:r>
              <a:rPr lang="en-US" dirty="0"/>
              <a:t>This kind of wisdom, </a:t>
            </a:r>
            <a:br>
              <a:rPr lang="en-US" dirty="0"/>
            </a:br>
            <a:r>
              <a:rPr lang="en-US" dirty="0"/>
              <a:t>God’s divine wisdom, allows us to discern and perceive His knowledge even during times of His silence. </a:t>
            </a:r>
          </a:p>
        </p:txBody>
      </p:sp>
    </p:spTree>
    <p:extLst>
      <p:ext uri="{BB962C8B-B14F-4D97-AF65-F5344CB8AC3E}">
        <p14:creationId xmlns:p14="http://schemas.microsoft.com/office/powerpoint/2010/main" val="2980224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9E7A8-4B0B-BB68-F9F7-160FB1208258}"/>
              </a:ext>
            </a:extLst>
          </p:cNvPr>
          <p:cNvSpPr>
            <a:spLocks noGrp="1"/>
          </p:cNvSpPr>
          <p:nvPr>
            <p:ph type="title"/>
          </p:nvPr>
        </p:nvSpPr>
        <p:spPr/>
        <p:txBody>
          <a:bodyPr/>
          <a:lstStyle/>
          <a:p>
            <a:r>
              <a:rPr lang="en-US" sz="4800" dirty="0" err="1"/>
              <a:t>Psa</a:t>
            </a:r>
            <a:r>
              <a:rPr lang="en-US" sz="4800" dirty="0"/>
              <a:t> 46:10 “Be still and </a:t>
            </a:r>
            <a:br>
              <a:rPr lang="en-US" sz="4800" dirty="0"/>
            </a:br>
            <a:r>
              <a:rPr lang="en-US" sz="4800" dirty="0"/>
              <a:t>know that I am God; </a:t>
            </a:r>
            <a:br>
              <a:rPr lang="en-US" sz="4800" dirty="0"/>
            </a:br>
            <a:r>
              <a:rPr lang="en-US" sz="4800" dirty="0"/>
              <a:t>I will be exalted among </a:t>
            </a:r>
            <a:br>
              <a:rPr lang="en-US" sz="4800" dirty="0"/>
            </a:br>
            <a:r>
              <a:rPr lang="en-US" sz="4800" dirty="0"/>
              <a:t>the nations, I will be exalted </a:t>
            </a:r>
            <a:br>
              <a:rPr lang="en-US" sz="4800" dirty="0"/>
            </a:br>
            <a:r>
              <a:rPr lang="en-US" sz="4800" dirty="0"/>
              <a:t>in the earth.” </a:t>
            </a:r>
          </a:p>
        </p:txBody>
      </p:sp>
    </p:spTree>
    <p:extLst>
      <p:ext uri="{BB962C8B-B14F-4D97-AF65-F5344CB8AC3E}">
        <p14:creationId xmlns:p14="http://schemas.microsoft.com/office/powerpoint/2010/main" val="4279301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B435-B9F9-E6AD-C61F-EC242091E9EC}"/>
              </a:ext>
            </a:extLst>
          </p:cNvPr>
          <p:cNvSpPr>
            <a:spLocks noGrp="1"/>
          </p:cNvSpPr>
          <p:nvPr>
            <p:ph type="title"/>
          </p:nvPr>
        </p:nvSpPr>
        <p:spPr/>
        <p:txBody>
          <a:bodyPr/>
          <a:lstStyle/>
          <a:p>
            <a:r>
              <a:rPr lang="en-US" sz="4800" dirty="0"/>
              <a:t>“The more doctrine the believer learns and applies, the more momentum and capacity </a:t>
            </a:r>
            <a:br>
              <a:rPr lang="en-US" sz="4800" dirty="0"/>
            </a:br>
            <a:r>
              <a:rPr lang="en-US" sz="4800" dirty="0"/>
              <a:t>the believer develops to assimilate more doctrine and </a:t>
            </a:r>
            <a:r>
              <a:rPr lang="en-US" sz="4800" u="sng" dirty="0"/>
              <a:t>acquire more wisdom</a:t>
            </a:r>
            <a:r>
              <a:rPr lang="en-US" sz="4800" dirty="0"/>
              <a:t>.”</a:t>
            </a:r>
            <a:br>
              <a:rPr lang="en-US" sz="4800" dirty="0"/>
            </a:br>
            <a:r>
              <a:rPr lang="en-US" sz="4800" dirty="0"/>
              <a:t> </a:t>
            </a:r>
            <a:br>
              <a:rPr lang="en-US" sz="4800" dirty="0"/>
            </a:br>
            <a:r>
              <a:rPr lang="en-US" sz="4800" dirty="0"/>
              <a:t>– Pastor RB </a:t>
            </a:r>
            <a:r>
              <a:rPr lang="en-US" sz="4800" dirty="0" err="1"/>
              <a:t>Theime</a:t>
            </a:r>
            <a:r>
              <a:rPr lang="en-US" sz="4800" dirty="0"/>
              <a:t> </a:t>
            </a:r>
          </a:p>
        </p:txBody>
      </p:sp>
    </p:spTree>
    <p:extLst>
      <p:ext uri="{BB962C8B-B14F-4D97-AF65-F5344CB8AC3E}">
        <p14:creationId xmlns:p14="http://schemas.microsoft.com/office/powerpoint/2010/main" val="2349245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62B36-8E60-BFF7-8487-F72B4FA9F86A}"/>
              </a:ext>
            </a:extLst>
          </p:cNvPr>
          <p:cNvSpPr>
            <a:spLocks noGrp="1"/>
          </p:cNvSpPr>
          <p:nvPr>
            <p:ph type="title"/>
          </p:nvPr>
        </p:nvSpPr>
        <p:spPr/>
        <p:txBody>
          <a:bodyPr/>
          <a:lstStyle/>
          <a:p>
            <a:r>
              <a:rPr lang="en-US" sz="4800" dirty="0"/>
              <a:t>1Ki 3:9 So give Your servant </a:t>
            </a:r>
            <a:br>
              <a:rPr lang="en-US" sz="4800" dirty="0"/>
            </a:br>
            <a:r>
              <a:rPr lang="en-US" sz="4800" dirty="0"/>
              <a:t>an understanding heart to judge Your people to discern between good and evil. </a:t>
            </a:r>
            <a:br>
              <a:rPr lang="en-US" sz="4800" dirty="0"/>
            </a:br>
            <a:r>
              <a:rPr lang="en-US" sz="4800" dirty="0"/>
              <a:t>For who is able to judge this great people of Yours?” </a:t>
            </a:r>
          </a:p>
        </p:txBody>
      </p:sp>
    </p:spTree>
    <p:extLst>
      <p:ext uri="{BB962C8B-B14F-4D97-AF65-F5344CB8AC3E}">
        <p14:creationId xmlns:p14="http://schemas.microsoft.com/office/powerpoint/2010/main" val="955061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169C9-2988-B150-CD86-B1F8BED14FA7}"/>
              </a:ext>
            </a:extLst>
          </p:cNvPr>
          <p:cNvSpPr>
            <a:spLocks noGrp="1"/>
          </p:cNvSpPr>
          <p:nvPr>
            <p:ph type="title"/>
          </p:nvPr>
        </p:nvSpPr>
        <p:spPr/>
        <p:txBody>
          <a:bodyPr/>
          <a:lstStyle/>
          <a:p>
            <a:r>
              <a:rPr lang="en-US" sz="4800" dirty="0"/>
              <a:t>1Ki 3:10 It was pleasing </a:t>
            </a:r>
            <a:br>
              <a:rPr lang="en-US" sz="4800" dirty="0"/>
            </a:br>
            <a:r>
              <a:rPr lang="en-US" sz="4800" dirty="0"/>
              <a:t>in the sight of the Lord that Solomon had asked this thing. </a:t>
            </a:r>
          </a:p>
        </p:txBody>
      </p:sp>
    </p:spTree>
    <p:extLst>
      <p:ext uri="{BB962C8B-B14F-4D97-AF65-F5344CB8AC3E}">
        <p14:creationId xmlns:p14="http://schemas.microsoft.com/office/powerpoint/2010/main" val="2162395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4E208-FEC0-186E-5E85-B1BB9FAC4786}"/>
              </a:ext>
            </a:extLst>
          </p:cNvPr>
          <p:cNvSpPr>
            <a:spLocks noGrp="1"/>
          </p:cNvSpPr>
          <p:nvPr>
            <p:ph type="title"/>
          </p:nvPr>
        </p:nvSpPr>
        <p:spPr/>
        <p:txBody>
          <a:bodyPr/>
          <a:lstStyle/>
          <a:p>
            <a:r>
              <a:rPr lang="en-US" sz="4400" dirty="0"/>
              <a:t>Principle - When a man seeks first the Kingdom, all else is added, he shows an action of his love directed toward God, Mat 6:33.</a:t>
            </a:r>
            <a:br>
              <a:rPr lang="en-US" sz="4400" dirty="0"/>
            </a:br>
            <a:br>
              <a:rPr lang="en-US" sz="4400" dirty="0"/>
            </a:br>
            <a:r>
              <a:rPr lang="en-US" sz="4400" i="1" dirty="0"/>
              <a:t>Mat 6:33: But seek first His kingdom and His righteousness, and all these things will be </a:t>
            </a:r>
            <a:br>
              <a:rPr lang="en-US" sz="4400" i="1" dirty="0"/>
            </a:br>
            <a:r>
              <a:rPr lang="en-US" sz="4400" i="1" dirty="0"/>
              <a:t>added to you. </a:t>
            </a:r>
            <a:br>
              <a:rPr lang="en-US" sz="4400" i="1" dirty="0"/>
            </a:br>
            <a:endParaRPr lang="en-US" sz="4400" i="1" dirty="0"/>
          </a:p>
        </p:txBody>
      </p:sp>
    </p:spTree>
    <p:extLst>
      <p:ext uri="{BB962C8B-B14F-4D97-AF65-F5344CB8AC3E}">
        <p14:creationId xmlns:p14="http://schemas.microsoft.com/office/powerpoint/2010/main" val="252053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52E05-8625-4AEF-35E0-564A9BE49F63}"/>
              </a:ext>
            </a:extLst>
          </p:cNvPr>
          <p:cNvSpPr>
            <a:spLocks noGrp="1"/>
          </p:cNvSpPr>
          <p:nvPr>
            <p:ph type="title"/>
          </p:nvPr>
        </p:nvSpPr>
        <p:spPr/>
        <p:txBody>
          <a:bodyPr/>
          <a:lstStyle/>
          <a:p>
            <a:r>
              <a:rPr lang="en-US" sz="4400" dirty="0"/>
              <a:t>1Ki 3:12 behold, I have done according to your words. Behold, </a:t>
            </a:r>
            <a:br>
              <a:rPr lang="en-US" sz="4400" dirty="0"/>
            </a:br>
            <a:r>
              <a:rPr lang="en-US" sz="4400" dirty="0"/>
              <a:t>I have given you a wise and discerning heart, so that there has been no one like you before you, nor shall one like you arise </a:t>
            </a:r>
            <a:br>
              <a:rPr lang="en-US" sz="4400" dirty="0"/>
            </a:br>
            <a:r>
              <a:rPr lang="en-US" sz="4400" dirty="0"/>
              <a:t>after you. </a:t>
            </a:r>
          </a:p>
        </p:txBody>
      </p:sp>
    </p:spTree>
    <p:extLst>
      <p:ext uri="{BB962C8B-B14F-4D97-AF65-F5344CB8AC3E}">
        <p14:creationId xmlns:p14="http://schemas.microsoft.com/office/powerpoint/2010/main" val="4251280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8EA70-16B0-5EC8-B866-651EBCCE9CEB}"/>
              </a:ext>
            </a:extLst>
          </p:cNvPr>
          <p:cNvSpPr>
            <a:spLocks noGrp="1"/>
          </p:cNvSpPr>
          <p:nvPr>
            <p:ph type="title"/>
          </p:nvPr>
        </p:nvSpPr>
        <p:spPr/>
        <p:txBody>
          <a:bodyPr/>
          <a:lstStyle/>
          <a:p>
            <a:r>
              <a:rPr lang="en-US" sz="4400" dirty="0"/>
              <a:t>1 Ki 3:14 If you walk in </a:t>
            </a:r>
            <a:br>
              <a:rPr lang="en-US" sz="4400" dirty="0"/>
            </a:br>
            <a:r>
              <a:rPr lang="en-US" sz="4400" dirty="0"/>
              <a:t>My ways, keeping My statutes </a:t>
            </a:r>
            <a:br>
              <a:rPr lang="en-US" sz="4400" dirty="0"/>
            </a:br>
            <a:r>
              <a:rPr lang="en-US" sz="4400" dirty="0"/>
              <a:t>and commandments, </a:t>
            </a:r>
            <a:br>
              <a:rPr lang="en-US" sz="4400" dirty="0"/>
            </a:br>
            <a:r>
              <a:rPr lang="en-US" sz="4400" dirty="0"/>
              <a:t>as your father David walked, </a:t>
            </a:r>
            <a:br>
              <a:rPr lang="en-US" sz="4400" dirty="0"/>
            </a:br>
            <a:r>
              <a:rPr lang="en-US" sz="4400" dirty="0"/>
              <a:t>then I will prolong your days.” </a:t>
            </a:r>
          </a:p>
        </p:txBody>
      </p:sp>
    </p:spTree>
    <p:extLst>
      <p:ext uri="{BB962C8B-B14F-4D97-AF65-F5344CB8AC3E}">
        <p14:creationId xmlns:p14="http://schemas.microsoft.com/office/powerpoint/2010/main" val="3232594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A48D7-03D2-D4BD-F068-E7E1A0C54F53}"/>
              </a:ext>
            </a:extLst>
          </p:cNvPr>
          <p:cNvSpPr>
            <a:spLocks noGrp="1"/>
          </p:cNvSpPr>
          <p:nvPr>
            <p:ph type="title"/>
          </p:nvPr>
        </p:nvSpPr>
        <p:spPr/>
        <p:txBody>
          <a:bodyPr/>
          <a:lstStyle/>
          <a:p>
            <a:r>
              <a:rPr lang="en-US" sz="4800" dirty="0"/>
              <a:t>The Believer needs to listen closely to God, especially when He seems to be silent, </a:t>
            </a:r>
            <a:br>
              <a:rPr lang="en-US" sz="4800" dirty="0"/>
            </a:br>
            <a:r>
              <a:rPr lang="en-US" sz="4800" dirty="0" err="1"/>
              <a:t>Psa</a:t>
            </a:r>
            <a:r>
              <a:rPr lang="en-US" sz="4800" dirty="0"/>
              <a:t> 62:1-2.</a:t>
            </a:r>
            <a:br>
              <a:rPr lang="en-US" sz="4800" dirty="0"/>
            </a:br>
            <a:r>
              <a:rPr lang="en-US" sz="4800" dirty="0"/>
              <a:t> </a:t>
            </a:r>
            <a:br>
              <a:rPr lang="en-US" sz="4800" dirty="0"/>
            </a:br>
            <a:r>
              <a:rPr lang="en-US" sz="4800" dirty="0" err="1"/>
              <a:t>Psa</a:t>
            </a:r>
            <a:r>
              <a:rPr lang="en-US" sz="4800" dirty="0"/>
              <a:t> 62:1 My soul waits in silence for God only;</a:t>
            </a:r>
            <a:br>
              <a:rPr lang="en-US" sz="4800" dirty="0"/>
            </a:br>
            <a:r>
              <a:rPr lang="en-US" sz="4800" dirty="0"/>
              <a:t>From Him is my salvation. </a:t>
            </a:r>
            <a:br>
              <a:rPr lang="en-US" sz="4800" dirty="0"/>
            </a:br>
            <a:endParaRPr lang="en-US" sz="4800" dirty="0"/>
          </a:p>
        </p:txBody>
      </p:sp>
    </p:spTree>
    <p:extLst>
      <p:ext uri="{BB962C8B-B14F-4D97-AF65-F5344CB8AC3E}">
        <p14:creationId xmlns:p14="http://schemas.microsoft.com/office/powerpoint/2010/main" val="4012010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2CA4-3C67-BBDB-C0D5-B79CEC9C05AA}"/>
              </a:ext>
            </a:extLst>
          </p:cNvPr>
          <p:cNvSpPr>
            <a:spLocks noGrp="1"/>
          </p:cNvSpPr>
          <p:nvPr>
            <p:ph type="title"/>
          </p:nvPr>
        </p:nvSpPr>
        <p:spPr/>
        <p:txBody>
          <a:bodyPr/>
          <a:lstStyle/>
          <a:p>
            <a:r>
              <a:rPr lang="en-US" sz="4800" dirty="0"/>
              <a:t>Exo 20:12 “Honor your father and your mother, that your days may be prolonged in the land which the LORD your God gives you. </a:t>
            </a:r>
          </a:p>
        </p:txBody>
      </p:sp>
    </p:spTree>
    <p:extLst>
      <p:ext uri="{BB962C8B-B14F-4D97-AF65-F5344CB8AC3E}">
        <p14:creationId xmlns:p14="http://schemas.microsoft.com/office/powerpoint/2010/main" val="2039305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588E2-0A60-1ABA-79AA-258643028887}"/>
              </a:ext>
            </a:extLst>
          </p:cNvPr>
          <p:cNvSpPr>
            <a:spLocks noGrp="1"/>
          </p:cNvSpPr>
          <p:nvPr>
            <p:ph type="title"/>
          </p:nvPr>
        </p:nvSpPr>
        <p:spPr/>
        <p:txBody>
          <a:bodyPr/>
          <a:lstStyle/>
          <a:p>
            <a:r>
              <a:rPr lang="en-US" sz="3600" dirty="0"/>
              <a:t>Eph 6:1Children, obey your parents in the Lord, for this is right. </a:t>
            </a:r>
            <a:br>
              <a:rPr lang="en-US" sz="3600" dirty="0"/>
            </a:br>
            <a:br>
              <a:rPr lang="en-US" sz="3600" dirty="0"/>
            </a:br>
            <a:r>
              <a:rPr lang="en-US" sz="3600" dirty="0"/>
              <a:t>Eph 6:2 HONOR YOUR FATHER AND MOTHER (which is the first commandment with a promise), </a:t>
            </a:r>
            <a:br>
              <a:rPr lang="en-US" sz="3600" dirty="0"/>
            </a:br>
            <a:br>
              <a:rPr lang="en-US" sz="3600" dirty="0"/>
            </a:br>
            <a:r>
              <a:rPr lang="en-US" sz="3600" dirty="0"/>
              <a:t>Eph 6:3 SO THAT IT MAY BE WELL WITH YOU, AND THAT YOU MAY LIVE LONG ON THE EARTH. </a:t>
            </a:r>
            <a:br>
              <a:rPr lang="en-US" sz="4000" dirty="0"/>
            </a:br>
            <a:endParaRPr lang="en-US" sz="4000" dirty="0"/>
          </a:p>
        </p:txBody>
      </p:sp>
    </p:spTree>
    <p:extLst>
      <p:ext uri="{BB962C8B-B14F-4D97-AF65-F5344CB8AC3E}">
        <p14:creationId xmlns:p14="http://schemas.microsoft.com/office/powerpoint/2010/main" val="1347882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081A3-96EF-C64A-FDB9-8482A6B17DF9}"/>
              </a:ext>
            </a:extLst>
          </p:cNvPr>
          <p:cNvSpPr>
            <a:spLocks noGrp="1"/>
          </p:cNvSpPr>
          <p:nvPr>
            <p:ph type="title"/>
          </p:nvPr>
        </p:nvSpPr>
        <p:spPr/>
        <p:txBody>
          <a:bodyPr/>
          <a:lstStyle/>
          <a:p>
            <a:r>
              <a:rPr lang="en-US" sz="4800" dirty="0"/>
              <a:t>Mat 7:7 “Ask, and it will be given to you; seek, and you will find; knock, and it will be opened to you. </a:t>
            </a:r>
          </a:p>
        </p:txBody>
      </p:sp>
    </p:spTree>
    <p:extLst>
      <p:ext uri="{BB962C8B-B14F-4D97-AF65-F5344CB8AC3E}">
        <p14:creationId xmlns:p14="http://schemas.microsoft.com/office/powerpoint/2010/main" val="2432323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246D4-03A2-FC6B-8657-26134673116F}"/>
              </a:ext>
            </a:extLst>
          </p:cNvPr>
          <p:cNvSpPr>
            <a:spLocks noGrp="1"/>
          </p:cNvSpPr>
          <p:nvPr>
            <p:ph type="title"/>
          </p:nvPr>
        </p:nvSpPr>
        <p:spPr/>
        <p:txBody>
          <a:bodyPr/>
          <a:lstStyle/>
          <a:p>
            <a:r>
              <a:rPr lang="en-US" sz="4800" dirty="0"/>
              <a:t>Mat 7:8 For everyone </a:t>
            </a:r>
            <a:br>
              <a:rPr lang="en-US" sz="4800" dirty="0"/>
            </a:br>
            <a:r>
              <a:rPr lang="en-US" sz="4800" dirty="0"/>
              <a:t>who asks receives, and he </a:t>
            </a:r>
            <a:br>
              <a:rPr lang="en-US" sz="4800" dirty="0"/>
            </a:br>
            <a:r>
              <a:rPr lang="en-US" sz="4800" dirty="0"/>
              <a:t>who seeks finds, and to him who knocks it will be opened. </a:t>
            </a:r>
          </a:p>
        </p:txBody>
      </p:sp>
    </p:spTree>
    <p:extLst>
      <p:ext uri="{BB962C8B-B14F-4D97-AF65-F5344CB8AC3E}">
        <p14:creationId xmlns:p14="http://schemas.microsoft.com/office/powerpoint/2010/main" val="178854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D007-7E2C-8F88-D87D-29077295DE21}"/>
              </a:ext>
            </a:extLst>
          </p:cNvPr>
          <p:cNvSpPr>
            <a:spLocks noGrp="1"/>
          </p:cNvSpPr>
          <p:nvPr>
            <p:ph type="title"/>
          </p:nvPr>
        </p:nvSpPr>
        <p:spPr/>
        <p:txBody>
          <a:bodyPr/>
          <a:lstStyle/>
          <a:p>
            <a:r>
              <a:rPr lang="en-US" sz="4400" dirty="0"/>
              <a:t>Phi 3:12 Not that I have already obtained it or have already become perfect, but I press on so that I may lay hold of that for which also I was laid hold of by Christ Jesus. </a:t>
            </a:r>
          </a:p>
        </p:txBody>
      </p:sp>
    </p:spTree>
    <p:extLst>
      <p:ext uri="{BB962C8B-B14F-4D97-AF65-F5344CB8AC3E}">
        <p14:creationId xmlns:p14="http://schemas.microsoft.com/office/powerpoint/2010/main" val="2724097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066F-32B4-4E11-7204-CF79AD56FEE7}"/>
              </a:ext>
            </a:extLst>
          </p:cNvPr>
          <p:cNvSpPr>
            <a:spLocks noGrp="1"/>
          </p:cNvSpPr>
          <p:nvPr>
            <p:ph type="title"/>
          </p:nvPr>
        </p:nvSpPr>
        <p:spPr>
          <a:xfrm>
            <a:off x="152400" y="228600"/>
            <a:ext cx="8531225" cy="1139825"/>
          </a:xfrm>
        </p:spPr>
        <p:txBody>
          <a:bodyPr/>
          <a:lstStyle/>
          <a:p>
            <a:r>
              <a:rPr lang="en-US" sz="4400" dirty="0"/>
              <a:t>Phi 3:13 Brethren, I do not regard myself as having laid hold of it yet; but one thing I do: </a:t>
            </a:r>
            <a:br>
              <a:rPr lang="en-US" sz="4400" dirty="0"/>
            </a:br>
            <a:r>
              <a:rPr lang="en-US" sz="4400" dirty="0"/>
              <a:t>forgetting what lies behind and reaching forward to what </a:t>
            </a:r>
            <a:br>
              <a:rPr lang="en-US" sz="4400" dirty="0"/>
            </a:br>
            <a:r>
              <a:rPr lang="en-US" sz="4400" dirty="0"/>
              <a:t>lies ahead, </a:t>
            </a:r>
          </a:p>
        </p:txBody>
      </p:sp>
    </p:spTree>
    <p:extLst>
      <p:ext uri="{BB962C8B-B14F-4D97-AF65-F5344CB8AC3E}">
        <p14:creationId xmlns:p14="http://schemas.microsoft.com/office/powerpoint/2010/main" val="2322641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9F2-7C15-5078-C7E0-2D8DA4A90D71}"/>
              </a:ext>
            </a:extLst>
          </p:cNvPr>
          <p:cNvSpPr>
            <a:spLocks noGrp="1"/>
          </p:cNvSpPr>
          <p:nvPr>
            <p:ph type="title"/>
          </p:nvPr>
        </p:nvSpPr>
        <p:spPr/>
        <p:txBody>
          <a:bodyPr/>
          <a:lstStyle/>
          <a:p>
            <a:r>
              <a:rPr lang="en-US" sz="4800" dirty="0"/>
              <a:t>Phi 3:14 I press on toward the goal for the prize of the upward call of God in Christ Jesus. </a:t>
            </a:r>
          </a:p>
        </p:txBody>
      </p:sp>
    </p:spTree>
    <p:extLst>
      <p:ext uri="{BB962C8B-B14F-4D97-AF65-F5344CB8AC3E}">
        <p14:creationId xmlns:p14="http://schemas.microsoft.com/office/powerpoint/2010/main" val="2389424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30CE-B4A2-BF8D-D76E-67EC210E1C43}"/>
              </a:ext>
            </a:extLst>
          </p:cNvPr>
          <p:cNvSpPr>
            <a:spLocks noGrp="1"/>
          </p:cNvSpPr>
          <p:nvPr>
            <p:ph type="title"/>
          </p:nvPr>
        </p:nvSpPr>
        <p:spPr/>
        <p:txBody>
          <a:bodyPr/>
          <a:lstStyle/>
          <a:p>
            <a:r>
              <a:rPr lang="en-US" sz="4400" dirty="0"/>
              <a:t>We, as believers, need to uphold the Royal Family Honor Code </a:t>
            </a:r>
            <a:br>
              <a:rPr lang="en-US" sz="4400" dirty="0"/>
            </a:br>
            <a:r>
              <a:rPr lang="en-US" sz="4400" dirty="0"/>
              <a:t>and give the benefit of the doubt </a:t>
            </a:r>
            <a:br>
              <a:rPr lang="en-US" sz="4400" dirty="0"/>
            </a:br>
            <a:r>
              <a:rPr lang="en-US" sz="4400" dirty="0"/>
              <a:t>to others, trusting that </a:t>
            </a:r>
            <a:br>
              <a:rPr lang="en-US" sz="4400" dirty="0"/>
            </a:br>
            <a:r>
              <a:rPr lang="en-US" sz="4400" dirty="0"/>
              <a:t>‘God has got this’.</a:t>
            </a:r>
          </a:p>
        </p:txBody>
      </p:sp>
    </p:spTree>
    <p:extLst>
      <p:ext uri="{BB962C8B-B14F-4D97-AF65-F5344CB8AC3E}">
        <p14:creationId xmlns:p14="http://schemas.microsoft.com/office/powerpoint/2010/main" val="3331952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99C9E-59FC-427E-5090-DA297288E594}"/>
              </a:ext>
            </a:extLst>
          </p:cNvPr>
          <p:cNvSpPr>
            <a:spLocks noGrp="1"/>
          </p:cNvSpPr>
          <p:nvPr>
            <p:ph type="title"/>
          </p:nvPr>
        </p:nvSpPr>
        <p:spPr/>
        <p:txBody>
          <a:bodyPr/>
          <a:lstStyle/>
          <a:p>
            <a:r>
              <a:rPr lang="en-US" sz="4400" dirty="0"/>
              <a:t>Acts 9:15 But the Lord said to him (Ananias), “Go, for he (Saul) is a chosen instrument of Mine, to bear My name before the Gentiles and kings and the sons of Israel;</a:t>
            </a:r>
            <a:br>
              <a:rPr lang="en-US" sz="4400" dirty="0"/>
            </a:br>
            <a:br>
              <a:rPr lang="en-US" sz="4400" dirty="0"/>
            </a:br>
            <a:r>
              <a:rPr lang="en-US" sz="4400" dirty="0"/>
              <a:t> Acts 9:16 for I will show him </a:t>
            </a:r>
            <a:br>
              <a:rPr lang="en-US" sz="4400" dirty="0"/>
            </a:br>
            <a:r>
              <a:rPr lang="en-US" sz="4400" dirty="0"/>
              <a:t>how much he must suffer for </a:t>
            </a:r>
            <a:br>
              <a:rPr lang="en-US" sz="4400" dirty="0"/>
            </a:br>
            <a:r>
              <a:rPr lang="en-US" sz="4400" dirty="0"/>
              <a:t>My name’s sake.” </a:t>
            </a:r>
            <a:br>
              <a:rPr lang="en-US" sz="4400" dirty="0"/>
            </a:br>
            <a:endParaRPr lang="en-US" sz="4400" dirty="0"/>
          </a:p>
        </p:txBody>
      </p:sp>
    </p:spTree>
    <p:extLst>
      <p:ext uri="{BB962C8B-B14F-4D97-AF65-F5344CB8AC3E}">
        <p14:creationId xmlns:p14="http://schemas.microsoft.com/office/powerpoint/2010/main" val="5848282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63EA-5134-06C9-E09A-8159FAD326C5}"/>
              </a:ext>
            </a:extLst>
          </p:cNvPr>
          <p:cNvSpPr>
            <a:spLocks noGrp="1"/>
          </p:cNvSpPr>
          <p:nvPr>
            <p:ph type="title"/>
          </p:nvPr>
        </p:nvSpPr>
        <p:spPr/>
        <p:txBody>
          <a:bodyPr/>
          <a:lstStyle/>
          <a:p>
            <a:r>
              <a:rPr lang="en-US" sz="4400" dirty="0"/>
              <a:t>2Ti 4:11 … Pick up Mark and bring him with you, for he is useful to me for service. </a:t>
            </a:r>
          </a:p>
        </p:txBody>
      </p:sp>
    </p:spTree>
    <p:extLst>
      <p:ext uri="{BB962C8B-B14F-4D97-AF65-F5344CB8AC3E}">
        <p14:creationId xmlns:p14="http://schemas.microsoft.com/office/powerpoint/2010/main" val="1120966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4790F-2375-B6A0-B790-B96A3E541E59}"/>
              </a:ext>
            </a:extLst>
          </p:cNvPr>
          <p:cNvSpPr>
            <a:spLocks noGrp="1"/>
          </p:cNvSpPr>
          <p:nvPr>
            <p:ph type="title"/>
          </p:nvPr>
        </p:nvSpPr>
        <p:spPr/>
        <p:txBody>
          <a:bodyPr/>
          <a:lstStyle/>
          <a:p>
            <a:r>
              <a:rPr lang="en-US" dirty="0"/>
              <a:t>Pro 4:5 Acquire wisdom! Acquire understanding!</a:t>
            </a:r>
            <a:br>
              <a:rPr lang="en-US" dirty="0"/>
            </a:br>
            <a:r>
              <a:rPr lang="en-US" dirty="0"/>
              <a:t>Do not forget nor turn away from the words </a:t>
            </a:r>
            <a:br>
              <a:rPr lang="en-US" dirty="0"/>
            </a:br>
            <a:r>
              <a:rPr lang="en-US" dirty="0"/>
              <a:t>of my mouth.</a:t>
            </a:r>
            <a:br>
              <a:rPr lang="en-US" dirty="0"/>
            </a:br>
            <a:endParaRPr lang="en-US" dirty="0"/>
          </a:p>
        </p:txBody>
      </p:sp>
    </p:spTree>
    <p:extLst>
      <p:ext uri="{BB962C8B-B14F-4D97-AF65-F5344CB8AC3E}">
        <p14:creationId xmlns:p14="http://schemas.microsoft.com/office/powerpoint/2010/main" val="15964747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B3B08-CF2F-66F2-580B-56DE1E229F9C}"/>
              </a:ext>
            </a:extLst>
          </p:cNvPr>
          <p:cNvSpPr>
            <a:spLocks noGrp="1"/>
          </p:cNvSpPr>
          <p:nvPr>
            <p:ph type="title"/>
          </p:nvPr>
        </p:nvSpPr>
        <p:spPr/>
        <p:txBody>
          <a:bodyPr/>
          <a:lstStyle/>
          <a:p>
            <a:r>
              <a:rPr lang="en-US" sz="4800" dirty="0"/>
              <a:t> Rom 12:18 If possible, so far </a:t>
            </a:r>
            <a:br>
              <a:rPr lang="en-US" sz="4800" dirty="0"/>
            </a:br>
            <a:r>
              <a:rPr lang="en-US" sz="4800" dirty="0"/>
              <a:t>as it depends on you, </a:t>
            </a:r>
            <a:br>
              <a:rPr lang="en-US" sz="4800" dirty="0"/>
            </a:br>
            <a:r>
              <a:rPr lang="en-US" sz="4800" dirty="0"/>
              <a:t>be at peace with all men. </a:t>
            </a:r>
          </a:p>
        </p:txBody>
      </p:sp>
    </p:spTree>
    <p:extLst>
      <p:ext uri="{BB962C8B-B14F-4D97-AF65-F5344CB8AC3E}">
        <p14:creationId xmlns:p14="http://schemas.microsoft.com/office/powerpoint/2010/main" val="919375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6213-8800-A10B-D8B9-4CFE5BC24E13}"/>
              </a:ext>
            </a:extLst>
          </p:cNvPr>
          <p:cNvSpPr>
            <a:spLocks noGrp="1"/>
          </p:cNvSpPr>
          <p:nvPr>
            <p:ph type="title"/>
          </p:nvPr>
        </p:nvSpPr>
        <p:spPr/>
        <p:txBody>
          <a:bodyPr/>
          <a:lstStyle/>
          <a:p>
            <a:r>
              <a:rPr lang="en-US" sz="4800" dirty="0"/>
              <a:t>When it is impossible to live </a:t>
            </a:r>
            <a:br>
              <a:rPr lang="en-US" sz="4800" dirty="0"/>
            </a:br>
            <a:r>
              <a:rPr lang="en-US" sz="4800" dirty="0"/>
              <a:t>in harmony with others (</a:t>
            </a:r>
            <a:r>
              <a:rPr lang="en-US" sz="4800" dirty="0" err="1"/>
              <a:t>UnBel</a:t>
            </a:r>
            <a:r>
              <a:rPr lang="en-US" sz="4800" dirty="0"/>
              <a:t>/Revers/Apostates) then other principles must apply, ranging from </a:t>
            </a:r>
            <a:br>
              <a:rPr lang="en-US" sz="4800" dirty="0"/>
            </a:br>
            <a:r>
              <a:rPr lang="en-US" sz="4800" dirty="0"/>
              <a:t>separation to excommunication. </a:t>
            </a:r>
          </a:p>
        </p:txBody>
      </p:sp>
    </p:spTree>
    <p:extLst>
      <p:ext uri="{BB962C8B-B14F-4D97-AF65-F5344CB8AC3E}">
        <p14:creationId xmlns:p14="http://schemas.microsoft.com/office/powerpoint/2010/main" val="460223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100CF-3EF2-A482-CAFA-ACA907C26E43}"/>
              </a:ext>
            </a:extLst>
          </p:cNvPr>
          <p:cNvSpPr>
            <a:spLocks noGrp="1"/>
          </p:cNvSpPr>
          <p:nvPr>
            <p:ph type="title"/>
          </p:nvPr>
        </p:nvSpPr>
        <p:spPr/>
        <p:txBody>
          <a:bodyPr/>
          <a:lstStyle/>
          <a:p>
            <a:r>
              <a:rPr lang="en-US" sz="4400" dirty="0"/>
              <a:t>1Co 4:3 But to me it is a very small thing that I may be examined by you, or by any human court; in fact, I do not even examine myself.</a:t>
            </a:r>
          </a:p>
        </p:txBody>
      </p:sp>
    </p:spTree>
    <p:extLst>
      <p:ext uri="{BB962C8B-B14F-4D97-AF65-F5344CB8AC3E}">
        <p14:creationId xmlns:p14="http://schemas.microsoft.com/office/powerpoint/2010/main" val="4255878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1517-5529-21A5-C120-8E91B9D1C85C}"/>
              </a:ext>
            </a:extLst>
          </p:cNvPr>
          <p:cNvSpPr>
            <a:spLocks noGrp="1"/>
          </p:cNvSpPr>
          <p:nvPr>
            <p:ph type="title"/>
          </p:nvPr>
        </p:nvSpPr>
        <p:spPr/>
        <p:txBody>
          <a:bodyPr/>
          <a:lstStyle/>
          <a:p>
            <a:r>
              <a:rPr lang="en-US" sz="4400" dirty="0"/>
              <a:t>1Co 4:4 For I am conscious of nothing against myself, yet </a:t>
            </a:r>
            <a:br>
              <a:rPr lang="en-US" sz="4400" dirty="0"/>
            </a:br>
            <a:r>
              <a:rPr lang="en-US" sz="4400" dirty="0"/>
              <a:t>I am not by this acquitted; </a:t>
            </a:r>
            <a:br>
              <a:rPr lang="en-US" sz="4400" dirty="0"/>
            </a:br>
            <a:r>
              <a:rPr lang="en-US" sz="4400" dirty="0"/>
              <a:t>but the one who examines me </a:t>
            </a:r>
            <a:br>
              <a:rPr lang="en-US" sz="4400" dirty="0"/>
            </a:br>
            <a:r>
              <a:rPr lang="en-US" sz="4400" dirty="0"/>
              <a:t>is the Lord.</a:t>
            </a:r>
            <a:r>
              <a:rPr lang="en-US" sz="4000" dirty="0"/>
              <a:t> </a:t>
            </a:r>
          </a:p>
        </p:txBody>
      </p:sp>
    </p:spTree>
    <p:extLst>
      <p:ext uri="{BB962C8B-B14F-4D97-AF65-F5344CB8AC3E}">
        <p14:creationId xmlns:p14="http://schemas.microsoft.com/office/powerpoint/2010/main" val="3511891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22A65-6493-9D55-C5E1-5BA731812EAD}"/>
              </a:ext>
            </a:extLst>
          </p:cNvPr>
          <p:cNvSpPr>
            <a:spLocks noGrp="1"/>
          </p:cNvSpPr>
          <p:nvPr>
            <p:ph type="title"/>
          </p:nvPr>
        </p:nvSpPr>
        <p:spPr/>
        <p:txBody>
          <a:bodyPr/>
          <a:lstStyle/>
          <a:p>
            <a:r>
              <a:rPr lang="en-US" sz="4200" dirty="0"/>
              <a:t>1Co 4:5 Therefore do not go on passing judgment before the time, but wait until the Lord comes who will both bring to light the things hidden in the darkness and disclose the motives of men’s hearts; and then each man’s praise will come to him from God. </a:t>
            </a:r>
          </a:p>
        </p:txBody>
      </p:sp>
    </p:spTree>
    <p:extLst>
      <p:ext uri="{BB962C8B-B14F-4D97-AF65-F5344CB8AC3E}">
        <p14:creationId xmlns:p14="http://schemas.microsoft.com/office/powerpoint/2010/main" val="4283910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A47B-7A8C-1BA1-910C-E8269C953CC2}"/>
              </a:ext>
            </a:extLst>
          </p:cNvPr>
          <p:cNvSpPr>
            <a:spLocks noGrp="1"/>
          </p:cNvSpPr>
          <p:nvPr>
            <p:ph type="title"/>
          </p:nvPr>
        </p:nvSpPr>
        <p:spPr/>
        <p:txBody>
          <a:bodyPr/>
          <a:lstStyle/>
          <a:p>
            <a:r>
              <a:rPr lang="en-US" sz="4400" dirty="0"/>
              <a:t>The Lord Jesus Christ, to who judgment was given, will reverse and make correct many of the human judgments and ALL will bear witness to the absolute justice </a:t>
            </a:r>
            <a:br>
              <a:rPr lang="en-US" sz="4400" dirty="0"/>
            </a:br>
            <a:r>
              <a:rPr lang="en-US" sz="4400" dirty="0"/>
              <a:t>of His verdict, </a:t>
            </a:r>
            <a:br>
              <a:rPr lang="en-US" sz="4400" dirty="0"/>
            </a:br>
            <a:r>
              <a:rPr lang="en-US" sz="4400" dirty="0"/>
              <a:t>Joh 5:22, 12:48; Heb 4:12; </a:t>
            </a:r>
            <a:br>
              <a:rPr lang="en-US" sz="4400" dirty="0"/>
            </a:br>
            <a:r>
              <a:rPr lang="en-US" sz="4400" dirty="0"/>
              <a:t>Acts 10:43. </a:t>
            </a:r>
          </a:p>
        </p:txBody>
      </p:sp>
    </p:spTree>
    <p:extLst>
      <p:ext uri="{BB962C8B-B14F-4D97-AF65-F5344CB8AC3E}">
        <p14:creationId xmlns:p14="http://schemas.microsoft.com/office/powerpoint/2010/main" val="466848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D46B-CDBE-1748-9267-1E63B06598BB}"/>
              </a:ext>
            </a:extLst>
          </p:cNvPr>
          <p:cNvSpPr>
            <a:spLocks noGrp="1"/>
          </p:cNvSpPr>
          <p:nvPr>
            <p:ph type="title"/>
          </p:nvPr>
        </p:nvSpPr>
        <p:spPr/>
        <p:txBody>
          <a:bodyPr/>
          <a:lstStyle/>
          <a:p>
            <a:r>
              <a:rPr lang="en-US" sz="4400" dirty="0"/>
              <a:t>1Co 4:5 Therefore do not go on passing judgment before the time, but wait until the Lord comes who will both bring to light the things hidden in the darkness and disclose the motives of men’s hearts; and then each man’s praise will come to him from God.</a:t>
            </a:r>
          </a:p>
        </p:txBody>
      </p:sp>
    </p:spTree>
    <p:extLst>
      <p:ext uri="{BB962C8B-B14F-4D97-AF65-F5344CB8AC3E}">
        <p14:creationId xmlns:p14="http://schemas.microsoft.com/office/powerpoint/2010/main" val="7257371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45E77-5128-8AFD-1EA6-9A215CD37777}"/>
              </a:ext>
            </a:extLst>
          </p:cNvPr>
          <p:cNvSpPr>
            <a:spLocks noGrp="1"/>
          </p:cNvSpPr>
          <p:nvPr>
            <p:ph type="title"/>
          </p:nvPr>
        </p:nvSpPr>
        <p:spPr/>
        <p:txBody>
          <a:bodyPr/>
          <a:lstStyle/>
          <a:p>
            <a:r>
              <a:rPr lang="en-US" sz="4800" dirty="0"/>
              <a:t>Principle – </a:t>
            </a:r>
            <a:br>
              <a:rPr lang="en-US" sz="4800" dirty="0"/>
            </a:br>
            <a:r>
              <a:rPr lang="en-US" sz="4800" dirty="0"/>
              <a:t>Even God’s foolishness is wiser than man’s knowledge, </a:t>
            </a:r>
            <a:br>
              <a:rPr lang="en-US" sz="4800" dirty="0"/>
            </a:br>
            <a:r>
              <a:rPr lang="en-US" sz="4800" dirty="0"/>
              <a:t>1Co 1:24-25.</a:t>
            </a:r>
          </a:p>
        </p:txBody>
      </p:sp>
    </p:spTree>
    <p:extLst>
      <p:ext uri="{BB962C8B-B14F-4D97-AF65-F5344CB8AC3E}">
        <p14:creationId xmlns:p14="http://schemas.microsoft.com/office/powerpoint/2010/main" val="985245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3BAD4-527F-62AE-A249-99EFA71F7876}"/>
              </a:ext>
            </a:extLst>
          </p:cNvPr>
          <p:cNvSpPr>
            <a:spLocks noGrp="1"/>
          </p:cNvSpPr>
          <p:nvPr>
            <p:ph type="title"/>
          </p:nvPr>
        </p:nvSpPr>
        <p:spPr/>
        <p:txBody>
          <a:bodyPr/>
          <a:lstStyle/>
          <a:p>
            <a:r>
              <a:rPr lang="en-US" sz="4800" dirty="0"/>
              <a:t>1Co 1:21 For since in the wisdom of God the world through its wisdom did not come to know God, </a:t>
            </a:r>
            <a:br>
              <a:rPr lang="en-US" sz="4800" dirty="0"/>
            </a:br>
            <a:r>
              <a:rPr lang="en-US" sz="4800" dirty="0"/>
              <a:t>God was well-pleased through the foolishness of the message preached to save those who believe.</a:t>
            </a:r>
          </a:p>
        </p:txBody>
      </p:sp>
    </p:spTree>
    <p:extLst>
      <p:ext uri="{BB962C8B-B14F-4D97-AF65-F5344CB8AC3E}">
        <p14:creationId xmlns:p14="http://schemas.microsoft.com/office/powerpoint/2010/main" val="37579891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3A417-7081-6F25-9D0E-395144D3D706}"/>
              </a:ext>
            </a:extLst>
          </p:cNvPr>
          <p:cNvSpPr>
            <a:spLocks noGrp="1"/>
          </p:cNvSpPr>
          <p:nvPr>
            <p:ph type="title"/>
          </p:nvPr>
        </p:nvSpPr>
        <p:spPr/>
        <p:txBody>
          <a:bodyPr/>
          <a:lstStyle/>
          <a:p>
            <a:r>
              <a:rPr lang="en-US" sz="4800" dirty="0"/>
              <a:t>1Co 1:24 but to those who are the called, both Jews and Greeks, Christ the power of God and the wisdom of God.</a:t>
            </a:r>
          </a:p>
        </p:txBody>
      </p:sp>
    </p:spTree>
    <p:extLst>
      <p:ext uri="{BB962C8B-B14F-4D97-AF65-F5344CB8AC3E}">
        <p14:creationId xmlns:p14="http://schemas.microsoft.com/office/powerpoint/2010/main" val="2371312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3CD3-0635-0751-D9E9-5B99D71EC7BF}"/>
              </a:ext>
            </a:extLst>
          </p:cNvPr>
          <p:cNvSpPr>
            <a:spLocks noGrp="1"/>
          </p:cNvSpPr>
          <p:nvPr>
            <p:ph type="title"/>
          </p:nvPr>
        </p:nvSpPr>
        <p:spPr/>
        <p:txBody>
          <a:bodyPr/>
          <a:lstStyle/>
          <a:p>
            <a:r>
              <a:rPr lang="en-US" sz="4400" dirty="0"/>
              <a:t>Pro 4:7 “The beginning of wisdom is: Acquire wisdom;</a:t>
            </a:r>
            <a:br>
              <a:rPr lang="en-US" sz="4400" dirty="0"/>
            </a:br>
            <a:r>
              <a:rPr lang="en-US" sz="4400" dirty="0"/>
              <a:t>And with all your acquiring, </a:t>
            </a:r>
            <a:br>
              <a:rPr lang="en-US" sz="4400" dirty="0"/>
            </a:br>
            <a:r>
              <a:rPr lang="en-US" sz="4400" dirty="0"/>
              <a:t>get understanding. </a:t>
            </a:r>
            <a:br>
              <a:rPr lang="en-US" sz="4400" dirty="0"/>
            </a:br>
            <a:endParaRPr lang="en-US" sz="4400" dirty="0"/>
          </a:p>
        </p:txBody>
      </p:sp>
    </p:spTree>
    <p:extLst>
      <p:ext uri="{BB962C8B-B14F-4D97-AF65-F5344CB8AC3E}">
        <p14:creationId xmlns:p14="http://schemas.microsoft.com/office/powerpoint/2010/main" val="3801567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62023-3A82-BD14-DF1F-2B2F8EAF9478}"/>
              </a:ext>
            </a:extLst>
          </p:cNvPr>
          <p:cNvSpPr>
            <a:spLocks noGrp="1"/>
          </p:cNvSpPr>
          <p:nvPr>
            <p:ph type="title"/>
          </p:nvPr>
        </p:nvSpPr>
        <p:spPr/>
        <p:txBody>
          <a:bodyPr/>
          <a:lstStyle/>
          <a:p>
            <a:r>
              <a:rPr lang="en-US" sz="4800" dirty="0"/>
              <a:t>1Co 1:25 Because the foolishness of God is wiser than men, and the weakness of God is stronger than men. </a:t>
            </a:r>
          </a:p>
        </p:txBody>
      </p:sp>
    </p:spTree>
    <p:extLst>
      <p:ext uri="{BB962C8B-B14F-4D97-AF65-F5344CB8AC3E}">
        <p14:creationId xmlns:p14="http://schemas.microsoft.com/office/powerpoint/2010/main" val="2128606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82E09-4545-615C-54D9-F2165C3A8E4E}"/>
              </a:ext>
            </a:extLst>
          </p:cNvPr>
          <p:cNvSpPr>
            <a:spLocks noGrp="1"/>
          </p:cNvSpPr>
          <p:nvPr>
            <p:ph type="title"/>
          </p:nvPr>
        </p:nvSpPr>
        <p:spPr/>
        <p:txBody>
          <a:bodyPr/>
          <a:lstStyle/>
          <a:p>
            <a:r>
              <a:rPr lang="en-US" sz="4400" dirty="0"/>
              <a:t>1Co 1:30 But by His doing you are in Christ Jesus, who became to us </a:t>
            </a:r>
            <a:br>
              <a:rPr lang="en-US" sz="4400" dirty="0"/>
            </a:br>
            <a:r>
              <a:rPr lang="en-US" sz="4400" dirty="0"/>
              <a:t>wisdom from God, and righteousness and sanctification, and redemption, </a:t>
            </a:r>
          </a:p>
        </p:txBody>
      </p:sp>
    </p:spTree>
    <p:extLst>
      <p:ext uri="{BB962C8B-B14F-4D97-AF65-F5344CB8AC3E}">
        <p14:creationId xmlns:p14="http://schemas.microsoft.com/office/powerpoint/2010/main" val="16670539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09E0-FD93-EBCA-7B93-02DD5E9DBDEC}"/>
              </a:ext>
            </a:extLst>
          </p:cNvPr>
          <p:cNvSpPr>
            <a:spLocks noGrp="1"/>
          </p:cNvSpPr>
          <p:nvPr>
            <p:ph type="title"/>
          </p:nvPr>
        </p:nvSpPr>
        <p:spPr/>
        <p:txBody>
          <a:bodyPr/>
          <a:lstStyle/>
          <a:p>
            <a:r>
              <a:rPr lang="en-US" sz="4000" dirty="0"/>
              <a:t>Salt &amp; Light Bible Ministries</a:t>
            </a:r>
            <a:br>
              <a:rPr lang="en-US" sz="4000" dirty="0"/>
            </a:br>
            <a:r>
              <a:rPr lang="en-US" sz="4000" dirty="0"/>
              <a:t>Help, Letters, &amp; Donations</a:t>
            </a:r>
            <a:br>
              <a:rPr lang="en-US" sz="4400" dirty="0"/>
            </a:br>
            <a:br>
              <a:rPr lang="en-US" sz="4400" dirty="0"/>
            </a:br>
            <a:r>
              <a:rPr lang="en-US" sz="3600" dirty="0"/>
              <a:t>visit us: </a:t>
            </a:r>
            <a:r>
              <a:rPr lang="en-US" sz="3600" dirty="0">
                <a:hlinkClick r:id="rId3"/>
              </a:rPr>
              <a:t>SLBM.org</a:t>
            </a:r>
            <a:r>
              <a:rPr lang="en-US" sz="3600" dirty="0"/>
              <a:t> *</a:t>
            </a:r>
            <a:r>
              <a:rPr lang="en-US" sz="3600" dirty="0" err="1"/>
              <a:t>paypal</a:t>
            </a:r>
            <a:br>
              <a:rPr lang="en-US" sz="3600" dirty="0"/>
            </a:br>
            <a:r>
              <a:rPr lang="en-US" sz="3600" dirty="0"/>
              <a:t>write to us: </a:t>
            </a:r>
            <a:r>
              <a:rPr lang="en-US" sz="3600" dirty="0">
                <a:hlinkClick r:id="rId3"/>
              </a:rPr>
              <a:t>SLBM@gmail.org</a:t>
            </a:r>
            <a:br>
              <a:rPr lang="en-US" sz="4400" dirty="0"/>
            </a:br>
            <a:r>
              <a:rPr lang="en-US" sz="3200" dirty="0"/>
              <a:t>watch us </a:t>
            </a:r>
            <a:r>
              <a:rPr lang="en-US" sz="3200" dirty="0" err="1"/>
              <a:t>Utube</a:t>
            </a:r>
            <a:r>
              <a:rPr lang="en-US" sz="3200" dirty="0"/>
              <a:t>: @saltandlightbibleminitries</a:t>
            </a:r>
            <a:br>
              <a:rPr lang="en-US" sz="3200" dirty="0"/>
            </a:br>
            <a:br>
              <a:rPr lang="en-US" sz="4400" dirty="0"/>
            </a:br>
            <a:r>
              <a:rPr lang="en-US" sz="3600" dirty="0"/>
              <a:t>mail us: Salt and Light Bible Ministries</a:t>
            </a:r>
            <a:br>
              <a:rPr lang="en-US" sz="3600" dirty="0"/>
            </a:br>
            <a:r>
              <a:rPr lang="en-US" sz="3200" dirty="0"/>
              <a:t>c/o Pastor </a:t>
            </a:r>
            <a:r>
              <a:rPr lang="en-US" sz="3600" dirty="0"/>
              <a:t>Jason Kauranen</a:t>
            </a:r>
            <a:br>
              <a:rPr lang="en-US" sz="3600" dirty="0"/>
            </a:br>
            <a:r>
              <a:rPr lang="en-US" sz="3600" dirty="0"/>
              <a:t>2 Dianne Drive</a:t>
            </a:r>
            <a:br>
              <a:rPr lang="en-US" sz="3600" dirty="0"/>
            </a:br>
            <a:r>
              <a:rPr lang="en-US" sz="3600" dirty="0"/>
              <a:t>East Wareham, Mass 02538</a:t>
            </a:r>
          </a:p>
        </p:txBody>
      </p:sp>
    </p:spTree>
    <p:extLst>
      <p:ext uri="{BB962C8B-B14F-4D97-AF65-F5344CB8AC3E}">
        <p14:creationId xmlns:p14="http://schemas.microsoft.com/office/powerpoint/2010/main" val="2052473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14DF-B25E-0291-369A-9FBCA76D21CE}"/>
              </a:ext>
            </a:extLst>
          </p:cNvPr>
          <p:cNvSpPr>
            <a:spLocks noGrp="1"/>
          </p:cNvSpPr>
          <p:nvPr>
            <p:ph type="title"/>
          </p:nvPr>
        </p:nvSpPr>
        <p:spPr/>
        <p:txBody>
          <a:bodyPr/>
          <a:lstStyle/>
          <a:p>
            <a:r>
              <a:rPr lang="en-US" sz="4000" dirty="0"/>
              <a:t>Acquired - </a:t>
            </a:r>
            <a:r>
              <a:rPr lang="en-US" sz="4000" dirty="0" err="1"/>
              <a:t>qânâh</a:t>
            </a:r>
            <a:r>
              <a:rPr lang="en-US" sz="4000" dirty="0"/>
              <a:t> – (H7069 </a:t>
            </a:r>
            <a:r>
              <a:rPr lang="en-US" sz="4000" dirty="0" err="1"/>
              <a:t>kaw-naw</a:t>
            </a:r>
            <a:r>
              <a:rPr lang="en-US" sz="4000" dirty="0"/>
              <a:t>') A primitive root meaning = to erect, that is, create or build up; </a:t>
            </a:r>
            <a:br>
              <a:rPr lang="en-US" sz="4000" dirty="0"/>
            </a:br>
            <a:r>
              <a:rPr lang="en-US" sz="4000" dirty="0"/>
              <a:t>by extension </a:t>
            </a:r>
            <a:r>
              <a:rPr lang="en-US" sz="4000" u="sng" dirty="0"/>
              <a:t>to procure, </a:t>
            </a:r>
            <a:br>
              <a:rPr lang="en-US" sz="4000" u="sng" dirty="0"/>
            </a:br>
            <a:r>
              <a:rPr lang="en-US" sz="4000" u="sng" dirty="0"/>
              <a:t>especially by purchase;</a:t>
            </a:r>
            <a:br>
              <a:rPr lang="en-US" sz="4000" u="sng" dirty="0"/>
            </a:br>
            <a:br>
              <a:rPr lang="en-US" sz="4000" dirty="0"/>
            </a:br>
            <a:r>
              <a:rPr lang="en-US" sz="4000" dirty="0"/>
              <a:t> by implication to own = attain, </a:t>
            </a:r>
            <a:br>
              <a:rPr lang="en-US" sz="4000" dirty="0"/>
            </a:br>
            <a:r>
              <a:rPr lang="en-US" sz="4000" dirty="0"/>
              <a:t>buy (-er), teach to keep cattle, get, provoke to jealousy, possess.</a:t>
            </a:r>
            <a:br>
              <a:rPr lang="en-US" sz="4800" dirty="0"/>
            </a:br>
            <a:endParaRPr lang="en-US" sz="4800" dirty="0"/>
          </a:p>
        </p:txBody>
      </p:sp>
    </p:spTree>
    <p:extLst>
      <p:ext uri="{BB962C8B-B14F-4D97-AF65-F5344CB8AC3E}">
        <p14:creationId xmlns:p14="http://schemas.microsoft.com/office/powerpoint/2010/main" val="3967158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42CD-5906-136E-C78A-73AEB44E6CDE}"/>
              </a:ext>
            </a:extLst>
          </p:cNvPr>
          <p:cNvSpPr>
            <a:spLocks noGrp="1"/>
          </p:cNvSpPr>
          <p:nvPr>
            <p:ph type="title"/>
          </p:nvPr>
        </p:nvSpPr>
        <p:spPr/>
        <p:txBody>
          <a:bodyPr/>
          <a:lstStyle/>
          <a:p>
            <a:r>
              <a:rPr lang="en-US" sz="4400" dirty="0"/>
              <a:t>1Co 2:7 but we speak God’s wisdom in a mystery, the hidden wisdom which God predestined before the ages to our glory; </a:t>
            </a:r>
          </a:p>
        </p:txBody>
      </p:sp>
    </p:spTree>
    <p:extLst>
      <p:ext uri="{BB962C8B-B14F-4D97-AF65-F5344CB8AC3E}">
        <p14:creationId xmlns:p14="http://schemas.microsoft.com/office/powerpoint/2010/main" val="948377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3FEB-0347-A5C6-CF9C-5C6D0A5EF8C3}"/>
              </a:ext>
            </a:extLst>
          </p:cNvPr>
          <p:cNvSpPr>
            <a:spLocks noGrp="1"/>
          </p:cNvSpPr>
          <p:nvPr>
            <p:ph type="title"/>
          </p:nvPr>
        </p:nvSpPr>
        <p:spPr/>
        <p:txBody>
          <a:bodyPr/>
          <a:lstStyle/>
          <a:p>
            <a:r>
              <a:rPr lang="en-US" sz="4400" dirty="0"/>
              <a:t>1Co 2:13 which things we also speak, not in words taught by human wisdom, but in those taught by the Spirit, combining spiritual thoughts with spiritual words. </a:t>
            </a:r>
          </a:p>
        </p:txBody>
      </p:sp>
    </p:spTree>
    <p:extLst>
      <p:ext uri="{BB962C8B-B14F-4D97-AF65-F5344CB8AC3E}">
        <p14:creationId xmlns:p14="http://schemas.microsoft.com/office/powerpoint/2010/main" val="429998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25EB-3167-6BB5-1699-23D0A2AB6AEE}"/>
              </a:ext>
            </a:extLst>
          </p:cNvPr>
          <p:cNvSpPr>
            <a:spLocks noGrp="1"/>
          </p:cNvSpPr>
          <p:nvPr>
            <p:ph type="title"/>
          </p:nvPr>
        </p:nvSpPr>
        <p:spPr/>
        <p:txBody>
          <a:bodyPr/>
          <a:lstStyle/>
          <a:p>
            <a:r>
              <a:rPr lang="en-US" sz="4400" dirty="0"/>
              <a:t>Jam 1:5 But if any of you </a:t>
            </a:r>
            <a:br>
              <a:rPr lang="en-US" sz="4400" dirty="0"/>
            </a:br>
            <a:r>
              <a:rPr lang="en-US" sz="4400" dirty="0"/>
              <a:t>lacks wisdom, let him ask of God, who gives to all generously and without reproach, and it will be given to him. </a:t>
            </a:r>
            <a:br>
              <a:rPr lang="en-US" sz="4400" dirty="0"/>
            </a:br>
            <a:br>
              <a:rPr lang="en-US" sz="4400" dirty="0"/>
            </a:br>
            <a:r>
              <a:rPr lang="en-US" sz="4400" dirty="0"/>
              <a:t>Jam 1:6a But he must ask in faith without any doubting, </a:t>
            </a:r>
            <a:br>
              <a:rPr lang="en-US" sz="4400" dirty="0"/>
            </a:br>
            <a:endParaRPr lang="en-US" sz="4400" dirty="0"/>
          </a:p>
        </p:txBody>
      </p:sp>
    </p:spTree>
    <p:extLst>
      <p:ext uri="{BB962C8B-B14F-4D97-AF65-F5344CB8AC3E}">
        <p14:creationId xmlns:p14="http://schemas.microsoft.com/office/powerpoint/2010/main" val="1632099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C85C6-6407-9617-68BD-A05F693D52BD}"/>
              </a:ext>
            </a:extLst>
          </p:cNvPr>
          <p:cNvSpPr>
            <a:spLocks noGrp="1"/>
          </p:cNvSpPr>
          <p:nvPr>
            <p:ph type="title"/>
          </p:nvPr>
        </p:nvSpPr>
        <p:spPr/>
        <p:txBody>
          <a:bodyPr/>
          <a:lstStyle/>
          <a:p>
            <a:r>
              <a:rPr lang="en-US" sz="4800" dirty="0"/>
              <a:t>ask = </a:t>
            </a:r>
            <a:r>
              <a:rPr lang="en-US" sz="4800" dirty="0" err="1"/>
              <a:t>aiteo</a:t>
            </a:r>
            <a:r>
              <a:rPr lang="en-US" sz="4800" dirty="0"/>
              <a:t>̄ - (G154 </a:t>
            </a:r>
            <a:r>
              <a:rPr lang="en-US" sz="4800" dirty="0" err="1"/>
              <a:t>ahee</a:t>
            </a:r>
            <a:r>
              <a:rPr lang="en-US" sz="4800" dirty="0"/>
              <a:t>-</a:t>
            </a:r>
            <a:r>
              <a:rPr lang="en-US" sz="4800" dirty="0" err="1"/>
              <a:t>teh</a:t>
            </a:r>
            <a:r>
              <a:rPr lang="en-US" sz="4800" dirty="0"/>
              <a:t>'-o) = to ask (in generally)</a:t>
            </a:r>
            <a:br>
              <a:rPr lang="en-US" sz="4800" dirty="0"/>
            </a:br>
            <a:br>
              <a:rPr lang="en-US" sz="4800" dirty="0"/>
            </a:br>
            <a:r>
              <a:rPr lang="en-US" sz="4800" dirty="0"/>
              <a:t>= to beg, call for, crave, desire, require. </a:t>
            </a:r>
            <a:br>
              <a:rPr lang="en-US" sz="4800" dirty="0"/>
            </a:br>
            <a:endParaRPr lang="en-US" sz="4800" dirty="0"/>
          </a:p>
        </p:txBody>
      </p:sp>
    </p:spTree>
    <p:extLst>
      <p:ext uri="{BB962C8B-B14F-4D97-AF65-F5344CB8AC3E}">
        <p14:creationId xmlns:p14="http://schemas.microsoft.com/office/powerpoint/2010/main" val="218743576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56812</TotalTime>
  <Words>1546</Words>
  <Application>Microsoft Office PowerPoint</Application>
  <PresentationFormat>On-screen Show (4:3)</PresentationFormat>
  <Paragraphs>42</Paragraphs>
  <Slides>42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Times New Roman</vt:lpstr>
      <vt:lpstr>Default Design</vt:lpstr>
      <vt:lpstr>Salt and Light Bible Ministries  ‘A Daily Cross with Thee’ # 20 – The Necessity of Biblical Separation – Part 17  Pastor Jason Kauranen Sunday March 23, 2025</vt:lpstr>
      <vt:lpstr>The Believer needs to listen closely to God, especially when He seems to be silent,  Psa 62:1-2.   Psa 62:1 My soul waits in silence for God only; From Him is my salvation.  </vt:lpstr>
      <vt:lpstr>Pro 4:5 Acquire wisdom! Acquire understanding! Do not forget nor turn away from the words  of my mouth. </vt:lpstr>
      <vt:lpstr>Pro 4:7 “The beginning of wisdom is: Acquire wisdom; And with all your acquiring,  get understanding.  </vt:lpstr>
      <vt:lpstr>Acquired - qânâh – (H7069 kaw-naw') A primitive root meaning = to erect, that is, create or build up;  by extension to procure,  especially by purchase;   by implication to own = attain,  buy (-er), teach to keep cattle, get, provoke to jealousy, possess. </vt:lpstr>
      <vt:lpstr>1Co 2:7 but we speak God’s wisdom in a mystery, the hidden wisdom which God predestined before the ages to our glory; </vt:lpstr>
      <vt:lpstr>1Co 2:13 which things we also speak, not in words taught by human wisdom, but in those taught by the Spirit, combining spiritual thoughts with spiritual words. </vt:lpstr>
      <vt:lpstr>Jam 1:5 But if any of you  lacks wisdom, let him ask of God, who gives to all generously and without reproach, and it will be given to him.   Jam 1:6a But he must ask in faith without any doubting,  </vt:lpstr>
      <vt:lpstr>ask = aiteō - (G154 ahee-teh'-o) = to ask (in generally)  = to beg, call for, crave, desire, require.  </vt:lpstr>
      <vt:lpstr>Gives or giving = didōmi (G1325 did'-o-mee) Used here as:  didontos – [a prolong use of the verb due to the PresAct]   = to give, bestow, bring forth, commit, deliver (up), grant, minister.  </vt:lpstr>
      <vt:lpstr>What He, God ‘gives’  is the opportunity to take in  bible doctrine (BD) and use it from the R Lobe, with help of the Spirit to give you the spiritual discernment (divine thinking).  Process of PMA  perception/metabolization/application</vt:lpstr>
      <vt:lpstr>This kind of wisdom,  God’s divine wisdom, allows us to discern and perceive His knowledge even during times of His silence. </vt:lpstr>
      <vt:lpstr>Psa 46:10 “Be still and  know that I am God;  I will be exalted among  the nations, I will be exalted  in the earth.” </vt:lpstr>
      <vt:lpstr>“The more doctrine the believer learns and applies, the more momentum and capacity  the believer develops to assimilate more doctrine and acquire more wisdom.”   – Pastor RB Theime </vt:lpstr>
      <vt:lpstr>1Ki 3:9 So give Your servant  an understanding heart to judge Your people to discern between good and evil.  For who is able to judge this great people of Yours?” </vt:lpstr>
      <vt:lpstr>1Ki 3:10 It was pleasing  in the sight of the Lord that Solomon had asked this thing. </vt:lpstr>
      <vt:lpstr>Principle - When a man seeks first the Kingdom, all else is added, he shows an action of his love directed toward God, Mat 6:33.  Mat 6:33: But seek first His kingdom and His righteousness, and all these things will be  added to you.  </vt:lpstr>
      <vt:lpstr>1Ki 3:12 behold, I have done according to your words. Behold,  I have given you a wise and discerning heart, so that there has been no one like you before you, nor shall one like you arise  after you. </vt:lpstr>
      <vt:lpstr>1 Ki 3:14 If you walk in  My ways, keeping My statutes  and commandments,  as your father David walked,  then I will prolong your days.” </vt:lpstr>
      <vt:lpstr>Exo 20:12 “Honor your father and your mother, that your days may be prolonged in the land which the LORD your God gives you. </vt:lpstr>
      <vt:lpstr>Eph 6:1Children, obey your parents in the Lord, for this is right.   Eph 6:2 HONOR YOUR FATHER AND MOTHER (which is the first commandment with a promise),   Eph 6:3 SO THAT IT MAY BE WELL WITH YOU, AND THAT YOU MAY LIVE LONG ON THE EARTH.  </vt:lpstr>
      <vt:lpstr>Mat 7:7 “Ask, and it will be given to you; seek, and you will find; knock, and it will be opened to you. </vt:lpstr>
      <vt:lpstr>Mat 7:8 For everyone  who asks receives, and he  who seeks finds, and to him who knocks it will be opened. </vt:lpstr>
      <vt:lpstr>Phi 3:12 Not that I have already obtained it or have already become perfect, but I press on so that I may lay hold of that for which also I was laid hold of by Christ Jesus. </vt:lpstr>
      <vt:lpstr>Phi 3:13 Brethren, I do not regard myself as having laid hold of it yet; but one thing I do:  forgetting what lies behind and reaching forward to what  lies ahead, </vt:lpstr>
      <vt:lpstr>Phi 3:14 I press on toward the goal for the prize of the upward call of God in Christ Jesus. </vt:lpstr>
      <vt:lpstr>We, as believers, need to uphold the Royal Family Honor Code  and give the benefit of the doubt  to others, trusting that  ‘God has got this’.</vt:lpstr>
      <vt:lpstr>Acts 9:15 But the Lord said to him (Ananias), “Go, for he (Saul) is a chosen instrument of Mine, to bear My name before the Gentiles and kings and the sons of Israel;   Acts 9:16 for I will show him  how much he must suffer for  My name’s sake.”  </vt:lpstr>
      <vt:lpstr>2Ti 4:11 … Pick up Mark and bring him with you, for he is useful to me for service. </vt:lpstr>
      <vt:lpstr> Rom 12:18 If possible, so far  as it depends on you,  be at peace with all men. </vt:lpstr>
      <vt:lpstr>When it is impossible to live  in harmony with others (UnBel/Revers/Apostates) then other principles must apply, ranging from  separation to excommunication. </vt:lpstr>
      <vt:lpstr>1Co 4:3 But to me it is a very small thing that I may be examined by you, or by any human court; in fact, I do not even examine myself.</vt:lpstr>
      <vt:lpstr>1Co 4:4 For I am conscious of nothing against myself, yet  I am not by this acquitted;  but the one who examines me  is the Lord. </vt:lpstr>
      <vt:lpstr>1Co 4:5 Therefore do not go on passing judgment before the time, but wait until the Lord comes who will both bring to light the things hidden in the darkness and disclose the motives of men’s hearts; and then each man’s praise will come to him from God. </vt:lpstr>
      <vt:lpstr>The Lord Jesus Christ, to who judgment was given, will reverse and make correct many of the human judgments and ALL will bear witness to the absolute justice  of His verdict,  Joh 5:22, 12:48; Heb 4:12;  Acts 10:43. </vt:lpstr>
      <vt:lpstr>1Co 4:5 Therefore do not go on passing judgment before the time, but wait until the Lord comes who will both bring to light the things hidden in the darkness and disclose the motives of men’s hearts; and then each man’s praise will come to him from God.</vt:lpstr>
      <vt:lpstr>Principle –  Even God’s foolishness is wiser than man’s knowledge,  1Co 1:24-25.</vt:lpstr>
      <vt:lpstr>1Co 1:21 For since in the wisdom of God the world through its wisdom did not come to know God,  God was well-pleased through the foolishness of the message preached to save those who believe.</vt:lpstr>
      <vt:lpstr>1Co 1:24 but to those who are the called, both Jews and Greeks, Christ the power of God and the wisdom of God.</vt:lpstr>
      <vt:lpstr>1Co 1:25 Because the foolishness of God is wiser than men, and the weakness of God is stronger than men. </vt:lpstr>
      <vt:lpstr>1Co 1:30 But by His doing you are in Christ Jesus, who became to us  wisdom from God, and righteousness and sanctification, and redemption, </vt:lpstr>
      <vt:lpstr>Salt &amp; Light Bible Ministries Help, Letters, &amp; Donations  visit us: SLBM.org *paypal write to us: SLBM@gmail.org watch us Utube: @saltandlightbibleminitries  mail us: Salt and Light Bible Ministries c/o Pastor Jason Kauranen 2 Dianne Drive East Wareham, Mass 02538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Pastor Jason Kauranen</cp:lastModifiedBy>
  <cp:revision>141</cp:revision>
  <cp:lastPrinted>1601-01-01T00:00:00Z</cp:lastPrinted>
  <dcterms:created xsi:type="dcterms:W3CDTF">2016-07-31T13:32:40Z</dcterms:created>
  <dcterms:modified xsi:type="dcterms:W3CDTF">2025-03-23T00:20:02Z</dcterms:modified>
</cp:coreProperties>
</file>