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0"/>
  </p:notesMasterIdLst>
  <p:sldIdLst>
    <p:sldId id="295" r:id="rId2"/>
    <p:sldId id="256" r:id="rId3"/>
    <p:sldId id="294" r:id="rId4"/>
    <p:sldId id="312" r:id="rId5"/>
    <p:sldId id="313" r:id="rId6"/>
    <p:sldId id="314" r:id="rId7"/>
    <p:sldId id="315" r:id="rId8"/>
    <p:sldId id="316" r:id="rId9"/>
    <p:sldId id="320" r:id="rId10"/>
    <p:sldId id="321" r:id="rId11"/>
    <p:sldId id="322" r:id="rId12"/>
    <p:sldId id="317" r:id="rId13"/>
    <p:sldId id="323" r:id="rId14"/>
    <p:sldId id="324" r:id="rId15"/>
    <p:sldId id="325" r:id="rId16"/>
    <p:sldId id="326" r:id="rId17"/>
    <p:sldId id="327" r:id="rId18"/>
    <p:sldId id="328" r:id="rId19"/>
    <p:sldId id="329" r:id="rId20"/>
    <p:sldId id="318" r:id="rId21"/>
    <p:sldId id="319" r:id="rId22"/>
    <p:sldId id="330" r:id="rId23"/>
    <p:sldId id="331" r:id="rId24"/>
    <p:sldId id="332" r:id="rId25"/>
    <p:sldId id="335" r:id="rId26"/>
    <p:sldId id="333" r:id="rId27"/>
    <p:sldId id="336" r:id="rId28"/>
    <p:sldId id="337" r:id="rId29"/>
    <p:sldId id="338" r:id="rId30"/>
    <p:sldId id="334" r:id="rId31"/>
    <p:sldId id="339" r:id="rId32"/>
    <p:sldId id="340" r:id="rId33"/>
    <p:sldId id="341" r:id="rId34"/>
    <p:sldId id="344" r:id="rId35"/>
    <p:sldId id="342" r:id="rId36"/>
    <p:sldId id="343" r:id="rId37"/>
    <p:sldId id="345" r:id="rId38"/>
    <p:sldId id="293" r:id="rId39"/>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4" autoAdjust="0"/>
    <p:restoredTop sz="94718"/>
  </p:normalViewPr>
  <p:slideViewPr>
    <p:cSldViewPr snapToGrid="0">
      <p:cViewPr varScale="1">
        <p:scale>
          <a:sx n="87" d="100"/>
          <a:sy n="87" d="100"/>
        </p:scale>
        <p:origin x="374" y="67"/>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59" Type="http://schemas.microsoft.com/office/2018/10/relationships/authors" Target="authors.xml"/><Relationship Id="rId20" Type="http://schemas.openxmlformats.org/officeDocument/2006/relationships/slide" Target="slides/slide19.xml"/><Relationship Id="rId5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6-03-08T02:30:44.998" v="9809"/>
      <pc:docMkLst>
        <pc:docMk/>
      </pc:docMkLst>
      <pc:sldChg chg="modSp mod ord setBg modClrScheme chgLayout">
        <pc:chgData name="Pastor Jason Kauranen" userId="e0c3930084765aaa" providerId="LiveId" clId="{A438F859-A371-4CA2-BA51-2B86427404E9}" dt="2026-03-08T00:44:11.211" v="9451" actId="20577"/>
        <pc:sldMkLst>
          <pc:docMk/>
          <pc:sldMk cId="0" sldId="256"/>
        </pc:sldMkLst>
        <pc:spChg chg="mod ord">
          <ac:chgData name="Pastor Jason Kauranen" userId="e0c3930084765aaa" providerId="LiveId" clId="{A438F859-A371-4CA2-BA51-2B86427404E9}" dt="2026-03-08T00:44:11.211" v="9451" actId="20577"/>
          <ac:spMkLst>
            <pc:docMk/>
            <pc:sldMk cId="0" sldId="256"/>
            <ac:spMk id="85" creationId="{00000000-0000-0000-0000-000000000000}"/>
          </ac:spMkLst>
        </pc:spChg>
      </pc:sldChg>
      <pc:sldChg chg="addSp delSp modSp new mod setBg">
        <pc:chgData name="Pastor Jason Kauranen" userId="e0c3930084765aaa" providerId="LiveId" clId="{A438F859-A371-4CA2-BA51-2B86427404E9}" dt="2026-02-22T00:36:08.253" v="8596" actId="207"/>
        <pc:sldMkLst>
          <pc:docMk/>
          <pc:sldMk cId="4016684703" sldId="312"/>
        </pc:sldMkLst>
        <pc:spChg chg="add mod">
          <ac:chgData name="Pastor Jason Kauranen" userId="e0c3930084765aaa" providerId="LiveId" clId="{A438F859-A371-4CA2-BA51-2B86427404E9}" dt="2026-02-22T00:29:23.909" v="8541" actId="14100"/>
          <ac:spMkLst>
            <pc:docMk/>
            <pc:sldMk cId="4016684703" sldId="312"/>
            <ac:spMk id="4" creationId="{5DD68A92-FF9E-F485-21B6-B99B71E7CF55}"/>
          </ac:spMkLst>
        </pc:spChg>
        <pc:spChg chg="add">
          <ac:chgData name="Pastor Jason Kauranen" userId="e0c3930084765aaa" providerId="LiveId" clId="{A438F859-A371-4CA2-BA51-2B86427404E9}" dt="2026-02-08T11:41:28.465" v="8275" actId="26606"/>
          <ac:spMkLst>
            <pc:docMk/>
            <pc:sldMk cId="4016684703" sldId="312"/>
            <ac:spMk id="9" creationId="{A4AC5506-6312-4701-8D3C-40187889A947}"/>
          </ac:spMkLst>
        </pc:spChg>
        <pc:graphicFrameChg chg="add mod ord modGraphic">
          <ac:chgData name="Pastor Jason Kauranen" userId="e0c3930084765aaa" providerId="LiveId" clId="{A438F859-A371-4CA2-BA51-2B86427404E9}" dt="2026-02-22T00:36:08.253" v="8596" actId="207"/>
          <ac:graphicFrameMkLst>
            <pc:docMk/>
            <pc:sldMk cId="4016684703" sldId="312"/>
            <ac:graphicFrameMk id="3" creationId="{0AE2A359-4BA4-6D24-F028-7F2937E522AB}"/>
          </ac:graphicFrameMkLst>
        </pc:graphicFrameChg>
      </pc:sldChg>
      <pc:sldChg chg="modSp new mod">
        <pc:chgData name="Pastor Jason Kauranen" userId="e0c3930084765aaa" providerId="LiveId" clId="{A438F859-A371-4CA2-BA51-2B86427404E9}" dt="2026-03-08T00:46:47.721" v="9495" actId="20577"/>
        <pc:sldMkLst>
          <pc:docMk/>
          <pc:sldMk cId="1157008039" sldId="313"/>
        </pc:sldMkLst>
        <pc:spChg chg="mod">
          <ac:chgData name="Pastor Jason Kauranen" userId="e0c3930084765aaa" providerId="LiveId" clId="{A438F859-A371-4CA2-BA51-2B86427404E9}" dt="2026-03-08T00:46:47.721" v="9495" actId="20577"/>
          <ac:spMkLst>
            <pc:docMk/>
            <pc:sldMk cId="1157008039" sldId="313"/>
            <ac:spMk id="2" creationId="{D5E66FF2-1683-20AC-9329-0ED1C589A5EA}"/>
          </ac:spMkLst>
        </pc:spChg>
      </pc:sldChg>
      <pc:sldChg chg="modSp new mod">
        <pc:chgData name="Pastor Jason Kauranen" userId="e0c3930084765aaa" providerId="LiveId" clId="{A438F859-A371-4CA2-BA51-2B86427404E9}" dt="2026-03-08T00:48:33.700" v="9505" actId="255"/>
        <pc:sldMkLst>
          <pc:docMk/>
          <pc:sldMk cId="2981050903" sldId="314"/>
        </pc:sldMkLst>
        <pc:spChg chg="mod">
          <ac:chgData name="Pastor Jason Kauranen" userId="e0c3930084765aaa" providerId="LiveId" clId="{A438F859-A371-4CA2-BA51-2B86427404E9}" dt="2026-03-08T00:48:33.700" v="9505" actId="255"/>
          <ac:spMkLst>
            <pc:docMk/>
            <pc:sldMk cId="2981050903" sldId="314"/>
            <ac:spMk id="2" creationId="{EAACD168-DD74-4E2E-9D9B-114CD7CED0D1}"/>
          </ac:spMkLst>
        </pc:spChg>
      </pc:sldChg>
      <pc:sldChg chg="modSp new mod">
        <pc:chgData name="Pastor Jason Kauranen" userId="e0c3930084765aaa" providerId="LiveId" clId="{A438F859-A371-4CA2-BA51-2B86427404E9}" dt="2026-03-08T00:50:04.176" v="9512" actId="115"/>
        <pc:sldMkLst>
          <pc:docMk/>
          <pc:sldMk cId="1382804179" sldId="315"/>
        </pc:sldMkLst>
        <pc:spChg chg="mod">
          <ac:chgData name="Pastor Jason Kauranen" userId="e0c3930084765aaa" providerId="LiveId" clId="{A438F859-A371-4CA2-BA51-2B86427404E9}" dt="2026-03-08T00:50:04.176" v="9512" actId="115"/>
          <ac:spMkLst>
            <pc:docMk/>
            <pc:sldMk cId="1382804179" sldId="315"/>
            <ac:spMk id="2" creationId="{9CA21B34-AA09-0096-447D-B47539909B29}"/>
          </ac:spMkLst>
        </pc:spChg>
      </pc:sldChg>
      <pc:sldChg chg="modSp new mod">
        <pc:chgData name="Pastor Jason Kauranen" userId="e0c3930084765aaa" providerId="LiveId" clId="{A438F859-A371-4CA2-BA51-2B86427404E9}" dt="2026-03-08T00:53:25.990" v="9522" actId="20577"/>
        <pc:sldMkLst>
          <pc:docMk/>
          <pc:sldMk cId="2024524272" sldId="316"/>
        </pc:sldMkLst>
        <pc:spChg chg="mod">
          <ac:chgData name="Pastor Jason Kauranen" userId="e0c3930084765aaa" providerId="LiveId" clId="{A438F859-A371-4CA2-BA51-2B86427404E9}" dt="2026-03-08T00:53:25.990" v="9522" actId="20577"/>
          <ac:spMkLst>
            <pc:docMk/>
            <pc:sldMk cId="2024524272" sldId="316"/>
            <ac:spMk id="2" creationId="{83B389E4-4A25-3419-B0FC-22C93FB7B814}"/>
          </ac:spMkLst>
        </pc:spChg>
      </pc:sldChg>
      <pc:sldChg chg="modSp new mod">
        <pc:chgData name="Pastor Jason Kauranen" userId="e0c3930084765aaa" providerId="LiveId" clId="{A438F859-A371-4CA2-BA51-2B86427404E9}" dt="2026-03-08T00:59:50.596" v="9602" actId="20577"/>
        <pc:sldMkLst>
          <pc:docMk/>
          <pc:sldMk cId="2517289691" sldId="317"/>
        </pc:sldMkLst>
        <pc:spChg chg="mod">
          <ac:chgData name="Pastor Jason Kauranen" userId="e0c3930084765aaa" providerId="LiveId" clId="{A438F859-A371-4CA2-BA51-2B86427404E9}" dt="2026-03-08T00:59:50.596" v="9602" actId="20577"/>
          <ac:spMkLst>
            <pc:docMk/>
            <pc:sldMk cId="2517289691" sldId="317"/>
            <ac:spMk id="2" creationId="{38778EE0-AE03-98DE-4CF2-189F87F18247}"/>
          </ac:spMkLst>
        </pc:spChg>
      </pc:sldChg>
      <pc:sldChg chg="modSp new mod">
        <pc:chgData name="Pastor Jason Kauranen" userId="e0c3930084765aaa" providerId="LiveId" clId="{A438F859-A371-4CA2-BA51-2B86427404E9}" dt="2026-03-08T01:58:04.213" v="9693" actId="115"/>
        <pc:sldMkLst>
          <pc:docMk/>
          <pc:sldMk cId="3994482593" sldId="318"/>
        </pc:sldMkLst>
        <pc:spChg chg="mod">
          <ac:chgData name="Pastor Jason Kauranen" userId="e0c3930084765aaa" providerId="LiveId" clId="{A438F859-A371-4CA2-BA51-2B86427404E9}" dt="2026-03-08T01:58:04.213" v="9693" actId="115"/>
          <ac:spMkLst>
            <pc:docMk/>
            <pc:sldMk cId="3994482593" sldId="318"/>
            <ac:spMk id="2" creationId="{E06CD81E-14C6-DBCC-DF62-778B907794D5}"/>
          </ac:spMkLst>
        </pc:spChg>
      </pc:sldChg>
      <pc:sldChg chg="modSp new mod">
        <pc:chgData name="Pastor Jason Kauranen" userId="e0c3930084765aaa" providerId="LiveId" clId="{A438F859-A371-4CA2-BA51-2B86427404E9}" dt="2026-03-08T01:59:00.258" v="9698" actId="20577"/>
        <pc:sldMkLst>
          <pc:docMk/>
          <pc:sldMk cId="2415349457" sldId="319"/>
        </pc:sldMkLst>
        <pc:spChg chg="mod">
          <ac:chgData name="Pastor Jason Kauranen" userId="e0c3930084765aaa" providerId="LiveId" clId="{A438F859-A371-4CA2-BA51-2B86427404E9}" dt="2026-03-08T01:59:00.258" v="9698" actId="20577"/>
          <ac:spMkLst>
            <pc:docMk/>
            <pc:sldMk cId="2415349457" sldId="319"/>
            <ac:spMk id="2" creationId="{99D60A97-36FD-BF77-C8A5-3278233C6BDA}"/>
          </ac:spMkLst>
        </pc:spChg>
      </pc:sldChg>
      <pc:sldChg chg="modSp new mod">
        <pc:chgData name="Pastor Jason Kauranen" userId="e0c3930084765aaa" providerId="LiveId" clId="{A438F859-A371-4CA2-BA51-2B86427404E9}" dt="2026-03-08T00:55:23.626" v="9579" actId="20577"/>
        <pc:sldMkLst>
          <pc:docMk/>
          <pc:sldMk cId="3557491993" sldId="320"/>
        </pc:sldMkLst>
        <pc:spChg chg="mod">
          <ac:chgData name="Pastor Jason Kauranen" userId="e0c3930084765aaa" providerId="LiveId" clId="{A438F859-A371-4CA2-BA51-2B86427404E9}" dt="2026-03-08T00:55:23.626" v="9579" actId="20577"/>
          <ac:spMkLst>
            <pc:docMk/>
            <pc:sldMk cId="3557491993" sldId="320"/>
            <ac:spMk id="2" creationId="{9F7B6436-E0DB-3B79-0CF9-E69EBEDC2E02}"/>
          </ac:spMkLst>
        </pc:spChg>
      </pc:sldChg>
      <pc:sldChg chg="modSp new mod">
        <pc:chgData name="Pastor Jason Kauranen" userId="e0c3930084765aaa" providerId="LiveId" clId="{A438F859-A371-4CA2-BA51-2B86427404E9}" dt="2026-03-08T00:56:51.519" v="9587" actId="20577"/>
        <pc:sldMkLst>
          <pc:docMk/>
          <pc:sldMk cId="3962476823" sldId="321"/>
        </pc:sldMkLst>
        <pc:spChg chg="mod">
          <ac:chgData name="Pastor Jason Kauranen" userId="e0c3930084765aaa" providerId="LiveId" clId="{A438F859-A371-4CA2-BA51-2B86427404E9}" dt="2026-03-08T00:56:51.519" v="9587" actId="20577"/>
          <ac:spMkLst>
            <pc:docMk/>
            <pc:sldMk cId="3962476823" sldId="321"/>
            <ac:spMk id="2" creationId="{6507B23A-B32F-E241-150B-F2F655A70CA2}"/>
          </ac:spMkLst>
        </pc:spChg>
      </pc:sldChg>
      <pc:sldChg chg="modSp new mod">
        <pc:chgData name="Pastor Jason Kauranen" userId="e0c3930084765aaa" providerId="LiveId" clId="{A438F859-A371-4CA2-BA51-2B86427404E9}" dt="2026-03-08T00:57:54.125" v="9594" actId="20577"/>
        <pc:sldMkLst>
          <pc:docMk/>
          <pc:sldMk cId="3204447452" sldId="322"/>
        </pc:sldMkLst>
        <pc:spChg chg="mod">
          <ac:chgData name="Pastor Jason Kauranen" userId="e0c3930084765aaa" providerId="LiveId" clId="{A438F859-A371-4CA2-BA51-2B86427404E9}" dt="2026-03-08T00:57:54.125" v="9594" actId="20577"/>
          <ac:spMkLst>
            <pc:docMk/>
            <pc:sldMk cId="3204447452" sldId="322"/>
            <ac:spMk id="2" creationId="{E50AD466-ADCA-DF5A-3198-644E1C7CD1EE}"/>
          </ac:spMkLst>
        </pc:spChg>
      </pc:sldChg>
      <pc:sldChg chg="modSp new mod">
        <pc:chgData name="Pastor Jason Kauranen" userId="e0c3930084765aaa" providerId="LiveId" clId="{A438F859-A371-4CA2-BA51-2B86427404E9}" dt="2026-03-08T01:11:58.830" v="9626" actId="20577"/>
        <pc:sldMkLst>
          <pc:docMk/>
          <pc:sldMk cId="1554001483" sldId="323"/>
        </pc:sldMkLst>
        <pc:spChg chg="mod">
          <ac:chgData name="Pastor Jason Kauranen" userId="e0c3930084765aaa" providerId="LiveId" clId="{A438F859-A371-4CA2-BA51-2B86427404E9}" dt="2026-03-08T01:11:58.830" v="9626" actId="20577"/>
          <ac:spMkLst>
            <pc:docMk/>
            <pc:sldMk cId="1554001483" sldId="323"/>
            <ac:spMk id="2" creationId="{A538394B-0236-33C1-2B82-54541BA4D406}"/>
          </ac:spMkLst>
        </pc:spChg>
      </pc:sldChg>
      <pc:sldChg chg="modSp new mod">
        <pc:chgData name="Pastor Jason Kauranen" userId="e0c3930084765aaa" providerId="LiveId" clId="{A438F859-A371-4CA2-BA51-2B86427404E9}" dt="2026-03-08T01:14:41.708" v="9648" actId="20577"/>
        <pc:sldMkLst>
          <pc:docMk/>
          <pc:sldMk cId="1795234857" sldId="324"/>
        </pc:sldMkLst>
        <pc:spChg chg="mod">
          <ac:chgData name="Pastor Jason Kauranen" userId="e0c3930084765aaa" providerId="LiveId" clId="{A438F859-A371-4CA2-BA51-2B86427404E9}" dt="2026-03-08T01:14:41.708" v="9648" actId="20577"/>
          <ac:spMkLst>
            <pc:docMk/>
            <pc:sldMk cId="1795234857" sldId="324"/>
            <ac:spMk id="2" creationId="{61D41E34-C46D-1963-7A20-D3089009AEA9}"/>
          </ac:spMkLst>
        </pc:spChg>
      </pc:sldChg>
      <pc:sldChg chg="modSp new mod">
        <pc:chgData name="Pastor Jason Kauranen" userId="e0c3930084765aaa" providerId="LiveId" clId="{A438F859-A371-4CA2-BA51-2B86427404E9}" dt="2026-03-08T01:18:57.654" v="9664" actId="20577"/>
        <pc:sldMkLst>
          <pc:docMk/>
          <pc:sldMk cId="3259066125" sldId="325"/>
        </pc:sldMkLst>
        <pc:spChg chg="mod">
          <ac:chgData name="Pastor Jason Kauranen" userId="e0c3930084765aaa" providerId="LiveId" clId="{A438F859-A371-4CA2-BA51-2B86427404E9}" dt="2026-03-08T01:18:57.654" v="9664" actId="20577"/>
          <ac:spMkLst>
            <pc:docMk/>
            <pc:sldMk cId="3259066125" sldId="325"/>
            <ac:spMk id="2" creationId="{B1281C03-4223-FFFC-F8A3-9512B7E66F55}"/>
          </ac:spMkLst>
        </pc:spChg>
      </pc:sldChg>
      <pc:sldChg chg="modSp new mod">
        <pc:chgData name="Pastor Jason Kauranen" userId="e0c3930084765aaa" providerId="LiveId" clId="{A438F859-A371-4CA2-BA51-2B86427404E9}" dt="2026-03-08T01:24:20.193" v="9677" actId="20577"/>
        <pc:sldMkLst>
          <pc:docMk/>
          <pc:sldMk cId="4276774915" sldId="326"/>
        </pc:sldMkLst>
        <pc:spChg chg="mod">
          <ac:chgData name="Pastor Jason Kauranen" userId="e0c3930084765aaa" providerId="LiveId" clId="{A438F859-A371-4CA2-BA51-2B86427404E9}" dt="2026-03-08T01:24:20.193" v="9677" actId="20577"/>
          <ac:spMkLst>
            <pc:docMk/>
            <pc:sldMk cId="4276774915" sldId="326"/>
            <ac:spMk id="2" creationId="{0375E326-F668-EC27-AEC0-CA4F6F20E6C2}"/>
          </ac:spMkLst>
        </pc:spChg>
      </pc:sldChg>
      <pc:sldChg chg="modSp new mod">
        <pc:chgData name="Pastor Jason Kauranen" userId="e0c3930084765aaa" providerId="LiveId" clId="{A438F859-A371-4CA2-BA51-2B86427404E9}" dt="2026-03-08T01:25:05.881" v="9683" actId="20577"/>
        <pc:sldMkLst>
          <pc:docMk/>
          <pc:sldMk cId="3769078753" sldId="327"/>
        </pc:sldMkLst>
        <pc:spChg chg="mod">
          <ac:chgData name="Pastor Jason Kauranen" userId="e0c3930084765aaa" providerId="LiveId" clId="{A438F859-A371-4CA2-BA51-2B86427404E9}" dt="2026-03-08T01:25:05.881" v="9683" actId="20577"/>
          <ac:spMkLst>
            <pc:docMk/>
            <pc:sldMk cId="3769078753" sldId="327"/>
            <ac:spMk id="2" creationId="{A40BAC99-AF12-1930-95E8-FB85FE296DBE}"/>
          </ac:spMkLst>
        </pc:spChg>
      </pc:sldChg>
      <pc:sldChg chg="modSp new mod">
        <pc:chgData name="Pastor Jason Kauranen" userId="e0c3930084765aaa" providerId="LiveId" clId="{A438F859-A371-4CA2-BA51-2B86427404E9}" dt="2026-03-08T01:37:32.453" v="9686" actId="20577"/>
        <pc:sldMkLst>
          <pc:docMk/>
          <pc:sldMk cId="3979181856" sldId="328"/>
        </pc:sldMkLst>
        <pc:spChg chg="mod">
          <ac:chgData name="Pastor Jason Kauranen" userId="e0c3930084765aaa" providerId="LiveId" clId="{A438F859-A371-4CA2-BA51-2B86427404E9}" dt="2026-03-08T01:37:32.453" v="9686" actId="20577"/>
          <ac:spMkLst>
            <pc:docMk/>
            <pc:sldMk cId="3979181856" sldId="328"/>
            <ac:spMk id="2" creationId="{17658231-665C-F86B-C0E4-30A895ED8764}"/>
          </ac:spMkLst>
        </pc:spChg>
      </pc:sldChg>
      <pc:sldChg chg="modSp new mod">
        <pc:chgData name="Pastor Jason Kauranen" userId="e0c3930084765aaa" providerId="LiveId" clId="{A438F859-A371-4CA2-BA51-2B86427404E9}" dt="2026-03-08T01:40:02.670" v="9688"/>
        <pc:sldMkLst>
          <pc:docMk/>
          <pc:sldMk cId="2836468334" sldId="329"/>
        </pc:sldMkLst>
        <pc:spChg chg="mod">
          <ac:chgData name="Pastor Jason Kauranen" userId="e0c3930084765aaa" providerId="LiveId" clId="{A438F859-A371-4CA2-BA51-2B86427404E9}" dt="2026-03-08T01:40:02.670" v="9688"/>
          <ac:spMkLst>
            <pc:docMk/>
            <pc:sldMk cId="2836468334" sldId="329"/>
            <ac:spMk id="2" creationId="{E01F2C25-0765-BDF8-4E8D-C46E3FE1B668}"/>
          </ac:spMkLst>
        </pc:spChg>
      </pc:sldChg>
      <pc:sldChg chg="modSp new del mod">
        <pc:chgData name="Pastor Jason Kauranen" userId="e0c3930084765aaa" providerId="LiveId" clId="{A438F859-A371-4CA2-BA51-2B86427404E9}" dt="2026-03-08T00:44:56.549" v="9453" actId="47"/>
        <pc:sldMkLst>
          <pc:docMk/>
          <pc:sldMk cId="3387796084" sldId="329"/>
        </pc:sldMkLst>
      </pc:sldChg>
      <pc:sldChg chg="modSp new mod">
        <pc:chgData name="Pastor Jason Kauranen" userId="e0c3930084765aaa" providerId="LiveId" clId="{A438F859-A371-4CA2-BA51-2B86427404E9}" dt="2026-03-08T02:00:24.111" v="9703"/>
        <pc:sldMkLst>
          <pc:docMk/>
          <pc:sldMk cId="3658650478" sldId="330"/>
        </pc:sldMkLst>
        <pc:spChg chg="mod">
          <ac:chgData name="Pastor Jason Kauranen" userId="e0c3930084765aaa" providerId="LiveId" clId="{A438F859-A371-4CA2-BA51-2B86427404E9}" dt="2026-03-08T02:00:24.111" v="9703"/>
          <ac:spMkLst>
            <pc:docMk/>
            <pc:sldMk cId="3658650478" sldId="330"/>
            <ac:spMk id="2" creationId="{2A185FE7-BDDE-0F83-6B63-68E6420C9CF7}"/>
          </ac:spMkLst>
        </pc:spChg>
      </pc:sldChg>
      <pc:sldChg chg="modSp new mod">
        <pc:chgData name="Pastor Jason Kauranen" userId="e0c3930084765aaa" providerId="LiveId" clId="{A438F859-A371-4CA2-BA51-2B86427404E9}" dt="2026-03-08T02:00:51.813" v="9705"/>
        <pc:sldMkLst>
          <pc:docMk/>
          <pc:sldMk cId="4003702999" sldId="331"/>
        </pc:sldMkLst>
        <pc:spChg chg="mod">
          <ac:chgData name="Pastor Jason Kauranen" userId="e0c3930084765aaa" providerId="LiveId" clId="{A438F859-A371-4CA2-BA51-2B86427404E9}" dt="2026-03-08T02:00:51.813" v="9705"/>
          <ac:spMkLst>
            <pc:docMk/>
            <pc:sldMk cId="4003702999" sldId="331"/>
            <ac:spMk id="2" creationId="{A1A858CC-343C-0B8D-7458-9ABA956279C4}"/>
          </ac:spMkLst>
        </pc:spChg>
      </pc:sldChg>
      <pc:sldChg chg="modSp new mod">
        <pc:chgData name="Pastor Jason Kauranen" userId="e0c3930084765aaa" providerId="LiveId" clId="{A438F859-A371-4CA2-BA51-2B86427404E9}" dt="2026-03-08T02:04:15.553" v="9722" actId="20577"/>
        <pc:sldMkLst>
          <pc:docMk/>
          <pc:sldMk cId="2408635453" sldId="332"/>
        </pc:sldMkLst>
        <pc:spChg chg="mod">
          <ac:chgData name="Pastor Jason Kauranen" userId="e0c3930084765aaa" providerId="LiveId" clId="{A438F859-A371-4CA2-BA51-2B86427404E9}" dt="2026-03-08T02:04:15.553" v="9722" actId="20577"/>
          <ac:spMkLst>
            <pc:docMk/>
            <pc:sldMk cId="2408635453" sldId="332"/>
            <ac:spMk id="2" creationId="{F82D022C-E758-14FA-AC8E-E8AECE697095}"/>
          </ac:spMkLst>
        </pc:spChg>
      </pc:sldChg>
      <pc:sldChg chg="modSp new mod">
        <pc:chgData name="Pastor Jason Kauranen" userId="e0c3930084765aaa" providerId="LiveId" clId="{A438F859-A371-4CA2-BA51-2B86427404E9}" dt="2026-03-08T02:06:26.646" v="9739" actId="20577"/>
        <pc:sldMkLst>
          <pc:docMk/>
          <pc:sldMk cId="1025956409" sldId="333"/>
        </pc:sldMkLst>
        <pc:spChg chg="mod">
          <ac:chgData name="Pastor Jason Kauranen" userId="e0c3930084765aaa" providerId="LiveId" clId="{A438F859-A371-4CA2-BA51-2B86427404E9}" dt="2026-03-08T02:06:26.646" v="9739" actId="20577"/>
          <ac:spMkLst>
            <pc:docMk/>
            <pc:sldMk cId="1025956409" sldId="333"/>
            <ac:spMk id="2" creationId="{A764B329-7791-C652-5E72-7C07850B9610}"/>
          </ac:spMkLst>
        </pc:spChg>
      </pc:sldChg>
      <pc:sldChg chg="modSp new mod">
        <pc:chgData name="Pastor Jason Kauranen" userId="e0c3930084765aaa" providerId="LiveId" clId="{A438F859-A371-4CA2-BA51-2B86427404E9}" dt="2026-03-08T02:18:53.360" v="9771" actId="20577"/>
        <pc:sldMkLst>
          <pc:docMk/>
          <pc:sldMk cId="3120173460" sldId="334"/>
        </pc:sldMkLst>
        <pc:spChg chg="mod">
          <ac:chgData name="Pastor Jason Kauranen" userId="e0c3930084765aaa" providerId="LiveId" clId="{A438F859-A371-4CA2-BA51-2B86427404E9}" dt="2026-03-08T02:18:53.360" v="9771" actId="20577"/>
          <ac:spMkLst>
            <pc:docMk/>
            <pc:sldMk cId="3120173460" sldId="334"/>
            <ac:spMk id="2" creationId="{DE3E1BFE-47DD-66CF-9713-7D2A35B04309}"/>
          </ac:spMkLst>
        </pc:spChg>
      </pc:sldChg>
      <pc:sldChg chg="modSp new mod ord">
        <pc:chgData name="Pastor Jason Kauranen" userId="e0c3930084765aaa" providerId="LiveId" clId="{A438F859-A371-4CA2-BA51-2B86427404E9}" dt="2026-03-08T02:07:12.599" v="9741"/>
        <pc:sldMkLst>
          <pc:docMk/>
          <pc:sldMk cId="1014385038" sldId="335"/>
        </pc:sldMkLst>
        <pc:spChg chg="mod">
          <ac:chgData name="Pastor Jason Kauranen" userId="e0c3930084765aaa" providerId="LiveId" clId="{A438F859-A371-4CA2-BA51-2B86427404E9}" dt="2026-03-08T02:05:07.207" v="9731" actId="20577"/>
          <ac:spMkLst>
            <pc:docMk/>
            <pc:sldMk cId="1014385038" sldId="335"/>
            <ac:spMk id="2" creationId="{3A428DA3-32E6-4439-A89D-C661BA318E76}"/>
          </ac:spMkLst>
        </pc:spChg>
      </pc:sldChg>
      <pc:sldChg chg="modSp new mod">
        <pc:chgData name="Pastor Jason Kauranen" userId="e0c3930084765aaa" providerId="LiveId" clId="{A438F859-A371-4CA2-BA51-2B86427404E9}" dt="2026-03-08T02:08:13.239" v="9752" actId="20577"/>
        <pc:sldMkLst>
          <pc:docMk/>
          <pc:sldMk cId="3157088592" sldId="336"/>
        </pc:sldMkLst>
        <pc:spChg chg="mod">
          <ac:chgData name="Pastor Jason Kauranen" userId="e0c3930084765aaa" providerId="LiveId" clId="{A438F859-A371-4CA2-BA51-2B86427404E9}" dt="2026-03-08T02:08:13.239" v="9752" actId="20577"/>
          <ac:spMkLst>
            <pc:docMk/>
            <pc:sldMk cId="3157088592" sldId="336"/>
            <ac:spMk id="2" creationId="{473F450F-7650-1664-289D-B1C125473121}"/>
          </ac:spMkLst>
        </pc:spChg>
      </pc:sldChg>
      <pc:sldChg chg="modSp new mod">
        <pc:chgData name="Pastor Jason Kauranen" userId="e0c3930084765aaa" providerId="LiveId" clId="{A438F859-A371-4CA2-BA51-2B86427404E9}" dt="2026-03-08T02:10:03.988" v="9765" actId="313"/>
        <pc:sldMkLst>
          <pc:docMk/>
          <pc:sldMk cId="2190286944" sldId="337"/>
        </pc:sldMkLst>
        <pc:spChg chg="mod">
          <ac:chgData name="Pastor Jason Kauranen" userId="e0c3930084765aaa" providerId="LiveId" clId="{A438F859-A371-4CA2-BA51-2B86427404E9}" dt="2026-03-08T02:10:03.988" v="9765" actId="313"/>
          <ac:spMkLst>
            <pc:docMk/>
            <pc:sldMk cId="2190286944" sldId="337"/>
            <ac:spMk id="2" creationId="{24FE9DD3-3837-FB2A-FA92-6FA3E898D105}"/>
          </ac:spMkLst>
        </pc:spChg>
      </pc:sldChg>
      <pc:sldChg chg="modSp new mod">
        <pc:chgData name="Pastor Jason Kauranen" userId="e0c3930084765aaa" providerId="LiveId" clId="{A438F859-A371-4CA2-BA51-2B86427404E9}" dt="2026-03-08T02:18:24.049" v="9768" actId="255"/>
        <pc:sldMkLst>
          <pc:docMk/>
          <pc:sldMk cId="2921282574" sldId="338"/>
        </pc:sldMkLst>
        <pc:spChg chg="mod">
          <ac:chgData name="Pastor Jason Kauranen" userId="e0c3930084765aaa" providerId="LiveId" clId="{A438F859-A371-4CA2-BA51-2B86427404E9}" dt="2026-03-08T02:18:24.049" v="9768" actId="255"/>
          <ac:spMkLst>
            <pc:docMk/>
            <pc:sldMk cId="2921282574" sldId="338"/>
            <ac:spMk id="2" creationId="{78816BFA-48D9-A3BC-E51C-1F8F8246C35B}"/>
          </ac:spMkLst>
        </pc:spChg>
      </pc:sldChg>
      <pc:sldChg chg="modSp new mod">
        <pc:chgData name="Pastor Jason Kauranen" userId="e0c3930084765aaa" providerId="LiveId" clId="{A438F859-A371-4CA2-BA51-2B86427404E9}" dt="2026-03-08T02:22:40.590" v="9785" actId="20577"/>
        <pc:sldMkLst>
          <pc:docMk/>
          <pc:sldMk cId="678804881" sldId="339"/>
        </pc:sldMkLst>
        <pc:spChg chg="mod">
          <ac:chgData name="Pastor Jason Kauranen" userId="e0c3930084765aaa" providerId="LiveId" clId="{A438F859-A371-4CA2-BA51-2B86427404E9}" dt="2026-03-08T02:22:40.590" v="9785" actId="20577"/>
          <ac:spMkLst>
            <pc:docMk/>
            <pc:sldMk cId="678804881" sldId="339"/>
            <ac:spMk id="2" creationId="{897388E7-62FB-16A6-FB36-718465CA8096}"/>
          </ac:spMkLst>
        </pc:spChg>
      </pc:sldChg>
      <pc:sldChg chg="modSp new mod">
        <pc:chgData name="Pastor Jason Kauranen" userId="e0c3930084765aaa" providerId="LiveId" clId="{A438F859-A371-4CA2-BA51-2B86427404E9}" dt="2026-03-08T02:27:02.462" v="9788" actId="255"/>
        <pc:sldMkLst>
          <pc:docMk/>
          <pc:sldMk cId="1008579442" sldId="340"/>
        </pc:sldMkLst>
        <pc:spChg chg="mod">
          <ac:chgData name="Pastor Jason Kauranen" userId="e0c3930084765aaa" providerId="LiveId" clId="{A438F859-A371-4CA2-BA51-2B86427404E9}" dt="2026-03-08T02:27:02.462" v="9788" actId="255"/>
          <ac:spMkLst>
            <pc:docMk/>
            <pc:sldMk cId="1008579442" sldId="340"/>
            <ac:spMk id="2" creationId="{18EA802B-4C57-33EB-3601-17B2D7AD4200}"/>
          </ac:spMkLst>
        </pc:spChg>
      </pc:sldChg>
      <pc:sldChg chg="modSp new mod">
        <pc:chgData name="Pastor Jason Kauranen" userId="e0c3930084765aaa" providerId="LiveId" clId="{A438F859-A371-4CA2-BA51-2B86427404E9}" dt="2026-03-08T02:29:12.861" v="9798" actId="20577"/>
        <pc:sldMkLst>
          <pc:docMk/>
          <pc:sldMk cId="4266066451" sldId="341"/>
        </pc:sldMkLst>
        <pc:spChg chg="mod">
          <ac:chgData name="Pastor Jason Kauranen" userId="e0c3930084765aaa" providerId="LiveId" clId="{A438F859-A371-4CA2-BA51-2B86427404E9}" dt="2026-03-08T02:29:12.861" v="9798" actId="20577"/>
          <ac:spMkLst>
            <pc:docMk/>
            <pc:sldMk cId="4266066451" sldId="341"/>
            <ac:spMk id="2" creationId="{F05DF8F2-CA28-9FC6-D9B8-CAFEB665E105}"/>
          </ac:spMkLst>
        </pc:spChg>
      </pc:sldChg>
      <pc:sldChg chg="modSp new mod">
        <pc:chgData name="Pastor Jason Kauranen" userId="e0c3930084765aaa" providerId="LiveId" clId="{A438F859-A371-4CA2-BA51-2B86427404E9}" dt="2026-03-08T02:29:43.550" v="9802"/>
        <pc:sldMkLst>
          <pc:docMk/>
          <pc:sldMk cId="3344548025" sldId="342"/>
        </pc:sldMkLst>
        <pc:spChg chg="mod">
          <ac:chgData name="Pastor Jason Kauranen" userId="e0c3930084765aaa" providerId="LiveId" clId="{A438F859-A371-4CA2-BA51-2B86427404E9}" dt="2026-03-08T02:29:43.550" v="9802"/>
          <ac:spMkLst>
            <pc:docMk/>
            <pc:sldMk cId="3344548025" sldId="342"/>
            <ac:spMk id="2" creationId="{D00E2A50-1D18-F4DA-4D0D-14FFF3EDC3BA}"/>
          </ac:spMkLst>
        </pc:spChg>
      </pc:sldChg>
      <pc:sldChg chg="modSp new mod">
        <pc:chgData name="Pastor Jason Kauranen" userId="e0c3930084765aaa" providerId="LiveId" clId="{A438F859-A371-4CA2-BA51-2B86427404E9}" dt="2026-03-08T02:30:20.605" v="9807" actId="20577"/>
        <pc:sldMkLst>
          <pc:docMk/>
          <pc:sldMk cId="3864821007" sldId="343"/>
        </pc:sldMkLst>
        <pc:spChg chg="mod">
          <ac:chgData name="Pastor Jason Kauranen" userId="e0c3930084765aaa" providerId="LiveId" clId="{A438F859-A371-4CA2-BA51-2B86427404E9}" dt="2026-03-08T02:30:20.605" v="9807" actId="20577"/>
          <ac:spMkLst>
            <pc:docMk/>
            <pc:sldMk cId="3864821007" sldId="343"/>
            <ac:spMk id="2" creationId="{5AB9F7B1-0E21-AF7F-C2BC-261C0FF40EC3}"/>
          </ac:spMkLst>
        </pc:spChg>
      </pc:sldChg>
      <pc:sldChg chg="modSp new mod ord">
        <pc:chgData name="Pastor Jason Kauranen" userId="e0c3930084765aaa" providerId="LiveId" clId="{A438F859-A371-4CA2-BA51-2B86427404E9}" dt="2026-03-08T02:29:24.685" v="9800"/>
        <pc:sldMkLst>
          <pc:docMk/>
          <pc:sldMk cId="4021937026" sldId="344"/>
        </pc:sldMkLst>
        <pc:spChg chg="mod">
          <ac:chgData name="Pastor Jason Kauranen" userId="e0c3930084765aaa" providerId="LiveId" clId="{A438F859-A371-4CA2-BA51-2B86427404E9}" dt="2026-03-08T02:28:59.681" v="9797" actId="20577"/>
          <ac:spMkLst>
            <pc:docMk/>
            <pc:sldMk cId="4021937026" sldId="344"/>
            <ac:spMk id="2" creationId="{86616B5C-912E-C0D6-4D57-91D6215FC23A}"/>
          </ac:spMkLst>
        </pc:spChg>
      </pc:sldChg>
      <pc:sldChg chg="modSp new mod">
        <pc:chgData name="Pastor Jason Kauranen" userId="e0c3930084765aaa" providerId="LiveId" clId="{A438F859-A371-4CA2-BA51-2B86427404E9}" dt="2026-03-08T02:30:44.998" v="9809"/>
        <pc:sldMkLst>
          <pc:docMk/>
          <pc:sldMk cId="3919844595" sldId="345"/>
        </pc:sldMkLst>
        <pc:spChg chg="mod">
          <ac:chgData name="Pastor Jason Kauranen" userId="e0c3930084765aaa" providerId="LiveId" clId="{A438F859-A371-4CA2-BA51-2B86427404E9}" dt="2026-03-08T02:30:44.998" v="9809"/>
          <ac:spMkLst>
            <pc:docMk/>
            <pc:sldMk cId="3919844595" sldId="345"/>
            <ac:spMk id="2" creationId="{1612F96F-BE92-78E3-5ECD-4862DA2792A4}"/>
          </ac:spMkLst>
        </pc:spChg>
      </pc:sldChg>
      <pc:sldChg chg="modSp new del mod ord">
        <pc:chgData name="Pastor Jason Kauranen" userId="e0c3930084765aaa" providerId="LiveId" clId="{A438F859-A371-4CA2-BA51-2B86427404E9}" dt="2026-03-08T00:45:50.736" v="9480" actId="47"/>
        <pc:sldMkLst>
          <pc:docMk/>
          <pc:sldMk cId="1731317335" sldId="355"/>
        </pc:sldMkLst>
      </pc:sldChg>
      <pc:sldChg chg="modSp new del mod">
        <pc:chgData name="Pastor Jason Kauranen" userId="e0c3930084765aaa" providerId="LiveId" clId="{A438F859-A371-4CA2-BA51-2B86427404E9}" dt="2026-03-08T00:46:00.652" v="9484" actId="47"/>
        <pc:sldMkLst>
          <pc:docMk/>
          <pc:sldMk cId="1721085253" sldId="356"/>
        </pc:sldMkLst>
      </pc:sldChg>
      <pc:sldChg chg="modSp new del mod">
        <pc:chgData name="Pastor Jason Kauranen" userId="e0c3930084765aaa" providerId="LiveId" clId="{A438F859-A371-4CA2-BA51-2B86427404E9}" dt="2026-03-08T00:44:55.541" v="9452" actId="47"/>
        <pc:sldMkLst>
          <pc:docMk/>
          <pc:sldMk cId="3227439888" sldId="357"/>
        </pc:sldMkLst>
      </pc:sldChg>
      <pc:sldChg chg="modSp new del mod">
        <pc:chgData name="Pastor Jason Kauranen" userId="e0c3930084765aaa" providerId="LiveId" clId="{A438F859-A371-4CA2-BA51-2B86427404E9}" dt="2026-03-08T00:45:23.291" v="9454" actId="47"/>
        <pc:sldMkLst>
          <pc:docMk/>
          <pc:sldMk cId="2465794160" sldId="358"/>
        </pc:sldMkLst>
      </pc:sldChg>
      <pc:sldChg chg="modSp new del mod">
        <pc:chgData name="Pastor Jason Kauranen" userId="e0c3930084765aaa" providerId="LiveId" clId="{A438F859-A371-4CA2-BA51-2B86427404E9}" dt="2026-03-08T00:45:25.192" v="9455" actId="47"/>
        <pc:sldMkLst>
          <pc:docMk/>
          <pc:sldMk cId="1091923756" sldId="359"/>
        </pc:sldMkLst>
      </pc:sldChg>
      <pc:sldChg chg="modSp new del mod">
        <pc:chgData name="Pastor Jason Kauranen" userId="e0c3930084765aaa" providerId="LiveId" clId="{A438F859-A371-4CA2-BA51-2B86427404E9}" dt="2026-03-08T00:45:26.806" v="9456" actId="47"/>
        <pc:sldMkLst>
          <pc:docMk/>
          <pc:sldMk cId="3170386855" sldId="360"/>
        </pc:sldMkLst>
      </pc:sldChg>
      <pc:sldChg chg="modSp new del mod">
        <pc:chgData name="Pastor Jason Kauranen" userId="e0c3930084765aaa" providerId="LiveId" clId="{A438F859-A371-4CA2-BA51-2B86427404E9}" dt="2026-03-08T00:45:27.702" v="9457" actId="47"/>
        <pc:sldMkLst>
          <pc:docMk/>
          <pc:sldMk cId="988531252" sldId="361"/>
        </pc:sldMkLst>
      </pc:sldChg>
      <pc:sldChg chg="modSp new del mod">
        <pc:chgData name="Pastor Jason Kauranen" userId="e0c3930084765aaa" providerId="LiveId" clId="{A438F859-A371-4CA2-BA51-2B86427404E9}" dt="2026-03-08T00:45:28.396" v="9458" actId="47"/>
        <pc:sldMkLst>
          <pc:docMk/>
          <pc:sldMk cId="2041147302" sldId="362"/>
        </pc:sldMkLst>
      </pc:sldChg>
      <pc:sldChg chg="modSp new del mod">
        <pc:chgData name="Pastor Jason Kauranen" userId="e0c3930084765aaa" providerId="LiveId" clId="{A438F859-A371-4CA2-BA51-2B86427404E9}" dt="2026-03-08T00:45:30.170" v="9459" actId="47"/>
        <pc:sldMkLst>
          <pc:docMk/>
          <pc:sldMk cId="3696556855" sldId="363"/>
        </pc:sldMkLst>
      </pc:sldChg>
      <pc:sldChg chg="modSp new del mod">
        <pc:chgData name="Pastor Jason Kauranen" userId="e0c3930084765aaa" providerId="LiveId" clId="{A438F859-A371-4CA2-BA51-2B86427404E9}" dt="2026-03-08T00:45:31.827" v="9461" actId="47"/>
        <pc:sldMkLst>
          <pc:docMk/>
          <pc:sldMk cId="584098489" sldId="364"/>
        </pc:sldMkLst>
      </pc:sldChg>
      <pc:sldChg chg="modSp new del mod">
        <pc:chgData name="Pastor Jason Kauranen" userId="e0c3930084765aaa" providerId="LiveId" clId="{A438F859-A371-4CA2-BA51-2B86427404E9}" dt="2026-03-08T00:45:32.601" v="9462" actId="47"/>
        <pc:sldMkLst>
          <pc:docMk/>
          <pc:sldMk cId="1009647330" sldId="365"/>
        </pc:sldMkLst>
      </pc:sldChg>
      <pc:sldChg chg="modSp new del mod">
        <pc:chgData name="Pastor Jason Kauranen" userId="e0c3930084765aaa" providerId="LiveId" clId="{A438F859-A371-4CA2-BA51-2B86427404E9}" dt="2026-03-08T00:45:33.658" v="9463" actId="47"/>
        <pc:sldMkLst>
          <pc:docMk/>
          <pc:sldMk cId="4217428932" sldId="366"/>
        </pc:sldMkLst>
      </pc:sldChg>
      <pc:sldChg chg="modSp new del mod">
        <pc:chgData name="Pastor Jason Kauranen" userId="e0c3930084765aaa" providerId="LiveId" clId="{A438F859-A371-4CA2-BA51-2B86427404E9}" dt="2026-03-08T00:45:37.777" v="9468" actId="47"/>
        <pc:sldMkLst>
          <pc:docMk/>
          <pc:sldMk cId="2355557651" sldId="367"/>
        </pc:sldMkLst>
      </pc:sldChg>
      <pc:sldChg chg="modSp new del mod ord">
        <pc:chgData name="Pastor Jason Kauranen" userId="e0c3930084765aaa" providerId="LiveId" clId="{A438F859-A371-4CA2-BA51-2B86427404E9}" dt="2026-03-08T00:45:31.075" v="9460" actId="47"/>
        <pc:sldMkLst>
          <pc:docMk/>
          <pc:sldMk cId="434662712" sldId="368"/>
        </pc:sldMkLst>
      </pc:sldChg>
      <pc:sldChg chg="modSp new del mod">
        <pc:chgData name="Pastor Jason Kauranen" userId="e0c3930084765aaa" providerId="LiveId" clId="{A438F859-A371-4CA2-BA51-2B86427404E9}" dt="2026-03-08T00:45:34.487" v="9464" actId="47"/>
        <pc:sldMkLst>
          <pc:docMk/>
          <pc:sldMk cId="2764186743" sldId="369"/>
        </pc:sldMkLst>
      </pc:sldChg>
      <pc:sldChg chg="modSp new del mod">
        <pc:chgData name="Pastor Jason Kauranen" userId="e0c3930084765aaa" providerId="LiveId" clId="{A438F859-A371-4CA2-BA51-2B86427404E9}" dt="2026-03-08T00:45:35.178" v="9465" actId="47"/>
        <pc:sldMkLst>
          <pc:docMk/>
          <pc:sldMk cId="373248794" sldId="370"/>
        </pc:sldMkLst>
      </pc:sldChg>
      <pc:sldChg chg="modSp new del mod">
        <pc:chgData name="Pastor Jason Kauranen" userId="e0c3930084765aaa" providerId="LiveId" clId="{A438F859-A371-4CA2-BA51-2B86427404E9}" dt="2026-03-08T00:45:35.911" v="9466" actId="47"/>
        <pc:sldMkLst>
          <pc:docMk/>
          <pc:sldMk cId="1851678034" sldId="371"/>
        </pc:sldMkLst>
      </pc:sldChg>
      <pc:sldChg chg="modSp new del mod">
        <pc:chgData name="Pastor Jason Kauranen" userId="e0c3930084765aaa" providerId="LiveId" clId="{A438F859-A371-4CA2-BA51-2B86427404E9}" dt="2026-03-08T00:45:36.912" v="9467" actId="47"/>
        <pc:sldMkLst>
          <pc:docMk/>
          <pc:sldMk cId="2341297266" sldId="372"/>
        </pc:sldMkLst>
      </pc:sldChg>
      <pc:sldChg chg="modSp new del mod">
        <pc:chgData name="Pastor Jason Kauranen" userId="e0c3930084765aaa" providerId="LiveId" clId="{A438F859-A371-4CA2-BA51-2B86427404E9}" dt="2026-03-08T00:45:38.624" v="9469" actId="47"/>
        <pc:sldMkLst>
          <pc:docMk/>
          <pc:sldMk cId="151268215" sldId="373"/>
        </pc:sldMkLst>
      </pc:sldChg>
      <pc:sldChg chg="modSp new del mod">
        <pc:chgData name="Pastor Jason Kauranen" userId="e0c3930084765aaa" providerId="LiveId" clId="{A438F859-A371-4CA2-BA51-2B86427404E9}" dt="2026-03-08T00:45:39.430" v="9470" actId="47"/>
        <pc:sldMkLst>
          <pc:docMk/>
          <pc:sldMk cId="2109187901" sldId="374"/>
        </pc:sldMkLst>
      </pc:sldChg>
      <pc:sldChg chg="modSp new del mod">
        <pc:chgData name="Pastor Jason Kauranen" userId="e0c3930084765aaa" providerId="LiveId" clId="{A438F859-A371-4CA2-BA51-2B86427404E9}" dt="2026-03-08T00:45:40.308" v="9471" actId="47"/>
        <pc:sldMkLst>
          <pc:docMk/>
          <pc:sldMk cId="2349186151" sldId="375"/>
        </pc:sldMkLst>
      </pc:sldChg>
      <pc:sldChg chg="modSp new del mod">
        <pc:chgData name="Pastor Jason Kauranen" userId="e0c3930084765aaa" providerId="LiveId" clId="{A438F859-A371-4CA2-BA51-2B86427404E9}" dt="2026-03-08T00:45:41.759" v="9472" actId="47"/>
        <pc:sldMkLst>
          <pc:docMk/>
          <pc:sldMk cId="1705712015" sldId="376"/>
        </pc:sldMkLst>
      </pc:sldChg>
      <pc:sldChg chg="modSp new del mod">
        <pc:chgData name="Pastor Jason Kauranen" userId="e0c3930084765aaa" providerId="LiveId" clId="{A438F859-A371-4CA2-BA51-2B86427404E9}" dt="2026-03-08T00:45:42.548" v="9473" actId="47"/>
        <pc:sldMkLst>
          <pc:docMk/>
          <pc:sldMk cId="1442965800" sldId="377"/>
        </pc:sldMkLst>
      </pc:sldChg>
      <pc:sldChg chg="modSp new del mod">
        <pc:chgData name="Pastor Jason Kauranen" userId="e0c3930084765aaa" providerId="LiveId" clId="{A438F859-A371-4CA2-BA51-2B86427404E9}" dt="2026-03-08T00:45:43.516" v="9474" actId="47"/>
        <pc:sldMkLst>
          <pc:docMk/>
          <pc:sldMk cId="809927416" sldId="378"/>
        </pc:sldMkLst>
      </pc:sldChg>
      <pc:sldChg chg="modSp new del mod">
        <pc:chgData name="Pastor Jason Kauranen" userId="e0c3930084765aaa" providerId="LiveId" clId="{A438F859-A371-4CA2-BA51-2B86427404E9}" dt="2026-03-08T00:45:44.383" v="9475" actId="47"/>
        <pc:sldMkLst>
          <pc:docMk/>
          <pc:sldMk cId="3269523152" sldId="379"/>
        </pc:sldMkLst>
      </pc:sldChg>
      <pc:sldChg chg="modSp new del mod">
        <pc:chgData name="Pastor Jason Kauranen" userId="e0c3930084765aaa" providerId="LiveId" clId="{A438F859-A371-4CA2-BA51-2B86427404E9}" dt="2026-03-08T00:45:56.087" v="9483" actId="47"/>
        <pc:sldMkLst>
          <pc:docMk/>
          <pc:sldMk cId="3731363978" sldId="380"/>
        </pc:sldMkLst>
      </pc:sldChg>
      <pc:sldChg chg="modSp new del mod">
        <pc:chgData name="Pastor Jason Kauranen" userId="e0c3930084765aaa" providerId="LiveId" clId="{A438F859-A371-4CA2-BA51-2B86427404E9}" dt="2026-03-08T00:45:45.248" v="9476" actId="47"/>
        <pc:sldMkLst>
          <pc:docMk/>
          <pc:sldMk cId="1694252177" sldId="381"/>
        </pc:sldMkLst>
      </pc:sldChg>
      <pc:sldChg chg="modSp new del mod">
        <pc:chgData name="Pastor Jason Kauranen" userId="e0c3930084765aaa" providerId="LiveId" clId="{A438F859-A371-4CA2-BA51-2B86427404E9}" dt="2026-03-08T00:45:46.721" v="9477" actId="47"/>
        <pc:sldMkLst>
          <pc:docMk/>
          <pc:sldMk cId="1397559723" sldId="382"/>
        </pc:sldMkLst>
      </pc:sldChg>
      <pc:sldChg chg="modSp new del mod">
        <pc:chgData name="Pastor Jason Kauranen" userId="e0c3930084765aaa" providerId="LiveId" clId="{A438F859-A371-4CA2-BA51-2B86427404E9}" dt="2026-03-08T00:45:48.038" v="9478" actId="47"/>
        <pc:sldMkLst>
          <pc:docMk/>
          <pc:sldMk cId="734809525" sldId="383"/>
        </pc:sldMkLst>
      </pc:sldChg>
      <pc:sldChg chg="modSp new del mod">
        <pc:chgData name="Pastor Jason Kauranen" userId="e0c3930084765aaa" providerId="LiveId" clId="{A438F859-A371-4CA2-BA51-2B86427404E9}" dt="2026-03-08T00:45:49.186" v="9479" actId="47"/>
        <pc:sldMkLst>
          <pc:docMk/>
          <pc:sldMk cId="471081539" sldId="384"/>
        </pc:sldMkLst>
      </pc:sldChg>
      <pc:sldChg chg="modSp new del mod">
        <pc:chgData name="Pastor Jason Kauranen" userId="e0c3930084765aaa" providerId="LiveId" clId="{A438F859-A371-4CA2-BA51-2B86427404E9}" dt="2026-03-08T00:45:51.836" v="9481" actId="47"/>
        <pc:sldMkLst>
          <pc:docMk/>
          <pc:sldMk cId="3865985377" sldId="385"/>
        </pc:sldMkLst>
      </pc:sldChg>
      <pc:sldChg chg="modSp new del mod">
        <pc:chgData name="Pastor Jason Kauranen" userId="e0c3930084765aaa" providerId="LiveId" clId="{A438F859-A371-4CA2-BA51-2B86427404E9}" dt="2026-03-08T00:45:52.888" v="9482" actId="47"/>
        <pc:sldMkLst>
          <pc:docMk/>
          <pc:sldMk cId="1811248028" sldId="3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7B23A-B32F-E241-150B-F2F655A70CA2}"/>
              </a:ext>
            </a:extLst>
          </p:cNvPr>
          <p:cNvSpPr>
            <a:spLocks noGrp="1"/>
          </p:cNvSpPr>
          <p:nvPr>
            <p:ph type="title"/>
          </p:nvPr>
        </p:nvSpPr>
        <p:spPr/>
        <p:txBody>
          <a:bodyPr/>
          <a:lstStyle/>
          <a:p>
            <a:r>
              <a:rPr lang="en-US" sz="4000" dirty="0"/>
              <a:t>Rescued -  </a:t>
            </a:r>
            <a:r>
              <a:rPr lang="en-US" sz="4000" i="1" dirty="0" err="1"/>
              <a:t>rhuomai</a:t>
            </a:r>
            <a:r>
              <a:rPr lang="en-US" sz="4000" dirty="0"/>
              <a:t> – </a:t>
            </a:r>
            <a:br>
              <a:rPr lang="en-US" sz="4000" dirty="0"/>
            </a:br>
            <a:r>
              <a:rPr lang="en-US" sz="4000" dirty="0"/>
              <a:t>(G4506 HROO-oh-my) </a:t>
            </a:r>
            <a:br>
              <a:rPr lang="en-US" sz="4000" dirty="0"/>
            </a:br>
            <a:br>
              <a:rPr lang="en-US" sz="4000" dirty="0"/>
            </a:br>
            <a:r>
              <a:rPr lang="en-US" sz="4000" dirty="0"/>
              <a:t>= to rush or draw (for oneself)</a:t>
            </a:r>
            <a:br>
              <a:rPr lang="en-US" sz="4000" dirty="0"/>
            </a:br>
            <a:r>
              <a:rPr lang="en-US" sz="4000" dirty="0"/>
              <a:t>= delivered or set free,</a:t>
            </a:r>
            <a:br>
              <a:rPr lang="en-US" sz="4000" dirty="0"/>
            </a:br>
            <a:r>
              <a:rPr lang="en-US" sz="4000" dirty="0"/>
              <a:t>= to rescue or snatch up.</a:t>
            </a:r>
            <a:br>
              <a:rPr lang="en-US" sz="4000" dirty="0"/>
            </a:br>
            <a:br>
              <a:rPr lang="en-US" sz="4000" dirty="0"/>
            </a:br>
            <a:r>
              <a:rPr lang="en-US" sz="4000" dirty="0"/>
              <a:t>*This implies removing someone in the midst (presence) of danger or oppression. </a:t>
            </a:r>
            <a:br>
              <a:rPr lang="en-US" sz="4400" dirty="0"/>
            </a:br>
            <a:endParaRPr lang="en-US" sz="4400" dirty="0"/>
          </a:p>
        </p:txBody>
      </p:sp>
    </p:spTree>
    <p:extLst>
      <p:ext uri="{BB962C8B-B14F-4D97-AF65-F5344CB8AC3E}">
        <p14:creationId xmlns:p14="http://schemas.microsoft.com/office/powerpoint/2010/main" val="3962476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AD466-ADCA-DF5A-3198-644E1C7CD1EE}"/>
              </a:ext>
            </a:extLst>
          </p:cNvPr>
          <p:cNvSpPr>
            <a:spLocks noGrp="1"/>
          </p:cNvSpPr>
          <p:nvPr>
            <p:ph type="title"/>
          </p:nvPr>
        </p:nvSpPr>
        <p:spPr/>
        <p:txBody>
          <a:bodyPr/>
          <a:lstStyle/>
          <a:p>
            <a:r>
              <a:rPr lang="en-US" sz="4400" dirty="0"/>
              <a:t> Domain – </a:t>
            </a:r>
            <a:r>
              <a:rPr lang="en-US" sz="4400" i="1" dirty="0" err="1"/>
              <a:t>exousia</a:t>
            </a:r>
            <a:r>
              <a:rPr lang="en-US" sz="4400" dirty="0"/>
              <a:t> – </a:t>
            </a:r>
            <a:br>
              <a:rPr lang="en-US" sz="4400" dirty="0"/>
            </a:br>
            <a:r>
              <a:rPr lang="en-US" sz="4400" dirty="0"/>
              <a:t>(G1849 ex-</a:t>
            </a:r>
            <a:r>
              <a:rPr lang="en-US" sz="4400" dirty="0" err="1"/>
              <a:t>oo</a:t>
            </a:r>
            <a:r>
              <a:rPr lang="en-US" sz="4400" dirty="0"/>
              <a:t>-see'-ah)</a:t>
            </a:r>
            <a:br>
              <a:rPr lang="en-US" sz="4400" dirty="0"/>
            </a:br>
            <a:br>
              <a:rPr lang="en-US" sz="4400" dirty="0"/>
            </a:br>
            <a:r>
              <a:rPr lang="en-US" sz="4400" dirty="0"/>
              <a:t>= privilege, a right of liberty, permission</a:t>
            </a:r>
            <a:br>
              <a:rPr lang="en-US" sz="4400" dirty="0"/>
            </a:br>
            <a:br>
              <a:rPr lang="en-US" sz="4400" dirty="0"/>
            </a:br>
            <a:r>
              <a:rPr lang="en-US" sz="4400" dirty="0"/>
              <a:t>= power, authority, jurisdiction to act. </a:t>
            </a:r>
            <a:br>
              <a:rPr lang="en-US" sz="4400" dirty="0"/>
            </a:br>
            <a:endParaRPr lang="en-US" sz="4400" dirty="0"/>
          </a:p>
        </p:txBody>
      </p:sp>
    </p:spTree>
    <p:extLst>
      <p:ext uri="{BB962C8B-B14F-4D97-AF65-F5344CB8AC3E}">
        <p14:creationId xmlns:p14="http://schemas.microsoft.com/office/powerpoint/2010/main" val="3204447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78EE0-AE03-98DE-4CF2-189F87F18247}"/>
              </a:ext>
            </a:extLst>
          </p:cNvPr>
          <p:cNvSpPr>
            <a:spLocks noGrp="1"/>
          </p:cNvSpPr>
          <p:nvPr>
            <p:ph type="title"/>
          </p:nvPr>
        </p:nvSpPr>
        <p:spPr/>
        <p:txBody>
          <a:bodyPr/>
          <a:lstStyle/>
          <a:p>
            <a:r>
              <a:rPr lang="en-US" sz="4000" dirty="0"/>
              <a:t> Luke 1:78 Because of the tender mercy of our God,</a:t>
            </a:r>
            <a:br>
              <a:rPr lang="en-US" sz="4000" dirty="0"/>
            </a:br>
            <a:r>
              <a:rPr lang="en-US" sz="4000" dirty="0"/>
              <a:t>With which the Sunrise from on high will visit us,</a:t>
            </a:r>
            <a:br>
              <a:rPr lang="en-US" sz="4000" dirty="0"/>
            </a:br>
            <a:br>
              <a:rPr lang="en-US" sz="4000" dirty="0"/>
            </a:br>
            <a:r>
              <a:rPr lang="en-US" sz="4000" dirty="0"/>
              <a:t>Luke 1:79 To shine upon those who sit in darkness and the shadow of death,</a:t>
            </a:r>
            <a:br>
              <a:rPr lang="en-US" sz="4000" dirty="0"/>
            </a:br>
            <a:r>
              <a:rPr lang="en-US" sz="4000" dirty="0"/>
              <a:t>To guide our feet into the </a:t>
            </a:r>
            <a:br>
              <a:rPr lang="en-US" sz="4000" dirty="0"/>
            </a:br>
            <a:r>
              <a:rPr lang="en-US" sz="4000" dirty="0"/>
              <a:t>way of peace.” </a:t>
            </a:r>
            <a:br>
              <a:rPr lang="en-US" sz="4000" dirty="0"/>
            </a:br>
            <a:endParaRPr lang="en-US" sz="4000" dirty="0"/>
          </a:p>
        </p:txBody>
      </p:sp>
    </p:spTree>
    <p:extLst>
      <p:ext uri="{BB962C8B-B14F-4D97-AF65-F5344CB8AC3E}">
        <p14:creationId xmlns:p14="http://schemas.microsoft.com/office/powerpoint/2010/main" val="2517289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8394B-0236-33C1-2B82-54541BA4D406}"/>
              </a:ext>
            </a:extLst>
          </p:cNvPr>
          <p:cNvSpPr>
            <a:spLocks noGrp="1"/>
          </p:cNvSpPr>
          <p:nvPr>
            <p:ph type="title"/>
          </p:nvPr>
        </p:nvSpPr>
        <p:spPr/>
        <p:txBody>
          <a:bodyPr/>
          <a:lstStyle/>
          <a:p>
            <a:r>
              <a:rPr lang="en-US" sz="4000" dirty="0"/>
              <a:t>Translated (transferred) - </a:t>
            </a:r>
            <a:r>
              <a:rPr lang="en-US" sz="4000" i="1" dirty="0" err="1"/>
              <a:t>methistémi</a:t>
            </a:r>
            <a:r>
              <a:rPr lang="en-US" sz="4000" dirty="0"/>
              <a:t>   </a:t>
            </a:r>
            <a:br>
              <a:rPr lang="en-US" sz="4000" dirty="0"/>
            </a:br>
            <a:r>
              <a:rPr lang="en-US" sz="4000" dirty="0"/>
              <a:t>(G3179 meh-THIS-</a:t>
            </a:r>
            <a:r>
              <a:rPr lang="en-US" sz="4000" dirty="0" err="1"/>
              <a:t>tay</a:t>
            </a:r>
            <a:r>
              <a:rPr lang="en-US" sz="4000" dirty="0"/>
              <a:t>-mee)</a:t>
            </a:r>
            <a:br>
              <a:rPr lang="en-US" sz="4000" dirty="0"/>
            </a:br>
            <a:br>
              <a:rPr lang="en-US" sz="4000" dirty="0"/>
            </a:br>
            <a:r>
              <a:rPr lang="en-US" sz="4000" dirty="0"/>
              <a:t>A compound of </a:t>
            </a:r>
            <a:r>
              <a:rPr lang="en-US" sz="4000" i="1" dirty="0"/>
              <a:t>meta</a:t>
            </a:r>
            <a:r>
              <a:rPr lang="en-US" sz="4000" dirty="0"/>
              <a:t> and </a:t>
            </a:r>
            <a:r>
              <a:rPr lang="en-US" sz="4000" i="1" dirty="0" err="1"/>
              <a:t>histemi</a:t>
            </a:r>
            <a:r>
              <a:rPr lang="en-US" sz="4000" i="1" dirty="0"/>
              <a:t> </a:t>
            </a:r>
            <a:r>
              <a:rPr lang="en-US" sz="4000" dirty="0"/>
              <a:t>(after establishing or standing)</a:t>
            </a:r>
            <a:br>
              <a:rPr lang="en-US" sz="4000" dirty="0"/>
            </a:br>
            <a:br>
              <a:rPr lang="en-US" sz="4000" dirty="0"/>
            </a:br>
            <a:r>
              <a:rPr lang="en-US" sz="4000" dirty="0"/>
              <a:t>= to transfer or carry away, put out</a:t>
            </a:r>
            <a:br>
              <a:rPr lang="en-US" sz="4000" dirty="0"/>
            </a:br>
            <a:br>
              <a:rPr lang="en-US" sz="4000" dirty="0"/>
            </a:br>
            <a:r>
              <a:rPr lang="en-US" sz="4000" dirty="0"/>
              <a:t>= to remove or turn away, exchange </a:t>
            </a:r>
            <a:br>
              <a:rPr lang="en-US" sz="4000" dirty="0"/>
            </a:br>
            <a:endParaRPr lang="en-US" sz="4000" dirty="0"/>
          </a:p>
        </p:txBody>
      </p:sp>
    </p:spTree>
    <p:extLst>
      <p:ext uri="{BB962C8B-B14F-4D97-AF65-F5344CB8AC3E}">
        <p14:creationId xmlns:p14="http://schemas.microsoft.com/office/powerpoint/2010/main" val="1554001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41E34-C46D-1963-7A20-D3089009AEA9}"/>
              </a:ext>
            </a:extLst>
          </p:cNvPr>
          <p:cNvSpPr>
            <a:spLocks noGrp="1"/>
          </p:cNvSpPr>
          <p:nvPr>
            <p:ph type="title"/>
          </p:nvPr>
        </p:nvSpPr>
        <p:spPr/>
        <p:txBody>
          <a:bodyPr/>
          <a:lstStyle/>
          <a:p>
            <a:r>
              <a:rPr lang="en-US" sz="4400" dirty="0"/>
              <a:t>Col 1:14 in whom [Jesus Christ] we have redemption, </a:t>
            </a:r>
            <a:br>
              <a:rPr lang="en-US" sz="4400" dirty="0"/>
            </a:br>
            <a:r>
              <a:rPr lang="en-US" sz="4400" dirty="0"/>
              <a:t>the forgiveness of sins. </a:t>
            </a:r>
          </a:p>
        </p:txBody>
      </p:sp>
    </p:spTree>
    <p:extLst>
      <p:ext uri="{BB962C8B-B14F-4D97-AF65-F5344CB8AC3E}">
        <p14:creationId xmlns:p14="http://schemas.microsoft.com/office/powerpoint/2010/main" val="1795234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81C03-4223-FFFC-F8A3-9512B7E66F55}"/>
              </a:ext>
            </a:extLst>
          </p:cNvPr>
          <p:cNvSpPr>
            <a:spLocks noGrp="1"/>
          </p:cNvSpPr>
          <p:nvPr>
            <p:ph type="title"/>
          </p:nvPr>
        </p:nvSpPr>
        <p:spPr/>
        <p:txBody>
          <a:bodyPr/>
          <a:lstStyle/>
          <a:p>
            <a:r>
              <a:rPr lang="en-US" sz="4400" dirty="0"/>
              <a:t>Col 1:19 For it was the Father’s good pleasure for </a:t>
            </a:r>
            <a:r>
              <a:rPr lang="en-US" sz="4400" u="sng" dirty="0"/>
              <a:t>all the fullness </a:t>
            </a:r>
            <a:br>
              <a:rPr lang="en-US" sz="4400" dirty="0"/>
            </a:br>
            <a:r>
              <a:rPr lang="en-US" sz="4400" u="sng" dirty="0"/>
              <a:t>to dwell </a:t>
            </a:r>
            <a:r>
              <a:rPr lang="en-US" sz="4400" dirty="0"/>
              <a:t>in Him, </a:t>
            </a:r>
            <a:br>
              <a:rPr lang="en-US" sz="4400" dirty="0"/>
            </a:br>
            <a:br>
              <a:rPr lang="en-US" sz="4400" dirty="0"/>
            </a:br>
            <a:r>
              <a:rPr lang="en-US" sz="4400" dirty="0"/>
              <a:t>Pleased the Father because of the strict obedience and willingness Jesus had to go to the cross. </a:t>
            </a:r>
          </a:p>
        </p:txBody>
      </p:sp>
    </p:spTree>
    <p:extLst>
      <p:ext uri="{BB962C8B-B14F-4D97-AF65-F5344CB8AC3E}">
        <p14:creationId xmlns:p14="http://schemas.microsoft.com/office/powerpoint/2010/main" val="3259066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5E326-F668-EC27-AEC0-CA4F6F20E6C2}"/>
              </a:ext>
            </a:extLst>
          </p:cNvPr>
          <p:cNvSpPr>
            <a:spLocks noGrp="1"/>
          </p:cNvSpPr>
          <p:nvPr>
            <p:ph type="title"/>
          </p:nvPr>
        </p:nvSpPr>
        <p:spPr/>
        <p:txBody>
          <a:bodyPr/>
          <a:lstStyle/>
          <a:p>
            <a:r>
              <a:rPr lang="en-US" sz="4000" dirty="0"/>
              <a:t>Fullness – </a:t>
            </a:r>
            <a:r>
              <a:rPr lang="en-US" sz="4000" i="1" dirty="0" err="1"/>
              <a:t>pléróma</a:t>
            </a:r>
            <a:r>
              <a:rPr lang="en-US" sz="4000" dirty="0"/>
              <a:t> – </a:t>
            </a:r>
            <a:br>
              <a:rPr lang="en-US" sz="4000" dirty="0"/>
            </a:br>
            <a:r>
              <a:rPr lang="en-US" sz="4000" dirty="0"/>
              <a:t>(G 4138 play'-</a:t>
            </a:r>
            <a:r>
              <a:rPr lang="en-US" sz="4000" dirty="0" err="1"/>
              <a:t>ro</a:t>
            </a:r>
            <a:r>
              <a:rPr lang="en-US" sz="4000" dirty="0"/>
              <a:t>-</a:t>
            </a:r>
            <a:r>
              <a:rPr lang="en-US" sz="4000" dirty="0" err="1"/>
              <a:t>mah</a:t>
            </a:r>
            <a:r>
              <a:rPr lang="en-US" sz="4000" dirty="0"/>
              <a:t>)</a:t>
            </a:r>
            <a:br>
              <a:rPr lang="en-US" sz="4000" dirty="0"/>
            </a:br>
            <a:br>
              <a:rPr lang="en-US" sz="4000" dirty="0"/>
            </a:br>
            <a:r>
              <a:rPr lang="en-US" sz="4000" dirty="0"/>
              <a:t>= put in to fill up, completion of contents.</a:t>
            </a:r>
            <a:br>
              <a:rPr lang="en-US" sz="4000" dirty="0"/>
            </a:br>
            <a:br>
              <a:rPr lang="en-US" sz="4000" dirty="0"/>
            </a:br>
            <a:r>
              <a:rPr lang="en-US" sz="4000" dirty="0"/>
              <a:t>= sum total of super abundance.</a:t>
            </a:r>
            <a:br>
              <a:rPr lang="en-US" sz="4000" dirty="0"/>
            </a:br>
            <a:br>
              <a:rPr lang="en-US" sz="4000" dirty="0"/>
            </a:br>
            <a:r>
              <a:rPr lang="en-US" sz="4000" dirty="0"/>
              <a:t>= a state of being filled, or a container full. </a:t>
            </a:r>
            <a:br>
              <a:rPr lang="en-US" sz="4400" dirty="0"/>
            </a:br>
            <a:endParaRPr lang="en-US" sz="4400" dirty="0"/>
          </a:p>
        </p:txBody>
      </p:sp>
    </p:spTree>
    <p:extLst>
      <p:ext uri="{BB962C8B-B14F-4D97-AF65-F5344CB8AC3E}">
        <p14:creationId xmlns:p14="http://schemas.microsoft.com/office/powerpoint/2010/main" val="4276774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BAC99-AF12-1930-95E8-FB85FE296DBE}"/>
              </a:ext>
            </a:extLst>
          </p:cNvPr>
          <p:cNvSpPr>
            <a:spLocks noGrp="1"/>
          </p:cNvSpPr>
          <p:nvPr>
            <p:ph type="title"/>
          </p:nvPr>
        </p:nvSpPr>
        <p:spPr/>
        <p:txBody>
          <a:bodyPr/>
          <a:lstStyle/>
          <a:p>
            <a:r>
              <a:rPr lang="en-US" sz="4400" dirty="0"/>
              <a:t>To dwell – </a:t>
            </a:r>
            <a:r>
              <a:rPr lang="en-US" sz="4400" i="1" dirty="0" err="1"/>
              <a:t>katoikeó</a:t>
            </a:r>
            <a:r>
              <a:rPr lang="en-US" sz="4400" dirty="0"/>
              <a:t> – </a:t>
            </a:r>
            <a:br>
              <a:rPr lang="en-US" sz="4400" dirty="0"/>
            </a:br>
            <a:r>
              <a:rPr lang="en-US" sz="4400" dirty="0"/>
              <a:t>(G2730 kat-oy-KEH-o)</a:t>
            </a:r>
            <a:br>
              <a:rPr lang="en-US" sz="4400" dirty="0"/>
            </a:br>
            <a:br>
              <a:rPr lang="en-US" sz="4400" dirty="0"/>
            </a:br>
            <a:r>
              <a:rPr lang="en-US" sz="4400" dirty="0"/>
              <a:t>= to house permanently, reside.</a:t>
            </a:r>
            <a:br>
              <a:rPr lang="en-US" sz="4400" dirty="0"/>
            </a:br>
            <a:br>
              <a:rPr lang="en-US" sz="4400" dirty="0"/>
            </a:br>
            <a:r>
              <a:rPr lang="en-US" sz="4400" dirty="0"/>
              <a:t>= an inhabitant, to settle down in one’s place of residence. </a:t>
            </a:r>
            <a:br>
              <a:rPr lang="en-US" sz="4400" dirty="0"/>
            </a:br>
            <a:endParaRPr lang="en-US" sz="4400" dirty="0"/>
          </a:p>
        </p:txBody>
      </p:sp>
    </p:spTree>
    <p:extLst>
      <p:ext uri="{BB962C8B-B14F-4D97-AF65-F5344CB8AC3E}">
        <p14:creationId xmlns:p14="http://schemas.microsoft.com/office/powerpoint/2010/main" val="3769078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58231-665C-F86B-C0E4-30A895ED8764}"/>
              </a:ext>
            </a:extLst>
          </p:cNvPr>
          <p:cNvSpPr>
            <a:spLocks noGrp="1"/>
          </p:cNvSpPr>
          <p:nvPr>
            <p:ph type="title"/>
          </p:nvPr>
        </p:nvSpPr>
        <p:spPr/>
        <p:txBody>
          <a:bodyPr/>
          <a:lstStyle/>
          <a:p>
            <a:r>
              <a:rPr lang="en-US" sz="4400" dirty="0"/>
              <a:t>Col 1:20 and through Him to reconcile all things to Himself, having made peace through the blood of His cross; through Him, </a:t>
            </a:r>
            <a:br>
              <a:rPr lang="en-US" sz="4400" dirty="0"/>
            </a:br>
            <a:r>
              <a:rPr lang="en-US" sz="4400" dirty="0"/>
              <a:t>I say, whether things on earth or things in heaven. </a:t>
            </a:r>
          </a:p>
        </p:txBody>
      </p:sp>
    </p:spTree>
    <p:extLst>
      <p:ext uri="{BB962C8B-B14F-4D97-AF65-F5344CB8AC3E}">
        <p14:creationId xmlns:p14="http://schemas.microsoft.com/office/powerpoint/2010/main" val="3979181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F2C25-0765-BDF8-4E8D-C46E3FE1B668}"/>
              </a:ext>
            </a:extLst>
          </p:cNvPr>
          <p:cNvSpPr>
            <a:spLocks noGrp="1"/>
          </p:cNvSpPr>
          <p:nvPr>
            <p:ph type="title"/>
          </p:nvPr>
        </p:nvSpPr>
        <p:spPr/>
        <p:txBody>
          <a:bodyPr/>
          <a:lstStyle/>
          <a:p>
            <a:r>
              <a:rPr lang="en-US" sz="4400" dirty="0"/>
              <a:t>Col 1:22 yet He has now reconciled you in His fleshly body through death, in order to present you before Him holy and blameless and beyond reproach⁠— </a:t>
            </a:r>
          </a:p>
        </p:txBody>
      </p:sp>
    </p:spTree>
    <p:extLst>
      <p:ext uri="{BB962C8B-B14F-4D97-AF65-F5344CB8AC3E}">
        <p14:creationId xmlns:p14="http://schemas.microsoft.com/office/powerpoint/2010/main" val="2836468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052 </a:t>
            </a:r>
            <a:br>
              <a:rPr lang="en-US" sz="4400" dirty="0"/>
            </a:br>
            <a:br>
              <a:rPr lang="en-US" sz="3600" dirty="0"/>
            </a:br>
            <a:r>
              <a:rPr lang="en-US" sz="3600" dirty="0"/>
              <a:t>The Analogies of the Shadows, The Peace of Reconciliation - A Barrier Removed, Part 4 </a:t>
            </a:r>
            <a:br>
              <a:rPr lang="en-US" sz="3600" dirty="0"/>
            </a:br>
            <a:br>
              <a:rPr lang="en-US" sz="3600" dirty="0"/>
            </a:br>
            <a:r>
              <a:rPr lang="en-US" sz="4000" dirty="0"/>
              <a:t>Pastor Jason Kauranen</a:t>
            </a:r>
            <a:br>
              <a:rPr lang="en-US" sz="4000" dirty="0"/>
            </a:br>
            <a:r>
              <a:rPr lang="en-US" sz="4000" dirty="0"/>
              <a:t>Sunday March 8, 2026 </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CD81E-14C6-DBCC-DF62-778B907794D5}"/>
              </a:ext>
            </a:extLst>
          </p:cNvPr>
          <p:cNvSpPr>
            <a:spLocks noGrp="1"/>
          </p:cNvSpPr>
          <p:nvPr>
            <p:ph type="title"/>
          </p:nvPr>
        </p:nvSpPr>
        <p:spPr/>
        <p:txBody>
          <a:bodyPr/>
          <a:lstStyle/>
          <a:p>
            <a:r>
              <a:rPr lang="en-US" sz="4800" dirty="0"/>
              <a:t>Lev 3:1 ‘Now if his offering is </a:t>
            </a:r>
            <a:br>
              <a:rPr lang="en-US" sz="4800" dirty="0"/>
            </a:br>
            <a:r>
              <a:rPr lang="en-US" sz="4800" u="sng" dirty="0"/>
              <a:t>a sacrifice of peace offerings</a:t>
            </a:r>
            <a:r>
              <a:rPr lang="en-US" sz="4800" dirty="0"/>
              <a:t>, </a:t>
            </a:r>
            <a:br>
              <a:rPr lang="en-US" sz="4800" dirty="0"/>
            </a:br>
            <a:r>
              <a:rPr lang="en-US" sz="4800" dirty="0"/>
              <a:t>if he is going to offer out of the herd, whether male or female, he shall offer it without defect before the Lord. </a:t>
            </a:r>
          </a:p>
        </p:txBody>
      </p:sp>
    </p:spTree>
    <p:extLst>
      <p:ext uri="{BB962C8B-B14F-4D97-AF65-F5344CB8AC3E}">
        <p14:creationId xmlns:p14="http://schemas.microsoft.com/office/powerpoint/2010/main" val="39944825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60A97-36FD-BF77-C8A5-3278233C6BDA}"/>
              </a:ext>
            </a:extLst>
          </p:cNvPr>
          <p:cNvSpPr>
            <a:spLocks noGrp="1"/>
          </p:cNvSpPr>
          <p:nvPr>
            <p:ph type="title"/>
          </p:nvPr>
        </p:nvSpPr>
        <p:spPr/>
        <p:txBody>
          <a:bodyPr/>
          <a:lstStyle/>
          <a:p>
            <a:r>
              <a:rPr lang="en-US" sz="4400" dirty="0"/>
              <a:t>Lev 3:6 But if his offering for </a:t>
            </a:r>
            <a:br>
              <a:rPr lang="en-US" sz="4400" dirty="0"/>
            </a:br>
            <a:r>
              <a:rPr lang="en-US" sz="4400" dirty="0"/>
              <a:t>a sacrifice of peace offerings </a:t>
            </a:r>
            <a:br>
              <a:rPr lang="en-US" sz="4400" dirty="0"/>
            </a:br>
            <a:r>
              <a:rPr lang="en-US" sz="4400" dirty="0"/>
              <a:t>to the Lord is from the flock, </a:t>
            </a:r>
            <a:br>
              <a:rPr lang="en-US" sz="4400" dirty="0"/>
            </a:br>
            <a:r>
              <a:rPr lang="en-US" sz="4400" dirty="0"/>
              <a:t>he shall offer it, male or female, without defect.</a:t>
            </a:r>
          </a:p>
        </p:txBody>
      </p:sp>
    </p:spTree>
    <p:extLst>
      <p:ext uri="{BB962C8B-B14F-4D97-AF65-F5344CB8AC3E}">
        <p14:creationId xmlns:p14="http://schemas.microsoft.com/office/powerpoint/2010/main" val="2415349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85FE7-BDDE-0F83-6B63-68E6420C9CF7}"/>
              </a:ext>
            </a:extLst>
          </p:cNvPr>
          <p:cNvSpPr>
            <a:spLocks noGrp="1"/>
          </p:cNvSpPr>
          <p:nvPr>
            <p:ph type="title"/>
          </p:nvPr>
        </p:nvSpPr>
        <p:spPr/>
        <p:txBody>
          <a:bodyPr/>
          <a:lstStyle/>
          <a:p>
            <a:r>
              <a:rPr lang="en-US" sz="4400" dirty="0"/>
              <a:t>Lev 3:16 The priest shall offer them up in smoke on the altar as food, an offering by fire for a soothing aroma; all fat is the Lord’s. </a:t>
            </a:r>
          </a:p>
        </p:txBody>
      </p:sp>
    </p:spTree>
    <p:extLst>
      <p:ext uri="{BB962C8B-B14F-4D97-AF65-F5344CB8AC3E}">
        <p14:creationId xmlns:p14="http://schemas.microsoft.com/office/powerpoint/2010/main" val="3658650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858CC-343C-0B8D-7458-9ABA956279C4}"/>
              </a:ext>
            </a:extLst>
          </p:cNvPr>
          <p:cNvSpPr>
            <a:spLocks noGrp="1"/>
          </p:cNvSpPr>
          <p:nvPr>
            <p:ph type="title"/>
          </p:nvPr>
        </p:nvSpPr>
        <p:spPr/>
        <p:txBody>
          <a:bodyPr/>
          <a:lstStyle/>
          <a:p>
            <a:r>
              <a:rPr lang="en-US" sz="4400" dirty="0"/>
              <a:t>Lev 3:17 It is a perpetual statute throughout your generations in all your dwellings: you shall not eat any fat or any blood.’”</a:t>
            </a:r>
          </a:p>
        </p:txBody>
      </p:sp>
    </p:spTree>
    <p:extLst>
      <p:ext uri="{BB962C8B-B14F-4D97-AF65-F5344CB8AC3E}">
        <p14:creationId xmlns:p14="http://schemas.microsoft.com/office/powerpoint/2010/main" val="4003702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D022C-E758-14FA-AC8E-E8AECE697095}"/>
              </a:ext>
            </a:extLst>
          </p:cNvPr>
          <p:cNvSpPr>
            <a:spLocks noGrp="1"/>
          </p:cNvSpPr>
          <p:nvPr>
            <p:ph type="title"/>
          </p:nvPr>
        </p:nvSpPr>
        <p:spPr/>
        <p:txBody>
          <a:bodyPr/>
          <a:lstStyle/>
          <a:p>
            <a:r>
              <a:rPr lang="en-US" sz="4400" dirty="0"/>
              <a:t>Principle - The Fat and the Blood belong to God and is considered, the sacred and best parts of the offering, so that it could go </a:t>
            </a:r>
            <a:br>
              <a:rPr lang="en-US" sz="4400" dirty="0"/>
            </a:br>
            <a:r>
              <a:rPr lang="en-US" sz="4400" dirty="0"/>
              <a:t>up in smoke and be </a:t>
            </a:r>
            <a:br>
              <a:rPr lang="en-US" sz="4400" dirty="0"/>
            </a:br>
            <a:r>
              <a:rPr lang="en-US" sz="4400" dirty="0"/>
              <a:t>‘a pleasing aroma to God’. </a:t>
            </a:r>
          </a:p>
        </p:txBody>
      </p:sp>
    </p:spTree>
    <p:extLst>
      <p:ext uri="{BB962C8B-B14F-4D97-AF65-F5344CB8AC3E}">
        <p14:creationId xmlns:p14="http://schemas.microsoft.com/office/powerpoint/2010/main" val="24086354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28DA3-32E6-4439-A89D-C661BA318E76}"/>
              </a:ext>
            </a:extLst>
          </p:cNvPr>
          <p:cNvSpPr>
            <a:spLocks noGrp="1"/>
          </p:cNvSpPr>
          <p:nvPr>
            <p:ph type="title"/>
          </p:nvPr>
        </p:nvSpPr>
        <p:spPr/>
        <p:txBody>
          <a:bodyPr/>
          <a:lstStyle/>
          <a:p>
            <a:r>
              <a:rPr lang="en-US" sz="4400" dirty="0"/>
              <a:t>Lev 3:1 ‘Now if his offering is </a:t>
            </a:r>
            <a:br>
              <a:rPr lang="en-US" sz="4400" dirty="0"/>
            </a:br>
            <a:r>
              <a:rPr lang="en-US" sz="4400" dirty="0"/>
              <a:t>a sacrifice of peace offerings, if he is going to offer out of the herd, whether male or female, he shall offer it without defect before </a:t>
            </a:r>
            <a:br>
              <a:rPr lang="en-US" sz="4400" dirty="0"/>
            </a:br>
            <a:r>
              <a:rPr lang="en-US" sz="4400" dirty="0"/>
              <a:t>the Lord. </a:t>
            </a:r>
          </a:p>
        </p:txBody>
      </p:sp>
    </p:spTree>
    <p:extLst>
      <p:ext uri="{BB962C8B-B14F-4D97-AF65-F5344CB8AC3E}">
        <p14:creationId xmlns:p14="http://schemas.microsoft.com/office/powerpoint/2010/main" val="1014385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4B329-7791-C652-5E72-7C07850B9610}"/>
              </a:ext>
            </a:extLst>
          </p:cNvPr>
          <p:cNvSpPr>
            <a:spLocks noGrp="1"/>
          </p:cNvSpPr>
          <p:nvPr>
            <p:ph type="title"/>
          </p:nvPr>
        </p:nvSpPr>
        <p:spPr/>
        <p:txBody>
          <a:bodyPr/>
          <a:lstStyle/>
          <a:p>
            <a:r>
              <a:rPr lang="en-US" sz="4000" dirty="0"/>
              <a:t>Sacrifice – </a:t>
            </a:r>
            <a:r>
              <a:rPr lang="en-US" sz="4000" i="1" dirty="0" err="1"/>
              <a:t>zebach</a:t>
            </a:r>
            <a:r>
              <a:rPr lang="en-US" sz="4000" dirty="0"/>
              <a:t> – </a:t>
            </a:r>
            <a:br>
              <a:rPr lang="en-US" sz="4000" dirty="0"/>
            </a:br>
            <a:r>
              <a:rPr lang="en-US" sz="4000" dirty="0"/>
              <a:t>(H2077 </a:t>
            </a:r>
            <a:r>
              <a:rPr lang="en-US" sz="4000" dirty="0" err="1"/>
              <a:t>zeh</a:t>
            </a:r>
            <a:r>
              <a:rPr lang="en-US" sz="4000" dirty="0"/>
              <a:t>'-</a:t>
            </a:r>
            <a:r>
              <a:rPr lang="en-US" sz="4000" dirty="0" err="1"/>
              <a:t>bakh</a:t>
            </a:r>
            <a:r>
              <a:rPr lang="en-US" sz="4000" dirty="0"/>
              <a:t>)</a:t>
            </a:r>
            <a:br>
              <a:rPr lang="en-US" sz="4000" dirty="0"/>
            </a:br>
            <a:r>
              <a:rPr lang="en-US" sz="4000" dirty="0"/>
              <a:t>= a slaughtering, the flesh of an animal.</a:t>
            </a:r>
            <a:br>
              <a:rPr lang="en-US" sz="4000" dirty="0"/>
            </a:br>
            <a:r>
              <a:rPr lang="en-US" sz="4000" dirty="0"/>
              <a:t>= </a:t>
            </a:r>
            <a:r>
              <a:rPr lang="en-US" sz="3200" dirty="0"/>
              <a:t>(by implication) </a:t>
            </a:r>
            <a:r>
              <a:rPr lang="en-US" sz="4000" dirty="0"/>
              <a:t>a sacrifice (the victim or the act)</a:t>
            </a:r>
            <a:br>
              <a:rPr lang="en-US" sz="4000" dirty="0"/>
            </a:br>
            <a:br>
              <a:rPr lang="en-US" sz="4000" dirty="0"/>
            </a:br>
            <a:r>
              <a:rPr lang="en-US" sz="4000" dirty="0"/>
              <a:t>*the slaughter of an animal that is then presented to the LORD as an act of worship. </a:t>
            </a:r>
            <a:br>
              <a:rPr lang="en-US" sz="4000" dirty="0"/>
            </a:br>
            <a:endParaRPr lang="en-US" sz="4000" dirty="0"/>
          </a:p>
        </p:txBody>
      </p:sp>
    </p:spTree>
    <p:extLst>
      <p:ext uri="{BB962C8B-B14F-4D97-AF65-F5344CB8AC3E}">
        <p14:creationId xmlns:p14="http://schemas.microsoft.com/office/powerpoint/2010/main" val="10259564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F450F-7650-1664-289D-B1C125473121}"/>
              </a:ext>
            </a:extLst>
          </p:cNvPr>
          <p:cNvSpPr>
            <a:spLocks noGrp="1"/>
          </p:cNvSpPr>
          <p:nvPr>
            <p:ph type="title"/>
          </p:nvPr>
        </p:nvSpPr>
        <p:spPr/>
        <p:txBody>
          <a:bodyPr/>
          <a:lstStyle/>
          <a:p>
            <a:r>
              <a:rPr lang="en-US" sz="4000" dirty="0"/>
              <a:t>Peace – </a:t>
            </a:r>
            <a:r>
              <a:rPr lang="en-US" sz="4000" i="1" dirty="0" err="1"/>
              <a:t>shelamim</a:t>
            </a:r>
            <a:r>
              <a:rPr lang="en-US" sz="4000" dirty="0"/>
              <a:t> –</a:t>
            </a:r>
            <a:br>
              <a:rPr lang="en-US" sz="4000" dirty="0"/>
            </a:br>
            <a:r>
              <a:rPr lang="en-US" sz="4000" dirty="0"/>
              <a:t>(H8002 SHEH-</a:t>
            </a:r>
            <a:r>
              <a:rPr lang="en-US" sz="4000" dirty="0" err="1"/>
              <a:t>lem</a:t>
            </a:r>
            <a:r>
              <a:rPr lang="en-US" sz="4000" dirty="0"/>
              <a:t>-</a:t>
            </a:r>
            <a:r>
              <a:rPr lang="en-US" sz="4000" dirty="0" err="1"/>
              <a:t>mim</a:t>
            </a:r>
            <a:r>
              <a:rPr lang="en-US" sz="4000" dirty="0"/>
              <a:t>) </a:t>
            </a:r>
            <a:br>
              <a:rPr lang="en-US" sz="4000" dirty="0"/>
            </a:br>
            <a:r>
              <a:rPr lang="en-US" sz="4000" dirty="0"/>
              <a:t>From the root shalom, in the plural </a:t>
            </a:r>
            <a:br>
              <a:rPr lang="en-US" sz="4000" dirty="0"/>
            </a:br>
            <a:br>
              <a:rPr lang="en-US" sz="4000" dirty="0"/>
            </a:br>
            <a:r>
              <a:rPr lang="en-US" sz="4000" dirty="0"/>
              <a:t>= Peace; an uneasy translation in the English, more than one peace.</a:t>
            </a:r>
            <a:br>
              <a:rPr lang="en-US" sz="4000" dirty="0"/>
            </a:br>
            <a:r>
              <a:rPr lang="en-US" sz="4000" dirty="0"/>
              <a:t> </a:t>
            </a:r>
            <a:br>
              <a:rPr lang="en-US" sz="4000" dirty="0"/>
            </a:br>
            <a:r>
              <a:rPr lang="en-US" sz="4000" dirty="0"/>
              <a:t>= a sacrifice for alliance or friendship, peace offering </a:t>
            </a:r>
            <a:br>
              <a:rPr lang="en-US" sz="4000" dirty="0"/>
            </a:br>
            <a:endParaRPr lang="en-US" sz="4000" dirty="0"/>
          </a:p>
        </p:txBody>
      </p:sp>
    </p:spTree>
    <p:extLst>
      <p:ext uri="{BB962C8B-B14F-4D97-AF65-F5344CB8AC3E}">
        <p14:creationId xmlns:p14="http://schemas.microsoft.com/office/powerpoint/2010/main" val="31570885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E9DD3-3837-FB2A-FA92-6FA3E898D105}"/>
              </a:ext>
            </a:extLst>
          </p:cNvPr>
          <p:cNvSpPr>
            <a:spLocks noGrp="1"/>
          </p:cNvSpPr>
          <p:nvPr>
            <p:ph type="title"/>
          </p:nvPr>
        </p:nvSpPr>
        <p:spPr/>
        <p:txBody>
          <a:bodyPr/>
          <a:lstStyle/>
          <a:p>
            <a:r>
              <a:rPr lang="en-US" sz="4400" dirty="0"/>
              <a:t>There is a dual meaning placed together in this Hebrew word translation, </a:t>
            </a:r>
            <a:r>
              <a:rPr lang="en-US" sz="4400" i="1" dirty="0" err="1"/>
              <a:t>shelamim</a:t>
            </a:r>
            <a:r>
              <a:rPr lang="en-US" sz="4400" dirty="0"/>
              <a:t>:</a:t>
            </a:r>
            <a:br>
              <a:rPr lang="en-US" sz="4400" dirty="0"/>
            </a:br>
            <a:br>
              <a:rPr lang="en-US" sz="4400" dirty="0"/>
            </a:br>
            <a:r>
              <a:rPr lang="en-US" sz="4400" dirty="0"/>
              <a:t>“…peace through the blood of His cross”, Col 1:20.</a:t>
            </a:r>
            <a:br>
              <a:rPr lang="en-US" sz="4400" dirty="0"/>
            </a:br>
            <a:br>
              <a:rPr lang="en-US" sz="4400" dirty="0"/>
            </a:br>
            <a:r>
              <a:rPr lang="en-US" sz="4400" dirty="0"/>
              <a:t>And also, “peace with God”, </a:t>
            </a:r>
            <a:br>
              <a:rPr lang="en-US" sz="4400" dirty="0"/>
            </a:br>
            <a:r>
              <a:rPr lang="en-US" sz="4400" dirty="0"/>
              <a:t>Rom 5:1. </a:t>
            </a:r>
            <a:br>
              <a:rPr lang="en-US" sz="4400" dirty="0"/>
            </a:br>
            <a:endParaRPr lang="en-US" sz="4400" dirty="0"/>
          </a:p>
        </p:txBody>
      </p:sp>
    </p:spTree>
    <p:extLst>
      <p:ext uri="{BB962C8B-B14F-4D97-AF65-F5344CB8AC3E}">
        <p14:creationId xmlns:p14="http://schemas.microsoft.com/office/powerpoint/2010/main" val="21902869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16BFA-48D9-A3BC-E51C-1F8F8246C35B}"/>
              </a:ext>
            </a:extLst>
          </p:cNvPr>
          <p:cNvSpPr>
            <a:spLocks noGrp="1"/>
          </p:cNvSpPr>
          <p:nvPr>
            <p:ph type="title"/>
          </p:nvPr>
        </p:nvSpPr>
        <p:spPr/>
        <p:txBody>
          <a:bodyPr/>
          <a:lstStyle/>
          <a:p>
            <a:r>
              <a:rPr lang="en-US" sz="4800" dirty="0"/>
              <a:t>Rom 5:1 Therefore, having been justified by faith, we have peace with God through our Lord Jesus Christ, </a:t>
            </a:r>
          </a:p>
        </p:txBody>
      </p:sp>
    </p:spTree>
    <p:extLst>
      <p:ext uri="{BB962C8B-B14F-4D97-AF65-F5344CB8AC3E}">
        <p14:creationId xmlns:p14="http://schemas.microsoft.com/office/powerpoint/2010/main" val="2921282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E1BFE-47DD-66CF-9713-7D2A35B04309}"/>
              </a:ext>
            </a:extLst>
          </p:cNvPr>
          <p:cNvSpPr>
            <a:spLocks noGrp="1"/>
          </p:cNvSpPr>
          <p:nvPr>
            <p:ph type="title"/>
          </p:nvPr>
        </p:nvSpPr>
        <p:spPr/>
        <p:txBody>
          <a:bodyPr/>
          <a:lstStyle/>
          <a:p>
            <a:r>
              <a:rPr lang="en-US" sz="4400" dirty="0"/>
              <a:t>John 14:27 Peace I leave with you; My peace I give to you; not as the world gives do I give to you. </a:t>
            </a:r>
            <a:br>
              <a:rPr lang="en-US" sz="4400" dirty="0"/>
            </a:br>
            <a:r>
              <a:rPr lang="en-US" sz="4400" dirty="0"/>
              <a:t>Do not let your heart be troubled, nor let it be fearful.</a:t>
            </a:r>
          </a:p>
        </p:txBody>
      </p:sp>
    </p:spTree>
    <p:extLst>
      <p:ext uri="{BB962C8B-B14F-4D97-AF65-F5344CB8AC3E}">
        <p14:creationId xmlns:p14="http://schemas.microsoft.com/office/powerpoint/2010/main" val="31201734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388E7-62FB-16A6-FB36-718465CA8096}"/>
              </a:ext>
            </a:extLst>
          </p:cNvPr>
          <p:cNvSpPr>
            <a:spLocks noGrp="1"/>
          </p:cNvSpPr>
          <p:nvPr>
            <p:ph type="title"/>
          </p:nvPr>
        </p:nvSpPr>
        <p:spPr/>
        <p:txBody>
          <a:bodyPr/>
          <a:lstStyle/>
          <a:p>
            <a:r>
              <a:rPr lang="en-US" sz="4400" dirty="0"/>
              <a:t>F.F. Bruce explains that the statement or phrase, </a:t>
            </a:r>
            <a:br>
              <a:rPr lang="en-US" sz="4400" dirty="0"/>
            </a:br>
            <a:r>
              <a:rPr lang="en-US" sz="4400" dirty="0"/>
              <a:t>“‘Peace (shalom) be with you’ </a:t>
            </a:r>
            <a:br>
              <a:rPr lang="en-US" sz="4400" dirty="0"/>
            </a:br>
            <a:r>
              <a:rPr lang="en-US" sz="4400" dirty="0"/>
              <a:t>was (and is) the usual Jewish greeting when friends both </a:t>
            </a:r>
            <a:br>
              <a:rPr lang="en-US" sz="4400" dirty="0"/>
            </a:br>
            <a:r>
              <a:rPr lang="en-US" sz="4400" dirty="0"/>
              <a:t>met and parted.” </a:t>
            </a:r>
          </a:p>
        </p:txBody>
      </p:sp>
    </p:spTree>
    <p:extLst>
      <p:ext uri="{BB962C8B-B14F-4D97-AF65-F5344CB8AC3E}">
        <p14:creationId xmlns:p14="http://schemas.microsoft.com/office/powerpoint/2010/main" val="678804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A802B-4C57-33EB-3601-17B2D7AD4200}"/>
              </a:ext>
            </a:extLst>
          </p:cNvPr>
          <p:cNvSpPr>
            <a:spLocks noGrp="1"/>
          </p:cNvSpPr>
          <p:nvPr>
            <p:ph type="title"/>
          </p:nvPr>
        </p:nvSpPr>
        <p:spPr/>
        <p:txBody>
          <a:bodyPr/>
          <a:lstStyle/>
          <a:p>
            <a:r>
              <a:rPr lang="en-US" sz="4800" dirty="0"/>
              <a:t>Phi 4:7 And the peace of God, which surpasses all comprehension, will guard your hearts and your minds in Christ Jesus. </a:t>
            </a:r>
          </a:p>
        </p:txBody>
      </p:sp>
    </p:spTree>
    <p:extLst>
      <p:ext uri="{BB962C8B-B14F-4D97-AF65-F5344CB8AC3E}">
        <p14:creationId xmlns:p14="http://schemas.microsoft.com/office/powerpoint/2010/main" val="10085794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DF8F2-CA28-9FC6-D9B8-CAFEB665E105}"/>
              </a:ext>
            </a:extLst>
          </p:cNvPr>
          <p:cNvSpPr>
            <a:spLocks noGrp="1"/>
          </p:cNvSpPr>
          <p:nvPr>
            <p:ph type="title"/>
          </p:nvPr>
        </p:nvSpPr>
        <p:spPr/>
        <p:txBody>
          <a:bodyPr/>
          <a:lstStyle/>
          <a:p>
            <a:br>
              <a:rPr lang="en-US" sz="4400" dirty="0"/>
            </a:br>
            <a:r>
              <a:rPr lang="en-US" sz="4400" dirty="0"/>
              <a:t>1Pe 1:19 but with precious blood, as of a lamb unblemished and spotless, the blood of Christ. </a:t>
            </a:r>
          </a:p>
        </p:txBody>
      </p:sp>
    </p:spTree>
    <p:extLst>
      <p:ext uri="{BB962C8B-B14F-4D97-AF65-F5344CB8AC3E}">
        <p14:creationId xmlns:p14="http://schemas.microsoft.com/office/powerpoint/2010/main" val="42660664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16B5C-912E-C0D6-4D57-91D6215FC23A}"/>
              </a:ext>
            </a:extLst>
          </p:cNvPr>
          <p:cNvSpPr>
            <a:spLocks noGrp="1"/>
          </p:cNvSpPr>
          <p:nvPr>
            <p:ph type="title"/>
          </p:nvPr>
        </p:nvSpPr>
        <p:spPr/>
        <p:txBody>
          <a:bodyPr/>
          <a:lstStyle/>
          <a:p>
            <a:r>
              <a:rPr lang="en-US" sz="4400" dirty="0"/>
              <a:t> </a:t>
            </a:r>
            <a:br>
              <a:rPr lang="en-US" sz="4400" dirty="0"/>
            </a:br>
            <a:r>
              <a:rPr lang="en-US" sz="4400" dirty="0"/>
              <a:t>Eph 2:13 But now in Christ Jesus you who formerly were far off have been brought near by the blood of Christ. </a:t>
            </a:r>
          </a:p>
        </p:txBody>
      </p:sp>
    </p:spTree>
    <p:extLst>
      <p:ext uri="{BB962C8B-B14F-4D97-AF65-F5344CB8AC3E}">
        <p14:creationId xmlns:p14="http://schemas.microsoft.com/office/powerpoint/2010/main" val="40219370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E2A50-1D18-F4DA-4D0D-14FFF3EDC3BA}"/>
              </a:ext>
            </a:extLst>
          </p:cNvPr>
          <p:cNvSpPr>
            <a:spLocks noGrp="1"/>
          </p:cNvSpPr>
          <p:nvPr>
            <p:ph type="title"/>
          </p:nvPr>
        </p:nvSpPr>
        <p:spPr/>
        <p:txBody>
          <a:bodyPr/>
          <a:lstStyle/>
          <a:p>
            <a:r>
              <a:rPr lang="en-US" sz="4800" dirty="0"/>
              <a:t>Eph 2:14 For He Himself is our peace, who made both groups into one and broke down the barrier of the dividing wall, </a:t>
            </a:r>
          </a:p>
        </p:txBody>
      </p:sp>
    </p:spTree>
    <p:extLst>
      <p:ext uri="{BB962C8B-B14F-4D97-AF65-F5344CB8AC3E}">
        <p14:creationId xmlns:p14="http://schemas.microsoft.com/office/powerpoint/2010/main" val="33445480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9F7B1-0E21-AF7F-C2BC-261C0FF40EC3}"/>
              </a:ext>
            </a:extLst>
          </p:cNvPr>
          <p:cNvSpPr>
            <a:spLocks noGrp="1"/>
          </p:cNvSpPr>
          <p:nvPr>
            <p:ph type="title"/>
          </p:nvPr>
        </p:nvSpPr>
        <p:spPr/>
        <p:txBody>
          <a:bodyPr/>
          <a:lstStyle/>
          <a:p>
            <a:r>
              <a:rPr lang="en-US" sz="4800" dirty="0"/>
              <a:t>Eph 2:15 by abolishing in His flesh the enmity, which is the Law of commandments contained in ordinances, so that in Himself He might make the two into one new man, thus establishing peace,</a:t>
            </a:r>
          </a:p>
        </p:txBody>
      </p:sp>
    </p:spTree>
    <p:extLst>
      <p:ext uri="{BB962C8B-B14F-4D97-AF65-F5344CB8AC3E}">
        <p14:creationId xmlns:p14="http://schemas.microsoft.com/office/powerpoint/2010/main" val="38648210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2F96F-BE92-78E3-5ECD-4862DA2792A4}"/>
              </a:ext>
            </a:extLst>
          </p:cNvPr>
          <p:cNvSpPr>
            <a:spLocks noGrp="1"/>
          </p:cNvSpPr>
          <p:nvPr>
            <p:ph type="title"/>
          </p:nvPr>
        </p:nvSpPr>
        <p:spPr/>
        <p:txBody>
          <a:bodyPr/>
          <a:lstStyle/>
          <a:p>
            <a:r>
              <a:rPr lang="en-US" sz="4400" dirty="0"/>
              <a:t>Eph 2:16 and might reconcile them both in one body to God through the cross, by it having put to death the enmity. </a:t>
            </a:r>
          </a:p>
        </p:txBody>
      </p:sp>
    </p:spTree>
    <p:extLst>
      <p:ext uri="{BB962C8B-B14F-4D97-AF65-F5344CB8AC3E}">
        <p14:creationId xmlns:p14="http://schemas.microsoft.com/office/powerpoint/2010/main" val="39198445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9144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5DD68A92-FF9E-F485-21B6-B99B71E7CF55}"/>
              </a:ext>
            </a:extLst>
          </p:cNvPr>
          <p:cNvSpPr>
            <a:spLocks noGrp="1" noChangeArrowheads="1"/>
          </p:cNvSpPr>
          <p:nvPr>
            <p:ph type="title"/>
          </p:nvPr>
        </p:nvSpPr>
        <p:spPr bwMode="auto">
          <a:xfrm>
            <a:off x="263769" y="651752"/>
            <a:ext cx="8512325" cy="73655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fontScale="90000"/>
          </a:bodyPr>
          <a:lstStyle/>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4800" b="0" i="0" u="none" strike="noStrike" cap="none" normalizeH="0" baseline="0" dirty="0">
                <a:ln>
                  <a:noFill/>
                </a:ln>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OT Levitical Offerings</a:t>
            </a:r>
            <a:endParaRPr kumimoji="0" lang="en-US" altLang="en-US" sz="48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500" b="0" i="0" u="none" strike="noStrike" cap="none" normalizeH="0" baseline="0" dirty="0">
                <a:ln>
                  <a:noFill/>
                </a:ln>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a:t>
            </a:r>
            <a:endParaRPr kumimoji="0" lang="en-US" altLang="en-US" sz="15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500" b="0" i="0" u="none" strike="noStrike" cap="none" normalizeH="0" baseline="0" dirty="0">
              <a:ln>
                <a:noFill/>
              </a:ln>
              <a:solidFill>
                <a:schemeClr val="bg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0AE2A359-4BA4-6D24-F028-7F2937E522AB}"/>
              </a:ext>
            </a:extLst>
          </p:cNvPr>
          <p:cNvGraphicFramePr>
            <a:graphicFrameLocks noGrp="1"/>
          </p:cNvGraphicFramePr>
          <p:nvPr>
            <p:extLst>
              <p:ext uri="{D42A27DB-BD31-4B8C-83A1-F6EECF244321}">
                <p14:modId xmlns:p14="http://schemas.microsoft.com/office/powerpoint/2010/main" val="1254288989"/>
              </p:ext>
            </p:extLst>
          </p:nvPr>
        </p:nvGraphicFramePr>
        <p:xfrm>
          <a:off x="0" y="1388303"/>
          <a:ext cx="9144000" cy="5583996"/>
        </p:xfrm>
        <a:graphic>
          <a:graphicData uri="http://schemas.openxmlformats.org/drawingml/2006/table">
            <a:tbl>
              <a:tblPr firstRow="1" firstCol="1" bandRow="1">
                <a:solidFill>
                  <a:schemeClr val="tx1">
                    <a:lumMod val="65000"/>
                    <a:lumOff val="35000"/>
                  </a:schemeClr>
                </a:solidFill>
                <a:tableStyleId>{5C22544A-7EE6-4342-B048-85BDC9FD1C3A}</a:tableStyleId>
              </a:tblPr>
              <a:tblGrid>
                <a:gridCol w="4492569">
                  <a:extLst>
                    <a:ext uri="{9D8B030D-6E8A-4147-A177-3AD203B41FA5}">
                      <a16:colId xmlns:a16="http://schemas.microsoft.com/office/drawing/2014/main" val="801012055"/>
                    </a:ext>
                  </a:extLst>
                </a:gridCol>
                <a:gridCol w="4651431">
                  <a:extLst>
                    <a:ext uri="{9D8B030D-6E8A-4147-A177-3AD203B41FA5}">
                      <a16:colId xmlns:a16="http://schemas.microsoft.com/office/drawing/2014/main" val="2200607103"/>
                    </a:ext>
                  </a:extLst>
                </a:gridCol>
              </a:tblGrid>
              <a:tr h="1239016">
                <a:tc>
                  <a:txBody>
                    <a:bodyPr/>
                    <a:lstStyle/>
                    <a:p>
                      <a:pPr marL="0" marR="0" algn="ctr">
                        <a:lnSpc>
                          <a:spcPct val="115000"/>
                        </a:lnSpc>
                        <a:spcAft>
                          <a:spcPts val="800"/>
                        </a:spcAft>
                        <a:buNone/>
                      </a:pPr>
                      <a:r>
                        <a:rPr lang="en-US" sz="1600" b="1" kern="0" cap="all" spc="60" dirty="0">
                          <a:solidFill>
                            <a:schemeClr val="accent3"/>
                          </a:solidFill>
                          <a:effectLst/>
                        </a:rPr>
                        <a:t>Sacrifice brought to the priest</a:t>
                      </a:r>
                      <a:endParaRPr lang="en-US" sz="1600" b="1" kern="100" cap="all" spc="60" dirty="0">
                        <a:solidFill>
                          <a:schemeClr val="accent3"/>
                        </a:solidFill>
                        <a:effectLst/>
                        <a:latin typeface="Aptos" panose="020B0004020202020204" pitchFamily="34" charset="0"/>
                        <a:ea typeface="Aptos" panose="020B0004020202020204" pitchFamily="34" charset="0"/>
                        <a:cs typeface="Times New Roman" panose="02020603050405020304" pitchFamily="18" charset="0"/>
                      </a:endParaRPr>
                    </a:p>
                  </a:txBody>
                  <a:tcPr marL="185881" marR="185881" marT="185881" marB="1858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algn="ctr">
                        <a:lnSpc>
                          <a:spcPct val="115000"/>
                        </a:lnSpc>
                        <a:spcAft>
                          <a:spcPts val="800"/>
                        </a:spcAft>
                        <a:buNone/>
                      </a:pPr>
                      <a:r>
                        <a:rPr lang="en-US" sz="1600" b="1" kern="0" cap="all" spc="60" dirty="0">
                          <a:solidFill>
                            <a:schemeClr val="accent3"/>
                          </a:solidFill>
                          <a:effectLst/>
                        </a:rPr>
                        <a:t>To proper Representation</a:t>
                      </a:r>
                      <a:endParaRPr lang="en-US" sz="1600" b="1" kern="100" cap="all" spc="60" dirty="0">
                        <a:solidFill>
                          <a:schemeClr val="accent3"/>
                        </a:solidFill>
                        <a:effectLst/>
                        <a:latin typeface="Aptos" panose="020B0004020202020204" pitchFamily="34" charset="0"/>
                        <a:ea typeface="Aptos" panose="020B0004020202020204" pitchFamily="34" charset="0"/>
                        <a:cs typeface="Times New Roman" panose="02020603050405020304" pitchFamily="18" charset="0"/>
                      </a:endParaRPr>
                    </a:p>
                  </a:txBody>
                  <a:tcPr marL="185881" marR="185881" marT="185881" marB="185881">
                    <a:lnL w="12700" cap="flat" cmpd="sng" algn="ctr">
                      <a:solidFill>
                        <a:schemeClr val="tx1"/>
                      </a:solidFill>
                      <a:prstDash val="solid"/>
                      <a:round/>
                      <a:headEnd type="none" w="med" len="med"/>
                      <a:tailEnd type="none" w="med" len="med"/>
                    </a:lnL>
                    <a:lnR w="12700" cmpd="sng">
                      <a:noFill/>
                    </a:lnR>
                    <a:lnT w="12700" cmpd="sng">
                      <a:noFill/>
                    </a:lnT>
                    <a:lnB w="38100" cmpd="sng">
                      <a:noFill/>
                    </a:lnB>
                    <a:solidFill>
                      <a:schemeClr val="tx1"/>
                    </a:solidFill>
                  </a:tcPr>
                </a:tc>
                <a:extLst>
                  <a:ext uri="{0D108BD9-81ED-4DB2-BD59-A6C34878D82A}">
                    <a16:rowId xmlns:a16="http://schemas.microsoft.com/office/drawing/2014/main" val="1628240205"/>
                  </a:ext>
                </a:extLst>
              </a:tr>
              <a:tr h="1158748">
                <a:tc>
                  <a:txBody>
                    <a:bodyPr/>
                    <a:lstStyle/>
                    <a:p>
                      <a:pPr marL="0" marR="0">
                        <a:lnSpc>
                          <a:spcPct val="115000"/>
                        </a:lnSpc>
                        <a:spcAft>
                          <a:spcPts val="800"/>
                        </a:spcAft>
                        <a:buNone/>
                      </a:pPr>
                      <a:r>
                        <a:rPr lang="en-US" sz="1800" b="1" kern="0" cap="none" spc="0" dirty="0">
                          <a:solidFill>
                            <a:schemeClr val="bg1"/>
                          </a:solidFill>
                          <a:effectLst/>
                        </a:rPr>
                        <a:t>1. Burnt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mpd="sng">
                      <a:noFill/>
                      <a:prstDash val="solid"/>
                    </a:lnB>
                    <a:solidFill>
                      <a:schemeClr val="tx1"/>
                    </a:solidFill>
                  </a:tcPr>
                </a:tc>
                <a:tc>
                  <a:txBody>
                    <a:bodyPr/>
                    <a:lstStyle/>
                    <a:p>
                      <a:pPr marL="0" marR="0">
                        <a:lnSpc>
                          <a:spcPct val="115000"/>
                        </a:lnSpc>
                        <a:spcAft>
                          <a:spcPts val="800"/>
                        </a:spcAft>
                        <a:buNone/>
                      </a:pPr>
                      <a:r>
                        <a:rPr lang="en-US" sz="2200" kern="0" cap="none" spc="0" dirty="0">
                          <a:solidFill>
                            <a:schemeClr val="bg1"/>
                          </a:solidFill>
                          <a:effectLst/>
                          <a:latin typeface="+mj-lt"/>
                        </a:rPr>
                        <a:t>Salvation </a:t>
                      </a:r>
                    </a:p>
                    <a:p>
                      <a:pPr marL="0" marR="0">
                        <a:lnSpc>
                          <a:spcPct val="115000"/>
                        </a:lnSpc>
                        <a:spcAft>
                          <a:spcPts val="800"/>
                        </a:spcAft>
                        <a:buNone/>
                      </a:pPr>
                      <a:r>
                        <a:rPr lang="en-US" sz="2200" kern="0" cap="none" spc="0" dirty="0">
                          <a:solidFill>
                            <a:schemeClr val="bg1"/>
                          </a:solidFill>
                          <a:effectLst/>
                        </a:rPr>
                        <a:t>(Propitiation: The Work of Christ)</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38100" cmpd="sng">
                      <a:noFill/>
                    </a:lnT>
                    <a:lnB w="12700" cmpd="sng">
                      <a:noFill/>
                      <a:prstDash val="solid"/>
                    </a:lnB>
                    <a:solidFill>
                      <a:schemeClr val="tx1"/>
                    </a:solidFill>
                  </a:tcPr>
                </a:tc>
                <a:extLst>
                  <a:ext uri="{0D108BD9-81ED-4DB2-BD59-A6C34878D82A}">
                    <a16:rowId xmlns:a16="http://schemas.microsoft.com/office/drawing/2014/main" val="26925493"/>
                  </a:ext>
                </a:extLst>
              </a:tr>
              <a:tr h="1158748">
                <a:tc>
                  <a:txBody>
                    <a:bodyPr/>
                    <a:lstStyle/>
                    <a:p>
                      <a:pPr marL="0" marR="0">
                        <a:lnSpc>
                          <a:spcPct val="115000"/>
                        </a:lnSpc>
                        <a:spcAft>
                          <a:spcPts val="800"/>
                        </a:spcAft>
                        <a:buNone/>
                      </a:pPr>
                      <a:r>
                        <a:rPr lang="en-US" sz="1800" b="1" kern="0" cap="none" spc="0" dirty="0">
                          <a:solidFill>
                            <a:schemeClr val="bg1"/>
                          </a:solidFill>
                          <a:effectLst/>
                        </a:rPr>
                        <a:t>2. Meal or Gift Offering  </a:t>
                      </a:r>
                    </a:p>
                    <a:p>
                      <a:pPr marL="0" marR="0">
                        <a:lnSpc>
                          <a:spcPct val="115000"/>
                        </a:lnSpc>
                        <a:spcAft>
                          <a:spcPts val="800"/>
                        </a:spcAft>
                        <a:buNone/>
                      </a:pPr>
                      <a:r>
                        <a:rPr lang="en-US" sz="1800" b="1" kern="0" cap="none" spc="0" dirty="0">
                          <a:solidFill>
                            <a:schemeClr val="bg1"/>
                          </a:solidFill>
                          <a:effectLst/>
                        </a:rPr>
                        <a:t>-  (No Blood involved)</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lnSpc>
                          <a:spcPct val="115000"/>
                        </a:lnSpc>
                        <a:spcAft>
                          <a:spcPts val="800"/>
                        </a:spcAft>
                        <a:buNone/>
                      </a:pPr>
                      <a:r>
                        <a:rPr lang="en-US" sz="2200" kern="0" cap="none" spc="0" dirty="0">
                          <a:solidFill>
                            <a:schemeClr val="bg1"/>
                          </a:solidFill>
                          <a:effectLst/>
                        </a:rPr>
                        <a:t>Salvation </a:t>
                      </a:r>
                    </a:p>
                    <a:p>
                      <a:pPr marL="0" marR="0">
                        <a:lnSpc>
                          <a:spcPct val="115000"/>
                        </a:lnSpc>
                        <a:spcAft>
                          <a:spcPts val="800"/>
                        </a:spcAft>
                        <a:buNone/>
                      </a:pPr>
                      <a:r>
                        <a:rPr lang="en-US" sz="2200" kern="0" cap="none" spc="0" dirty="0">
                          <a:solidFill>
                            <a:schemeClr val="bg1"/>
                          </a:solidFill>
                          <a:effectLst/>
                        </a:rPr>
                        <a:t>(Propitiation: Person of Christ)</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1973447485"/>
                  </a:ext>
                </a:extLst>
              </a:tr>
              <a:tr h="675828">
                <a:tc>
                  <a:txBody>
                    <a:bodyPr/>
                    <a:lstStyle/>
                    <a:p>
                      <a:pPr marL="0" marR="0">
                        <a:lnSpc>
                          <a:spcPct val="115000"/>
                        </a:lnSpc>
                        <a:spcAft>
                          <a:spcPts val="800"/>
                        </a:spcAft>
                        <a:buNone/>
                      </a:pPr>
                      <a:r>
                        <a:rPr lang="en-US" sz="1800" b="1" kern="0" cap="none" spc="0" dirty="0">
                          <a:solidFill>
                            <a:schemeClr val="bg1"/>
                          </a:solidFill>
                          <a:effectLst/>
                        </a:rPr>
                        <a:t>3. Peace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tc>
                  <a:txBody>
                    <a:bodyPr/>
                    <a:lstStyle/>
                    <a:p>
                      <a:pPr marL="0" marR="0">
                        <a:lnSpc>
                          <a:spcPct val="115000"/>
                        </a:lnSpc>
                        <a:spcAft>
                          <a:spcPts val="800"/>
                        </a:spcAft>
                        <a:buNone/>
                      </a:pPr>
                      <a:r>
                        <a:rPr lang="en-US" sz="2200" kern="0" cap="none" spc="0" dirty="0">
                          <a:solidFill>
                            <a:schemeClr val="bg1"/>
                          </a:solidFill>
                          <a:effectLst/>
                        </a:rPr>
                        <a:t>Salvation (Reconciliation)</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extLst>
                  <a:ext uri="{0D108BD9-81ED-4DB2-BD59-A6C34878D82A}">
                    <a16:rowId xmlns:a16="http://schemas.microsoft.com/office/drawing/2014/main" val="525545481"/>
                  </a:ext>
                </a:extLst>
              </a:tr>
              <a:tr h="675828">
                <a:tc>
                  <a:txBody>
                    <a:bodyPr/>
                    <a:lstStyle/>
                    <a:p>
                      <a:pPr marL="0" marR="0">
                        <a:lnSpc>
                          <a:spcPct val="115000"/>
                        </a:lnSpc>
                        <a:spcAft>
                          <a:spcPts val="800"/>
                        </a:spcAft>
                        <a:buNone/>
                      </a:pPr>
                      <a:r>
                        <a:rPr lang="en-US" sz="1800" b="1" kern="0" cap="none" spc="0" dirty="0">
                          <a:solidFill>
                            <a:schemeClr val="bg1"/>
                          </a:solidFill>
                          <a:effectLst/>
                        </a:rPr>
                        <a:t>4. Sin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lnSpc>
                          <a:spcPct val="115000"/>
                        </a:lnSpc>
                        <a:spcAft>
                          <a:spcPts val="800"/>
                        </a:spcAft>
                        <a:buNone/>
                      </a:pPr>
                      <a:r>
                        <a:rPr lang="en-US" sz="2200" kern="0" cap="none" spc="0" dirty="0">
                          <a:solidFill>
                            <a:schemeClr val="bg1"/>
                          </a:solidFill>
                          <a:effectLst/>
                        </a:rPr>
                        <a:t>Rebound </a:t>
                      </a:r>
                      <a:r>
                        <a:rPr lang="en-US" sz="2000" kern="0" cap="none" spc="0" dirty="0">
                          <a:solidFill>
                            <a:schemeClr val="bg1"/>
                          </a:solidFill>
                          <a:effectLst/>
                        </a:rPr>
                        <a:t>(For Unknown Sins)</a:t>
                      </a:r>
                      <a:endParaRPr lang="en-US" sz="20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2372295856"/>
                  </a:ext>
                </a:extLst>
              </a:tr>
              <a:tr h="675828">
                <a:tc>
                  <a:txBody>
                    <a:bodyPr/>
                    <a:lstStyle/>
                    <a:p>
                      <a:pPr marL="0" marR="0">
                        <a:lnSpc>
                          <a:spcPct val="115000"/>
                        </a:lnSpc>
                        <a:spcAft>
                          <a:spcPts val="800"/>
                        </a:spcAft>
                        <a:buNone/>
                      </a:pPr>
                      <a:r>
                        <a:rPr lang="en-US" sz="1800" b="1" kern="0" cap="none" spc="0" dirty="0">
                          <a:solidFill>
                            <a:schemeClr val="bg1"/>
                          </a:solidFill>
                          <a:effectLst/>
                        </a:rPr>
                        <a:t>5. Trespass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tc>
                  <a:txBody>
                    <a:bodyPr/>
                    <a:lstStyle/>
                    <a:p>
                      <a:pPr marL="0" marR="0">
                        <a:lnSpc>
                          <a:spcPct val="115000"/>
                        </a:lnSpc>
                        <a:spcAft>
                          <a:spcPts val="800"/>
                        </a:spcAft>
                        <a:buNone/>
                      </a:pPr>
                      <a:r>
                        <a:rPr lang="en-US" sz="2200" kern="0" cap="none" spc="0" dirty="0">
                          <a:solidFill>
                            <a:schemeClr val="bg1"/>
                          </a:solidFill>
                          <a:effectLst/>
                        </a:rPr>
                        <a:t>Rebound </a:t>
                      </a:r>
                      <a:r>
                        <a:rPr lang="en-US" sz="2000" kern="0" cap="none" spc="0" dirty="0">
                          <a:solidFill>
                            <a:schemeClr val="bg1"/>
                          </a:solidFill>
                          <a:effectLst/>
                        </a:rPr>
                        <a:t>(For Known Sins)</a:t>
                      </a:r>
                      <a:endParaRPr lang="en-US" sz="20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extLst>
                  <a:ext uri="{0D108BD9-81ED-4DB2-BD59-A6C34878D82A}">
                    <a16:rowId xmlns:a16="http://schemas.microsoft.com/office/drawing/2014/main" val="3229758366"/>
                  </a:ext>
                </a:extLst>
              </a:tr>
            </a:tbl>
          </a:graphicData>
        </a:graphic>
      </p:graphicFrame>
    </p:spTree>
    <p:extLst>
      <p:ext uri="{BB962C8B-B14F-4D97-AF65-F5344CB8AC3E}">
        <p14:creationId xmlns:p14="http://schemas.microsoft.com/office/powerpoint/2010/main" val="4016684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66FF2-1683-20AC-9329-0ED1C589A5EA}"/>
              </a:ext>
            </a:extLst>
          </p:cNvPr>
          <p:cNvSpPr>
            <a:spLocks noGrp="1"/>
          </p:cNvSpPr>
          <p:nvPr>
            <p:ph type="title"/>
          </p:nvPr>
        </p:nvSpPr>
        <p:spPr/>
        <p:txBody>
          <a:bodyPr/>
          <a:lstStyle/>
          <a:p>
            <a:r>
              <a:rPr lang="en-US" sz="4400" dirty="0"/>
              <a:t>2Sa 24:25 However, the king said to Araunah, “No, but I will surely buy it from you for a price, </a:t>
            </a:r>
            <a:br>
              <a:rPr lang="en-US" sz="4400" dirty="0"/>
            </a:br>
            <a:r>
              <a:rPr lang="en-US" sz="4400" dirty="0"/>
              <a:t>for I will not offer burnt offerings to the Lord my God which cost me nothing.” So David bought the threshing floor and the oxen for fifty shekels of silver.</a:t>
            </a:r>
          </a:p>
        </p:txBody>
      </p:sp>
    </p:spTree>
    <p:extLst>
      <p:ext uri="{BB962C8B-B14F-4D97-AF65-F5344CB8AC3E}">
        <p14:creationId xmlns:p14="http://schemas.microsoft.com/office/powerpoint/2010/main" val="1157008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CD168-DD74-4E2E-9D9B-114CD7CED0D1}"/>
              </a:ext>
            </a:extLst>
          </p:cNvPr>
          <p:cNvSpPr>
            <a:spLocks noGrp="1"/>
          </p:cNvSpPr>
          <p:nvPr>
            <p:ph type="title"/>
          </p:nvPr>
        </p:nvSpPr>
        <p:spPr/>
        <p:txBody>
          <a:bodyPr/>
          <a:lstStyle/>
          <a:p>
            <a:r>
              <a:rPr lang="en-US" sz="4200" dirty="0"/>
              <a:t>2Sa 2:25 David built there </a:t>
            </a:r>
            <a:br>
              <a:rPr lang="en-US" sz="4200" dirty="0"/>
            </a:br>
            <a:r>
              <a:rPr lang="en-US" sz="4200" dirty="0"/>
              <a:t>an altar to the Lord and offered </a:t>
            </a:r>
            <a:r>
              <a:rPr lang="en-US" sz="4200" u="sng" dirty="0"/>
              <a:t>burnt offerings </a:t>
            </a:r>
            <a:r>
              <a:rPr lang="en-US" sz="4200" dirty="0"/>
              <a:t>and </a:t>
            </a:r>
            <a:r>
              <a:rPr lang="en-US" sz="4200" u="sng" dirty="0"/>
              <a:t>peace offerings</a:t>
            </a:r>
            <a:r>
              <a:rPr lang="en-US" sz="4200" dirty="0"/>
              <a:t>. Thus, the Lord was moved by prayer for the land, and the plague was held back from Israel. </a:t>
            </a:r>
          </a:p>
        </p:txBody>
      </p:sp>
    </p:spTree>
    <p:extLst>
      <p:ext uri="{BB962C8B-B14F-4D97-AF65-F5344CB8AC3E}">
        <p14:creationId xmlns:p14="http://schemas.microsoft.com/office/powerpoint/2010/main" val="2981050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21B34-AA09-0096-447D-B47539909B29}"/>
              </a:ext>
            </a:extLst>
          </p:cNvPr>
          <p:cNvSpPr>
            <a:spLocks noGrp="1"/>
          </p:cNvSpPr>
          <p:nvPr>
            <p:ph type="title"/>
          </p:nvPr>
        </p:nvSpPr>
        <p:spPr/>
        <p:txBody>
          <a:bodyPr/>
          <a:lstStyle/>
          <a:p>
            <a:r>
              <a:rPr lang="en-US" sz="4400" dirty="0"/>
              <a:t>Exo 20:24 You shall make an altar of earth for Me, and you shall sacrifice on it your </a:t>
            </a:r>
            <a:r>
              <a:rPr lang="en-US" sz="4400" u="sng" dirty="0"/>
              <a:t>burnt offerings </a:t>
            </a:r>
            <a:r>
              <a:rPr lang="en-US" sz="4400" dirty="0"/>
              <a:t>and your </a:t>
            </a:r>
            <a:r>
              <a:rPr lang="en-US" sz="4400" u="sng" dirty="0"/>
              <a:t>peace offerings</a:t>
            </a:r>
            <a:r>
              <a:rPr lang="en-US" sz="4400" dirty="0"/>
              <a:t>, </a:t>
            </a:r>
            <a:br>
              <a:rPr lang="en-US" sz="4400" dirty="0"/>
            </a:br>
            <a:r>
              <a:rPr lang="en-US" sz="4400" dirty="0"/>
              <a:t>your sheep and your oxen; </a:t>
            </a:r>
            <a:br>
              <a:rPr lang="en-US" sz="4400" dirty="0"/>
            </a:br>
            <a:r>
              <a:rPr lang="en-US" sz="4400" dirty="0"/>
              <a:t>in every place where I cause My name to be remembered, </a:t>
            </a:r>
            <a:br>
              <a:rPr lang="en-US" sz="4400" dirty="0"/>
            </a:br>
            <a:r>
              <a:rPr lang="en-US" sz="4400" dirty="0"/>
              <a:t>I will come to you and bless you. </a:t>
            </a:r>
          </a:p>
        </p:txBody>
      </p:sp>
    </p:spTree>
    <p:extLst>
      <p:ext uri="{BB962C8B-B14F-4D97-AF65-F5344CB8AC3E}">
        <p14:creationId xmlns:p14="http://schemas.microsoft.com/office/powerpoint/2010/main" val="1382804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389E4-4A25-3419-B0FC-22C93FB7B814}"/>
              </a:ext>
            </a:extLst>
          </p:cNvPr>
          <p:cNvSpPr>
            <a:spLocks noGrp="1"/>
          </p:cNvSpPr>
          <p:nvPr>
            <p:ph type="title"/>
          </p:nvPr>
        </p:nvSpPr>
        <p:spPr/>
        <p:txBody>
          <a:bodyPr/>
          <a:lstStyle/>
          <a:p>
            <a:r>
              <a:rPr lang="en-US" sz="4400" dirty="0"/>
              <a:t>Grace – God gives us good things we do not deserve.</a:t>
            </a:r>
            <a:br>
              <a:rPr lang="en-US" sz="4400" dirty="0"/>
            </a:br>
            <a:br>
              <a:rPr lang="en-US" sz="4400" dirty="0"/>
            </a:br>
            <a:r>
              <a:rPr lang="en-US" sz="4400" dirty="0"/>
              <a:t>Mercy – God spares us from the bad consequences we do deserve.</a:t>
            </a:r>
            <a:br>
              <a:rPr lang="en-US" sz="4400" dirty="0"/>
            </a:br>
            <a:br>
              <a:rPr lang="en-US" sz="4400" dirty="0"/>
            </a:br>
            <a:r>
              <a:rPr lang="en-US" sz="4400" dirty="0"/>
              <a:t>Blessings – God is generous with both His grace and mercy which He bestows on us. </a:t>
            </a:r>
            <a:br>
              <a:rPr lang="en-US" sz="4400" dirty="0"/>
            </a:br>
            <a:endParaRPr lang="en-US" sz="4400" dirty="0"/>
          </a:p>
        </p:txBody>
      </p:sp>
    </p:spTree>
    <p:extLst>
      <p:ext uri="{BB962C8B-B14F-4D97-AF65-F5344CB8AC3E}">
        <p14:creationId xmlns:p14="http://schemas.microsoft.com/office/powerpoint/2010/main" val="2024524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B6436-E0DB-3B79-0CF9-E69EBEDC2E02}"/>
              </a:ext>
            </a:extLst>
          </p:cNvPr>
          <p:cNvSpPr>
            <a:spLocks noGrp="1"/>
          </p:cNvSpPr>
          <p:nvPr>
            <p:ph type="title"/>
          </p:nvPr>
        </p:nvSpPr>
        <p:spPr/>
        <p:txBody>
          <a:bodyPr/>
          <a:lstStyle/>
          <a:p>
            <a:r>
              <a:rPr lang="en-US" sz="4800" dirty="0"/>
              <a:t>Col 1:13 For He </a:t>
            </a:r>
            <a:r>
              <a:rPr lang="en-US" sz="4800" u="sng" dirty="0"/>
              <a:t>rescued</a:t>
            </a:r>
            <a:r>
              <a:rPr lang="en-US" sz="4800" dirty="0"/>
              <a:t> us </a:t>
            </a:r>
            <a:br>
              <a:rPr lang="en-US" sz="4800" dirty="0"/>
            </a:br>
            <a:r>
              <a:rPr lang="en-US" sz="4800" dirty="0"/>
              <a:t>[by His sovereign power] </a:t>
            </a:r>
            <a:br>
              <a:rPr lang="en-US" sz="4800" dirty="0"/>
            </a:br>
            <a:r>
              <a:rPr lang="en-US" sz="4800" dirty="0"/>
              <a:t>from the domain of darkness, and </a:t>
            </a:r>
            <a:r>
              <a:rPr lang="en-US" sz="4800" u="sng" dirty="0"/>
              <a:t>transferred</a:t>
            </a:r>
            <a:r>
              <a:rPr lang="en-US" sz="4800" dirty="0"/>
              <a:t> us to the kingdom of His beloved Son,</a:t>
            </a:r>
            <a:br>
              <a:rPr lang="en-US" sz="4800" dirty="0"/>
            </a:br>
            <a:br>
              <a:rPr lang="en-US" sz="4800" dirty="0"/>
            </a:br>
            <a:r>
              <a:rPr lang="en-US" sz="4800" dirty="0"/>
              <a:t> </a:t>
            </a:r>
          </a:p>
        </p:txBody>
      </p:sp>
    </p:spTree>
    <p:extLst>
      <p:ext uri="{BB962C8B-B14F-4D97-AF65-F5344CB8AC3E}">
        <p14:creationId xmlns:p14="http://schemas.microsoft.com/office/powerpoint/2010/main" val="355749199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5604</TotalTime>
  <Words>1520</Words>
  <Application>Microsoft Office PowerPoint</Application>
  <PresentationFormat>On-screen Show (4:3)</PresentationFormat>
  <Paragraphs>54</Paragraphs>
  <Slides>38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Aptos</vt: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052   The Analogies of the Shadows, The Peace of Reconciliation - A Barrier Removed, Part 4   Pastor Jason Kauranen Sunday March 8, 2026 </vt:lpstr>
      <vt:lpstr>Rebound - 1John 1:9 states,   “ If we confess our sins,  He is faithful and righteous to forgive us our sins and to cleanse us from all unrighteousness”. </vt:lpstr>
      <vt:lpstr>OT Levitical Offerings   </vt:lpstr>
      <vt:lpstr>2Sa 24:25 However, the king said to Araunah, “No, but I will surely buy it from you for a price,  for I will not offer burnt offerings to the Lord my God which cost me nothing.” So David bought the threshing floor and the oxen for fifty shekels of silver.</vt:lpstr>
      <vt:lpstr>2Sa 2:25 David built there  an altar to the Lord and offered burnt offerings and peace offerings. Thus, the Lord was moved by prayer for the land, and the plague was held back from Israel. </vt:lpstr>
      <vt:lpstr>Exo 20:24 You shall make an altar of earth for Me, and you shall sacrifice on it your burnt offerings and your peace offerings,  your sheep and your oxen;  in every place where I cause My name to be remembered,  I will come to you and bless you. </vt:lpstr>
      <vt:lpstr>Grace – God gives us good things we do not deserve.  Mercy – God spares us from the bad consequences we do deserve.  Blessings – God is generous with both His grace and mercy which He bestows on us.  </vt:lpstr>
      <vt:lpstr>Col 1:13 For He rescued us  [by His sovereign power]  from the domain of darkness, and transferred us to the kingdom of His beloved Son,   </vt:lpstr>
      <vt:lpstr>Rescued -  rhuomai –  (G4506 HROO-oh-my)   = to rush or draw (for oneself) = delivered or set free, = to rescue or snatch up.  *This implies removing someone in the midst (presence) of danger or oppression.  </vt:lpstr>
      <vt:lpstr> Domain – exousia –  (G1849 ex-oo-see'-ah)  = privilege, a right of liberty, permission  = power, authority, jurisdiction to act.  </vt:lpstr>
      <vt:lpstr> Luke 1:78 Because of the tender mercy of our God, With which the Sunrise from on high will visit us,  Luke 1:79 To shine upon those who sit in darkness and the shadow of death, To guide our feet into the  way of peace.”  </vt:lpstr>
      <vt:lpstr>Translated (transferred) - methistémi    (G3179 meh-THIS-tay-mee)  A compound of meta and histemi (after establishing or standing)  = to transfer or carry away, put out  = to remove or turn away, exchange  </vt:lpstr>
      <vt:lpstr>Col 1:14 in whom [Jesus Christ] we have redemption,  the forgiveness of sins. </vt:lpstr>
      <vt:lpstr>Col 1:19 For it was the Father’s good pleasure for all the fullness  to dwell in Him,   Pleased the Father because of the strict obedience and willingness Jesus had to go to the cross. </vt:lpstr>
      <vt:lpstr>Fullness – pléróma –  (G 4138 play'-ro-mah)  = put in to fill up, completion of contents.  = sum total of super abundance.  = a state of being filled, or a container full.  </vt:lpstr>
      <vt:lpstr>To dwell – katoikeó –  (G2730 kat-oy-KEH-o)  = to house permanently, reside.  = an inhabitant, to settle down in one’s place of residence.  </vt:lpstr>
      <vt:lpstr>Col 1:20 and through Him to reconcile all things to Himself, having made peace through the blood of His cross; through Him,  I say, whether things on earth or things in heaven. </vt:lpstr>
      <vt:lpstr>Col 1:22 yet He has now reconciled you in His fleshly body through death, in order to present you before Him holy and blameless and beyond reproach⁠— </vt:lpstr>
      <vt:lpstr>Lev 3:1 ‘Now if his offering is  a sacrifice of peace offerings,  if he is going to offer out of the herd, whether male or female, he shall offer it without defect before the Lord. </vt:lpstr>
      <vt:lpstr>Lev 3:6 But if his offering for  a sacrifice of peace offerings  to the Lord is from the flock,  he shall offer it, male or female, without defect.</vt:lpstr>
      <vt:lpstr>Lev 3:16 The priest shall offer them up in smoke on the altar as food, an offering by fire for a soothing aroma; all fat is the Lord’s. </vt:lpstr>
      <vt:lpstr>Lev 3:17 It is a perpetual statute throughout your generations in all your dwellings: you shall not eat any fat or any blood.’”</vt:lpstr>
      <vt:lpstr>Principle - The Fat and the Blood belong to God and is considered, the sacred and best parts of the offering, so that it could go  up in smoke and be  ‘a pleasing aroma to God’. </vt:lpstr>
      <vt:lpstr>Lev 3:1 ‘Now if his offering is  a sacrifice of peace offerings, if he is going to offer out of the herd, whether male or female, he shall offer it without defect before  the Lord. </vt:lpstr>
      <vt:lpstr>Sacrifice – zebach –  (H2077 zeh'-bakh) = a slaughtering, the flesh of an animal. = (by implication) a sacrifice (the victim or the act)  *the slaughter of an animal that is then presented to the LORD as an act of worship.  </vt:lpstr>
      <vt:lpstr>Peace – shelamim – (H8002 SHEH-lem-mim)  From the root shalom, in the plural   = Peace; an uneasy translation in the English, more than one peace.   = a sacrifice for alliance or friendship, peace offering  </vt:lpstr>
      <vt:lpstr>There is a dual meaning placed together in this Hebrew word translation, shelamim:  “…peace through the blood of His cross”, Col 1:20.  And also, “peace with God”,  Rom 5:1.  </vt:lpstr>
      <vt:lpstr>Rom 5:1 Therefore, having been justified by faith, we have peace with God through our Lord Jesus Christ, </vt:lpstr>
      <vt:lpstr>John 14:27 Peace I leave with you; My peace I give to you; not as the world gives do I give to you.  Do not let your heart be troubled, nor let it be fearful.</vt:lpstr>
      <vt:lpstr>F.F. Bruce explains that the statement or phrase,  “‘Peace (shalom) be with you’  was (and is) the usual Jewish greeting when friends both  met and parted.” </vt:lpstr>
      <vt:lpstr>Phi 4:7 And the peace of God, which surpasses all comprehension, will guard your hearts and your minds in Christ Jesus. </vt:lpstr>
      <vt:lpstr> 1Pe 1:19 but with precious blood, as of a lamb unblemished and spotless, the blood of Christ. </vt:lpstr>
      <vt:lpstr>  Eph 2:13 But now in Christ Jesus you who formerly were far off have been brought near by the blood of Christ. </vt:lpstr>
      <vt:lpstr>Eph 2:14 For He Himself is our peace, who made both groups into one and broke down the barrier of the dividing wall, </vt:lpstr>
      <vt:lpstr>Eph 2:15 by abolishing in His flesh the enmity, which is the Law of commandments contained in ordinances, so that in Himself He might make the two into one new man, thus establishing peace,</vt:lpstr>
      <vt:lpstr>Eph 2:16 and might reconcile them both in one body to God through the cross, by it having put to death the enmity.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2026-03-08T02:38:14Z</dcterms:modified>
</cp:coreProperties>
</file>