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1"/>
  </p:notesMasterIdLst>
  <p:sldIdLst>
    <p:sldId id="295" r:id="rId2"/>
    <p:sldId id="256" r:id="rId3"/>
    <p:sldId id="294" r:id="rId4"/>
    <p:sldId id="367" r:id="rId5"/>
    <p:sldId id="364" r:id="rId6"/>
    <p:sldId id="365" r:id="rId7"/>
    <p:sldId id="361" r:id="rId8"/>
    <p:sldId id="362" r:id="rId9"/>
    <p:sldId id="366" r:id="rId10"/>
    <p:sldId id="368" r:id="rId11"/>
    <p:sldId id="369" r:id="rId12"/>
    <p:sldId id="370" r:id="rId13"/>
    <p:sldId id="371" r:id="rId14"/>
    <p:sldId id="372" r:id="rId15"/>
    <p:sldId id="373" r:id="rId16"/>
    <p:sldId id="363" r:id="rId17"/>
    <p:sldId id="374" r:id="rId18"/>
    <p:sldId id="375" r:id="rId19"/>
    <p:sldId id="376" r:id="rId20"/>
    <p:sldId id="377" r:id="rId21"/>
    <p:sldId id="378" r:id="rId22"/>
    <p:sldId id="379" r:id="rId23"/>
    <p:sldId id="380" r:id="rId24"/>
    <p:sldId id="381" r:id="rId25"/>
    <p:sldId id="382" r:id="rId26"/>
    <p:sldId id="383" r:id="rId27"/>
    <p:sldId id="384" r:id="rId28"/>
    <p:sldId id="385" r:id="rId29"/>
    <p:sldId id="293" r:id="rId30"/>
  </p:sldIdLst>
  <p:sldSz cx="9144000" cy="6858000" type="screen4x3"/>
  <p:notesSz cx="7315200" cy="96012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5">
          <p15:clr>
            <a:srgbClr val="A4A3A4"/>
          </p15:clr>
        </p15:guide>
        <p15:guide id="2" pos="2305">
          <p15:clr>
            <a:srgbClr val="A4A3A4"/>
          </p15:clr>
        </p15:guide>
      </p15:notes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53" roundtripDataSignature="AMtx7midRNOpavngfvggnEYsHQtn76PyYA=="/>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BBF1472-477C-C9F2-F2CB-EFCED6EFB03A}" name="Pastor Jason Kauranen" initials="PK" userId="e0c3930084765aaa"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04" autoAdjust="0"/>
    <p:restoredTop sz="94718"/>
  </p:normalViewPr>
  <p:slideViewPr>
    <p:cSldViewPr snapToGrid="0">
      <p:cViewPr varScale="1">
        <p:scale>
          <a:sx n="85" d="100"/>
          <a:sy n="85" d="100"/>
        </p:scale>
        <p:origin x="58" y="125"/>
      </p:cViewPr>
      <p:guideLst>
        <p:guide orient="horz" pos="2160"/>
        <p:guide pos="2880"/>
      </p:guideLst>
    </p:cSldViewPr>
  </p:slideViewPr>
  <p:notesTextViewPr>
    <p:cViewPr>
      <p:scale>
        <a:sx n="3" d="2"/>
        <a:sy n="3" d="2"/>
      </p:scale>
      <p:origin x="0" y="0"/>
    </p:cViewPr>
  </p:notesTextViewPr>
  <p:notesViewPr>
    <p:cSldViewPr snapToGrid="0">
      <p:cViewPr varScale="1">
        <p:scale>
          <a:sx n="100" d="100"/>
          <a:sy n="100" d="100"/>
        </p:scale>
        <p:origin x="0" y="0"/>
      </p:cViewPr>
      <p:guideLst>
        <p:guide orient="horz" pos="3025"/>
        <p:guide pos="2305"/>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59"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3" Type="http://customschemas.google.com/relationships/presentationmetadata" Target="metadata"/><Relationship Id="rId58"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56"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stor Jason Kauranen" userId="e0c3930084765aaa" providerId="LiveId" clId="{A438F859-A371-4CA2-BA51-2B86427404E9}"/>
    <pc:docChg chg="undo custSel addSld delSld modSld sldOrd">
      <pc:chgData name="Pastor Jason Kauranen" userId="e0c3930084765aaa" providerId="LiveId" clId="{A438F859-A371-4CA2-BA51-2B86427404E9}" dt="2026-04-26T11:24:47.973" v="255" actId="115"/>
      <pc:docMkLst>
        <pc:docMk/>
      </pc:docMkLst>
      <pc:sldChg chg="modSp mod">
        <pc:chgData name="Pastor Jason Kauranen" userId="e0c3930084765aaa" providerId="LiveId" clId="{A438F859-A371-4CA2-BA51-2B86427404E9}" dt="2026-04-26T10:20:31.890" v="86" actId="20577"/>
        <pc:sldMkLst>
          <pc:docMk/>
          <pc:sldMk cId="0" sldId="256"/>
        </pc:sldMkLst>
        <pc:spChg chg="mod">
          <ac:chgData name="Pastor Jason Kauranen" userId="e0c3930084765aaa" providerId="LiveId" clId="{A438F859-A371-4CA2-BA51-2B86427404E9}" dt="2026-04-26T10:20:31.890" v="86" actId="20577"/>
          <ac:spMkLst>
            <pc:docMk/>
            <pc:sldMk cId="0" sldId="256"/>
            <ac:spMk id="85" creationId="{00000000-0000-0000-0000-000000000000}"/>
          </ac:spMkLst>
        </pc:spChg>
      </pc:sldChg>
      <pc:sldChg chg="del">
        <pc:chgData name="Pastor Jason Kauranen" userId="e0c3930084765aaa" providerId="LiveId" clId="{A438F859-A371-4CA2-BA51-2B86427404E9}" dt="2026-04-26T10:21:47.663" v="103" actId="47"/>
        <pc:sldMkLst>
          <pc:docMk/>
          <pc:sldMk cId="1689147409" sldId="339"/>
        </pc:sldMkLst>
      </pc:sldChg>
      <pc:sldChg chg="del">
        <pc:chgData name="Pastor Jason Kauranen" userId="e0c3930084765aaa" providerId="LiveId" clId="{A438F859-A371-4CA2-BA51-2B86427404E9}" dt="2026-04-26T10:20:53.146" v="87" actId="47"/>
        <pc:sldMkLst>
          <pc:docMk/>
          <pc:sldMk cId="3203466072" sldId="340"/>
        </pc:sldMkLst>
      </pc:sldChg>
      <pc:sldChg chg="del">
        <pc:chgData name="Pastor Jason Kauranen" userId="e0c3930084765aaa" providerId="LiveId" clId="{A438F859-A371-4CA2-BA51-2B86427404E9}" dt="2026-04-26T10:20:55.746" v="88" actId="47"/>
        <pc:sldMkLst>
          <pc:docMk/>
          <pc:sldMk cId="3822296046" sldId="341"/>
        </pc:sldMkLst>
      </pc:sldChg>
      <pc:sldChg chg="del">
        <pc:chgData name="Pastor Jason Kauranen" userId="e0c3930084765aaa" providerId="LiveId" clId="{A438F859-A371-4CA2-BA51-2B86427404E9}" dt="2026-04-26T10:20:56.806" v="89" actId="47"/>
        <pc:sldMkLst>
          <pc:docMk/>
          <pc:sldMk cId="3395364306" sldId="342"/>
        </pc:sldMkLst>
      </pc:sldChg>
      <pc:sldChg chg="del">
        <pc:chgData name="Pastor Jason Kauranen" userId="e0c3930084765aaa" providerId="LiveId" clId="{A438F859-A371-4CA2-BA51-2B86427404E9}" dt="2026-04-26T10:21:13.898" v="90" actId="47"/>
        <pc:sldMkLst>
          <pc:docMk/>
          <pc:sldMk cId="2704193590" sldId="343"/>
        </pc:sldMkLst>
      </pc:sldChg>
      <pc:sldChg chg="del">
        <pc:chgData name="Pastor Jason Kauranen" userId="e0c3930084765aaa" providerId="LiveId" clId="{A438F859-A371-4CA2-BA51-2B86427404E9}" dt="2026-04-26T10:21:14.788" v="91" actId="47"/>
        <pc:sldMkLst>
          <pc:docMk/>
          <pc:sldMk cId="3225617979" sldId="344"/>
        </pc:sldMkLst>
      </pc:sldChg>
      <pc:sldChg chg="del">
        <pc:chgData name="Pastor Jason Kauranen" userId="e0c3930084765aaa" providerId="LiveId" clId="{A438F859-A371-4CA2-BA51-2B86427404E9}" dt="2026-04-26T10:21:15.920" v="92" actId="47"/>
        <pc:sldMkLst>
          <pc:docMk/>
          <pc:sldMk cId="3391978906" sldId="345"/>
        </pc:sldMkLst>
      </pc:sldChg>
      <pc:sldChg chg="del">
        <pc:chgData name="Pastor Jason Kauranen" userId="e0c3930084765aaa" providerId="LiveId" clId="{A438F859-A371-4CA2-BA51-2B86427404E9}" dt="2026-04-26T10:21:17.646" v="93" actId="47"/>
        <pc:sldMkLst>
          <pc:docMk/>
          <pc:sldMk cId="3001907532" sldId="346"/>
        </pc:sldMkLst>
      </pc:sldChg>
      <pc:sldChg chg="del">
        <pc:chgData name="Pastor Jason Kauranen" userId="e0c3930084765aaa" providerId="LiveId" clId="{A438F859-A371-4CA2-BA51-2B86427404E9}" dt="2026-04-26T10:21:18.346" v="94" actId="47"/>
        <pc:sldMkLst>
          <pc:docMk/>
          <pc:sldMk cId="1250395419" sldId="347"/>
        </pc:sldMkLst>
      </pc:sldChg>
      <pc:sldChg chg="del">
        <pc:chgData name="Pastor Jason Kauranen" userId="e0c3930084765aaa" providerId="LiveId" clId="{A438F859-A371-4CA2-BA51-2B86427404E9}" dt="2026-04-26T10:21:22.173" v="95" actId="47"/>
        <pc:sldMkLst>
          <pc:docMk/>
          <pc:sldMk cId="1655813852" sldId="348"/>
        </pc:sldMkLst>
      </pc:sldChg>
      <pc:sldChg chg="del">
        <pc:chgData name="Pastor Jason Kauranen" userId="e0c3930084765aaa" providerId="LiveId" clId="{A438F859-A371-4CA2-BA51-2B86427404E9}" dt="2026-04-26T10:21:37.187" v="101" actId="47"/>
        <pc:sldMkLst>
          <pc:docMk/>
          <pc:sldMk cId="505274970" sldId="349"/>
        </pc:sldMkLst>
      </pc:sldChg>
      <pc:sldChg chg="del">
        <pc:chgData name="Pastor Jason Kauranen" userId="e0c3930084765aaa" providerId="LiveId" clId="{A438F859-A371-4CA2-BA51-2B86427404E9}" dt="2026-04-26T10:21:38.051" v="102" actId="47"/>
        <pc:sldMkLst>
          <pc:docMk/>
          <pc:sldMk cId="154896929" sldId="350"/>
        </pc:sldMkLst>
      </pc:sldChg>
      <pc:sldChg chg="del">
        <pc:chgData name="Pastor Jason Kauranen" userId="e0c3930084765aaa" providerId="LiveId" clId="{A438F859-A371-4CA2-BA51-2B86427404E9}" dt="2026-04-26T10:21:23.075" v="96" actId="47"/>
        <pc:sldMkLst>
          <pc:docMk/>
          <pc:sldMk cId="948715573" sldId="351"/>
        </pc:sldMkLst>
      </pc:sldChg>
      <pc:sldChg chg="del">
        <pc:chgData name="Pastor Jason Kauranen" userId="e0c3930084765aaa" providerId="LiveId" clId="{A438F859-A371-4CA2-BA51-2B86427404E9}" dt="2026-04-26T10:21:23.740" v="97" actId="47"/>
        <pc:sldMkLst>
          <pc:docMk/>
          <pc:sldMk cId="3313731317" sldId="352"/>
        </pc:sldMkLst>
      </pc:sldChg>
      <pc:sldChg chg="del">
        <pc:chgData name="Pastor Jason Kauranen" userId="e0c3930084765aaa" providerId="LiveId" clId="{A438F859-A371-4CA2-BA51-2B86427404E9}" dt="2026-04-26T10:21:26.955" v="98" actId="47"/>
        <pc:sldMkLst>
          <pc:docMk/>
          <pc:sldMk cId="1964558880" sldId="353"/>
        </pc:sldMkLst>
      </pc:sldChg>
      <pc:sldChg chg="del">
        <pc:chgData name="Pastor Jason Kauranen" userId="e0c3930084765aaa" providerId="LiveId" clId="{A438F859-A371-4CA2-BA51-2B86427404E9}" dt="2026-04-26T10:21:33.344" v="99" actId="47"/>
        <pc:sldMkLst>
          <pc:docMk/>
          <pc:sldMk cId="55953829" sldId="354"/>
        </pc:sldMkLst>
      </pc:sldChg>
      <pc:sldChg chg="del">
        <pc:chgData name="Pastor Jason Kauranen" userId="e0c3930084765aaa" providerId="LiveId" clId="{A438F859-A371-4CA2-BA51-2B86427404E9}" dt="2026-04-26T10:21:34.093" v="100" actId="47"/>
        <pc:sldMkLst>
          <pc:docMk/>
          <pc:sldMk cId="2634455905" sldId="355"/>
        </pc:sldMkLst>
      </pc:sldChg>
      <pc:sldChg chg="del">
        <pc:chgData name="Pastor Jason Kauranen" userId="e0c3930084765aaa" providerId="LiveId" clId="{A438F859-A371-4CA2-BA51-2B86427404E9}" dt="2026-04-26T10:21:58.974" v="104" actId="47"/>
        <pc:sldMkLst>
          <pc:docMk/>
          <pc:sldMk cId="828230118" sldId="356"/>
        </pc:sldMkLst>
      </pc:sldChg>
      <pc:sldChg chg="del">
        <pc:chgData name="Pastor Jason Kauranen" userId="e0c3930084765aaa" providerId="LiveId" clId="{A438F859-A371-4CA2-BA51-2B86427404E9}" dt="2026-04-26T10:22:00.424" v="105" actId="47"/>
        <pc:sldMkLst>
          <pc:docMk/>
          <pc:sldMk cId="2568624723" sldId="357"/>
        </pc:sldMkLst>
      </pc:sldChg>
      <pc:sldChg chg="del">
        <pc:chgData name="Pastor Jason Kauranen" userId="e0c3930084765aaa" providerId="LiveId" clId="{A438F859-A371-4CA2-BA51-2B86427404E9}" dt="2026-04-26T10:22:02.969" v="106" actId="47"/>
        <pc:sldMkLst>
          <pc:docMk/>
          <pc:sldMk cId="2045821236" sldId="358"/>
        </pc:sldMkLst>
      </pc:sldChg>
      <pc:sldChg chg="del">
        <pc:chgData name="Pastor Jason Kauranen" userId="e0c3930084765aaa" providerId="LiveId" clId="{A438F859-A371-4CA2-BA51-2B86427404E9}" dt="2026-04-26T10:22:07.306" v="107" actId="47"/>
        <pc:sldMkLst>
          <pc:docMk/>
          <pc:sldMk cId="2293233642" sldId="359"/>
        </pc:sldMkLst>
      </pc:sldChg>
      <pc:sldChg chg="ord">
        <pc:chgData name="Pastor Jason Kauranen" userId="e0c3930084765aaa" providerId="LiveId" clId="{A438F859-A371-4CA2-BA51-2B86427404E9}" dt="2026-04-26T10:26:24.024" v="127"/>
        <pc:sldMkLst>
          <pc:docMk/>
          <pc:sldMk cId="2799602795" sldId="361"/>
        </pc:sldMkLst>
      </pc:sldChg>
      <pc:sldChg chg="ord">
        <pc:chgData name="Pastor Jason Kauranen" userId="e0c3930084765aaa" providerId="LiveId" clId="{A438F859-A371-4CA2-BA51-2B86427404E9}" dt="2026-04-26T10:26:28.033" v="129"/>
        <pc:sldMkLst>
          <pc:docMk/>
          <pc:sldMk cId="3797174831" sldId="362"/>
        </pc:sldMkLst>
      </pc:sldChg>
      <pc:sldChg chg="modSp mod ord">
        <pc:chgData name="Pastor Jason Kauranen" userId="e0c3930084765aaa" providerId="LiveId" clId="{A438F859-A371-4CA2-BA51-2B86427404E9}" dt="2026-04-26T10:38:24.239" v="182"/>
        <pc:sldMkLst>
          <pc:docMk/>
          <pc:sldMk cId="2917431010" sldId="363"/>
        </pc:sldMkLst>
        <pc:spChg chg="mod">
          <ac:chgData name="Pastor Jason Kauranen" userId="e0c3930084765aaa" providerId="LiveId" clId="{A438F859-A371-4CA2-BA51-2B86427404E9}" dt="2026-04-26T10:23:05.907" v="112" actId="20577"/>
          <ac:spMkLst>
            <pc:docMk/>
            <pc:sldMk cId="2917431010" sldId="363"/>
            <ac:spMk id="2" creationId="{DF2E1861-5000-CCC2-3004-8FEFE4D6B125}"/>
          </ac:spMkLst>
        </pc:spChg>
      </pc:sldChg>
      <pc:sldChg chg="ord">
        <pc:chgData name="Pastor Jason Kauranen" userId="e0c3930084765aaa" providerId="LiveId" clId="{A438F859-A371-4CA2-BA51-2B86427404E9}" dt="2026-04-26T10:26:19.303" v="123"/>
        <pc:sldMkLst>
          <pc:docMk/>
          <pc:sldMk cId="1603269676" sldId="364"/>
        </pc:sldMkLst>
      </pc:sldChg>
      <pc:sldChg chg="ord">
        <pc:chgData name="Pastor Jason Kauranen" userId="e0c3930084765aaa" providerId="LiveId" clId="{A438F859-A371-4CA2-BA51-2B86427404E9}" dt="2026-04-26T10:26:22.290" v="125"/>
        <pc:sldMkLst>
          <pc:docMk/>
          <pc:sldMk cId="3940265389" sldId="365"/>
        </pc:sldMkLst>
      </pc:sldChg>
      <pc:sldChg chg="modSp mod ord">
        <pc:chgData name="Pastor Jason Kauranen" userId="e0c3930084765aaa" providerId="LiveId" clId="{A438F859-A371-4CA2-BA51-2B86427404E9}" dt="2026-04-26T10:26:31.353" v="133"/>
        <pc:sldMkLst>
          <pc:docMk/>
          <pc:sldMk cId="1449996325" sldId="366"/>
        </pc:sldMkLst>
        <pc:spChg chg="mod">
          <ac:chgData name="Pastor Jason Kauranen" userId="e0c3930084765aaa" providerId="LiveId" clId="{A438F859-A371-4CA2-BA51-2B86427404E9}" dt="2026-04-22T22:44:45.458" v="0" actId="20577"/>
          <ac:spMkLst>
            <pc:docMk/>
            <pc:sldMk cId="1449996325" sldId="366"/>
            <ac:spMk id="2" creationId="{27F3F4D8-B0B3-252F-D5F9-DEEED5E63F26}"/>
          </ac:spMkLst>
        </pc:spChg>
      </pc:sldChg>
      <pc:sldChg chg="modSp new mod">
        <pc:chgData name="Pastor Jason Kauranen" userId="e0c3930084765aaa" providerId="LiveId" clId="{A438F859-A371-4CA2-BA51-2B86427404E9}" dt="2026-04-26T10:23:47.843" v="119"/>
        <pc:sldMkLst>
          <pc:docMk/>
          <pc:sldMk cId="102361076" sldId="367"/>
        </pc:sldMkLst>
        <pc:spChg chg="mod">
          <ac:chgData name="Pastor Jason Kauranen" userId="e0c3930084765aaa" providerId="LiveId" clId="{A438F859-A371-4CA2-BA51-2B86427404E9}" dt="2026-04-26T10:23:47.843" v="119"/>
          <ac:spMkLst>
            <pc:docMk/>
            <pc:sldMk cId="102361076" sldId="367"/>
            <ac:spMk id="2" creationId="{987F9F5C-56E9-C700-6C48-C280987C0A9E}"/>
          </ac:spMkLst>
        </pc:spChg>
      </pc:sldChg>
      <pc:sldChg chg="del">
        <pc:chgData name="Pastor Jason Kauranen" userId="e0c3930084765aaa" providerId="LiveId" clId="{A438F859-A371-4CA2-BA51-2B86427404E9}" dt="2026-04-26T10:22:48.676" v="108" actId="47"/>
        <pc:sldMkLst>
          <pc:docMk/>
          <pc:sldMk cId="2758783385" sldId="367"/>
        </pc:sldMkLst>
      </pc:sldChg>
      <pc:sldChg chg="modSp new mod">
        <pc:chgData name="Pastor Jason Kauranen" userId="e0c3930084765aaa" providerId="LiveId" clId="{A438F859-A371-4CA2-BA51-2B86427404E9}" dt="2026-04-26T10:28:17.414" v="142" actId="20577"/>
        <pc:sldMkLst>
          <pc:docMk/>
          <pc:sldMk cId="847026159" sldId="368"/>
        </pc:sldMkLst>
        <pc:spChg chg="mod">
          <ac:chgData name="Pastor Jason Kauranen" userId="e0c3930084765aaa" providerId="LiveId" clId="{A438F859-A371-4CA2-BA51-2B86427404E9}" dt="2026-04-26T10:28:17.414" v="142" actId="20577"/>
          <ac:spMkLst>
            <pc:docMk/>
            <pc:sldMk cId="847026159" sldId="368"/>
            <ac:spMk id="2" creationId="{6C3041D9-C9A5-FF5A-C401-105F78596904}"/>
          </ac:spMkLst>
        </pc:spChg>
      </pc:sldChg>
      <pc:sldChg chg="modSp new mod">
        <pc:chgData name="Pastor Jason Kauranen" userId="e0c3930084765aaa" providerId="LiveId" clId="{A438F859-A371-4CA2-BA51-2B86427404E9}" dt="2026-04-26T10:31:10.246" v="161" actId="20577"/>
        <pc:sldMkLst>
          <pc:docMk/>
          <pc:sldMk cId="3200529809" sldId="369"/>
        </pc:sldMkLst>
        <pc:spChg chg="mod">
          <ac:chgData name="Pastor Jason Kauranen" userId="e0c3930084765aaa" providerId="LiveId" clId="{A438F859-A371-4CA2-BA51-2B86427404E9}" dt="2026-04-26T10:31:10.246" v="161" actId="20577"/>
          <ac:spMkLst>
            <pc:docMk/>
            <pc:sldMk cId="3200529809" sldId="369"/>
            <ac:spMk id="2" creationId="{7E14714B-B2C5-4274-70F9-FBD8DA125742}"/>
          </ac:spMkLst>
        </pc:spChg>
      </pc:sldChg>
      <pc:sldChg chg="modSp new mod">
        <pc:chgData name="Pastor Jason Kauranen" userId="e0c3930084765aaa" providerId="LiveId" clId="{A438F859-A371-4CA2-BA51-2B86427404E9}" dt="2026-04-26T10:32:31.016" v="165"/>
        <pc:sldMkLst>
          <pc:docMk/>
          <pc:sldMk cId="310932220" sldId="370"/>
        </pc:sldMkLst>
        <pc:spChg chg="mod">
          <ac:chgData name="Pastor Jason Kauranen" userId="e0c3930084765aaa" providerId="LiveId" clId="{A438F859-A371-4CA2-BA51-2B86427404E9}" dt="2026-04-26T10:32:31.016" v="165"/>
          <ac:spMkLst>
            <pc:docMk/>
            <pc:sldMk cId="310932220" sldId="370"/>
            <ac:spMk id="2" creationId="{605EF6DF-CB9C-601F-A551-3B8E3B4A2499}"/>
          </ac:spMkLst>
        </pc:spChg>
      </pc:sldChg>
      <pc:sldChg chg="modSp new mod">
        <pc:chgData name="Pastor Jason Kauranen" userId="e0c3930084765aaa" providerId="LiveId" clId="{A438F859-A371-4CA2-BA51-2B86427404E9}" dt="2026-04-26T10:32:58.852" v="169" actId="20577"/>
        <pc:sldMkLst>
          <pc:docMk/>
          <pc:sldMk cId="1643226464" sldId="371"/>
        </pc:sldMkLst>
        <pc:spChg chg="mod">
          <ac:chgData name="Pastor Jason Kauranen" userId="e0c3930084765aaa" providerId="LiveId" clId="{A438F859-A371-4CA2-BA51-2B86427404E9}" dt="2026-04-26T10:32:58.852" v="169" actId="20577"/>
          <ac:spMkLst>
            <pc:docMk/>
            <pc:sldMk cId="1643226464" sldId="371"/>
            <ac:spMk id="2" creationId="{BEE28041-4389-9083-DE39-403219D9C4C7}"/>
          </ac:spMkLst>
        </pc:spChg>
      </pc:sldChg>
      <pc:sldChg chg="modSp new mod">
        <pc:chgData name="Pastor Jason Kauranen" userId="e0c3930084765aaa" providerId="LiveId" clId="{A438F859-A371-4CA2-BA51-2B86427404E9}" dt="2026-04-26T10:34:01.316" v="176"/>
        <pc:sldMkLst>
          <pc:docMk/>
          <pc:sldMk cId="2897449137" sldId="372"/>
        </pc:sldMkLst>
        <pc:spChg chg="mod">
          <ac:chgData name="Pastor Jason Kauranen" userId="e0c3930084765aaa" providerId="LiveId" clId="{A438F859-A371-4CA2-BA51-2B86427404E9}" dt="2026-04-26T10:34:01.316" v="176"/>
          <ac:spMkLst>
            <pc:docMk/>
            <pc:sldMk cId="2897449137" sldId="372"/>
            <ac:spMk id="2" creationId="{AC9EC2C7-8F7D-245F-FFB3-FA139D46395B}"/>
          </ac:spMkLst>
        </pc:spChg>
      </pc:sldChg>
      <pc:sldChg chg="modSp new mod">
        <pc:chgData name="Pastor Jason Kauranen" userId="e0c3930084765aaa" providerId="LiveId" clId="{A438F859-A371-4CA2-BA51-2B86427404E9}" dt="2026-04-26T10:37:49.101" v="180"/>
        <pc:sldMkLst>
          <pc:docMk/>
          <pc:sldMk cId="3355185533" sldId="373"/>
        </pc:sldMkLst>
        <pc:spChg chg="mod">
          <ac:chgData name="Pastor Jason Kauranen" userId="e0c3930084765aaa" providerId="LiveId" clId="{A438F859-A371-4CA2-BA51-2B86427404E9}" dt="2026-04-26T10:37:49.101" v="180"/>
          <ac:spMkLst>
            <pc:docMk/>
            <pc:sldMk cId="3355185533" sldId="373"/>
            <ac:spMk id="2" creationId="{75EBF5AD-2B49-EB03-72A4-FE632473CE4F}"/>
          </ac:spMkLst>
        </pc:spChg>
      </pc:sldChg>
      <pc:sldChg chg="modSp new mod">
        <pc:chgData name="Pastor Jason Kauranen" userId="e0c3930084765aaa" providerId="LiveId" clId="{A438F859-A371-4CA2-BA51-2B86427404E9}" dt="2026-04-26T10:42:38.579" v="184"/>
        <pc:sldMkLst>
          <pc:docMk/>
          <pc:sldMk cId="3708511394" sldId="374"/>
        </pc:sldMkLst>
        <pc:spChg chg="mod">
          <ac:chgData name="Pastor Jason Kauranen" userId="e0c3930084765aaa" providerId="LiveId" clId="{A438F859-A371-4CA2-BA51-2B86427404E9}" dt="2026-04-26T10:42:38.579" v="184"/>
          <ac:spMkLst>
            <pc:docMk/>
            <pc:sldMk cId="3708511394" sldId="374"/>
            <ac:spMk id="2" creationId="{70340E7B-E267-F95B-259D-D207560CCE21}"/>
          </ac:spMkLst>
        </pc:spChg>
      </pc:sldChg>
      <pc:sldChg chg="modSp new mod">
        <pc:chgData name="Pastor Jason Kauranen" userId="e0c3930084765aaa" providerId="LiveId" clId="{A438F859-A371-4CA2-BA51-2B86427404E9}" dt="2026-04-26T10:42:55.655" v="186"/>
        <pc:sldMkLst>
          <pc:docMk/>
          <pc:sldMk cId="4024488225" sldId="375"/>
        </pc:sldMkLst>
        <pc:spChg chg="mod">
          <ac:chgData name="Pastor Jason Kauranen" userId="e0c3930084765aaa" providerId="LiveId" clId="{A438F859-A371-4CA2-BA51-2B86427404E9}" dt="2026-04-26T10:42:55.655" v="186"/>
          <ac:spMkLst>
            <pc:docMk/>
            <pc:sldMk cId="4024488225" sldId="375"/>
            <ac:spMk id="2" creationId="{035C2C0F-27CB-8756-3847-CFDF3F637D80}"/>
          </ac:spMkLst>
        </pc:spChg>
      </pc:sldChg>
      <pc:sldChg chg="modSp new mod">
        <pc:chgData name="Pastor Jason Kauranen" userId="e0c3930084765aaa" providerId="LiveId" clId="{A438F859-A371-4CA2-BA51-2B86427404E9}" dt="2026-04-26T10:45:00.643" v="201" actId="20577"/>
        <pc:sldMkLst>
          <pc:docMk/>
          <pc:sldMk cId="1969891366" sldId="376"/>
        </pc:sldMkLst>
        <pc:spChg chg="mod">
          <ac:chgData name="Pastor Jason Kauranen" userId="e0c3930084765aaa" providerId="LiveId" clId="{A438F859-A371-4CA2-BA51-2B86427404E9}" dt="2026-04-26T10:45:00.643" v="201" actId="20577"/>
          <ac:spMkLst>
            <pc:docMk/>
            <pc:sldMk cId="1969891366" sldId="376"/>
            <ac:spMk id="2" creationId="{9B52531C-BBEE-369A-6584-AF77C3D26226}"/>
          </ac:spMkLst>
        </pc:spChg>
      </pc:sldChg>
      <pc:sldChg chg="modSp new mod">
        <pc:chgData name="Pastor Jason Kauranen" userId="e0c3930084765aaa" providerId="LiveId" clId="{A438F859-A371-4CA2-BA51-2B86427404E9}" dt="2026-04-26T11:24:47.973" v="255" actId="115"/>
        <pc:sldMkLst>
          <pc:docMk/>
          <pc:sldMk cId="97682953" sldId="377"/>
        </pc:sldMkLst>
        <pc:spChg chg="mod">
          <ac:chgData name="Pastor Jason Kauranen" userId="e0c3930084765aaa" providerId="LiveId" clId="{A438F859-A371-4CA2-BA51-2B86427404E9}" dt="2026-04-26T11:24:47.973" v="255" actId="115"/>
          <ac:spMkLst>
            <pc:docMk/>
            <pc:sldMk cId="97682953" sldId="377"/>
            <ac:spMk id="2" creationId="{0D9DB2C4-D6FA-C961-AF08-4920A2196960}"/>
          </ac:spMkLst>
        </pc:spChg>
      </pc:sldChg>
      <pc:sldChg chg="modSp new mod">
        <pc:chgData name="Pastor Jason Kauranen" userId="e0c3930084765aaa" providerId="LiveId" clId="{A438F859-A371-4CA2-BA51-2B86427404E9}" dt="2026-04-26T10:46:14.435" v="212" actId="20577"/>
        <pc:sldMkLst>
          <pc:docMk/>
          <pc:sldMk cId="1388318165" sldId="378"/>
        </pc:sldMkLst>
        <pc:spChg chg="mod">
          <ac:chgData name="Pastor Jason Kauranen" userId="e0c3930084765aaa" providerId="LiveId" clId="{A438F859-A371-4CA2-BA51-2B86427404E9}" dt="2026-04-26T10:46:14.435" v="212" actId="20577"/>
          <ac:spMkLst>
            <pc:docMk/>
            <pc:sldMk cId="1388318165" sldId="378"/>
            <ac:spMk id="2" creationId="{104D3F17-8B6A-8638-A888-2DD928FB974F}"/>
          </ac:spMkLst>
        </pc:spChg>
      </pc:sldChg>
      <pc:sldChg chg="modSp new mod">
        <pc:chgData name="Pastor Jason Kauranen" userId="e0c3930084765aaa" providerId="LiveId" clId="{A438F859-A371-4CA2-BA51-2B86427404E9}" dt="2026-04-26T10:47:54.555" v="216" actId="114"/>
        <pc:sldMkLst>
          <pc:docMk/>
          <pc:sldMk cId="635531900" sldId="379"/>
        </pc:sldMkLst>
        <pc:spChg chg="mod">
          <ac:chgData name="Pastor Jason Kauranen" userId="e0c3930084765aaa" providerId="LiveId" clId="{A438F859-A371-4CA2-BA51-2B86427404E9}" dt="2026-04-26T10:47:54.555" v="216" actId="114"/>
          <ac:spMkLst>
            <pc:docMk/>
            <pc:sldMk cId="635531900" sldId="379"/>
            <ac:spMk id="2" creationId="{E2B964F9-5148-7351-332F-BDF5DE6EAB2F}"/>
          </ac:spMkLst>
        </pc:spChg>
      </pc:sldChg>
      <pc:sldChg chg="modSp new mod">
        <pc:chgData name="Pastor Jason Kauranen" userId="e0c3930084765aaa" providerId="LiveId" clId="{A438F859-A371-4CA2-BA51-2B86427404E9}" dt="2026-04-26T10:53:33.514" v="218"/>
        <pc:sldMkLst>
          <pc:docMk/>
          <pc:sldMk cId="3388462775" sldId="380"/>
        </pc:sldMkLst>
        <pc:spChg chg="mod">
          <ac:chgData name="Pastor Jason Kauranen" userId="e0c3930084765aaa" providerId="LiveId" clId="{A438F859-A371-4CA2-BA51-2B86427404E9}" dt="2026-04-26T10:53:33.514" v="218"/>
          <ac:spMkLst>
            <pc:docMk/>
            <pc:sldMk cId="3388462775" sldId="380"/>
            <ac:spMk id="2" creationId="{DF02B6DF-F53E-333F-971B-D76868D3E4EA}"/>
          </ac:spMkLst>
        </pc:spChg>
      </pc:sldChg>
      <pc:sldChg chg="modSp new mod">
        <pc:chgData name="Pastor Jason Kauranen" userId="e0c3930084765aaa" providerId="LiveId" clId="{A438F859-A371-4CA2-BA51-2B86427404E9}" dt="2026-04-26T10:54:12.847" v="223" actId="20577"/>
        <pc:sldMkLst>
          <pc:docMk/>
          <pc:sldMk cId="3063575112" sldId="381"/>
        </pc:sldMkLst>
        <pc:spChg chg="mod">
          <ac:chgData name="Pastor Jason Kauranen" userId="e0c3930084765aaa" providerId="LiveId" clId="{A438F859-A371-4CA2-BA51-2B86427404E9}" dt="2026-04-26T10:54:12.847" v="223" actId="20577"/>
          <ac:spMkLst>
            <pc:docMk/>
            <pc:sldMk cId="3063575112" sldId="381"/>
            <ac:spMk id="2" creationId="{B9AB321C-DF9C-9921-A921-C1230126D15F}"/>
          </ac:spMkLst>
        </pc:spChg>
      </pc:sldChg>
      <pc:sldChg chg="modSp new mod">
        <pc:chgData name="Pastor Jason Kauranen" userId="e0c3930084765aaa" providerId="LiveId" clId="{A438F859-A371-4CA2-BA51-2B86427404E9}" dt="2026-04-26T10:54:46.631" v="227"/>
        <pc:sldMkLst>
          <pc:docMk/>
          <pc:sldMk cId="953733206" sldId="382"/>
        </pc:sldMkLst>
        <pc:spChg chg="mod">
          <ac:chgData name="Pastor Jason Kauranen" userId="e0c3930084765aaa" providerId="LiveId" clId="{A438F859-A371-4CA2-BA51-2B86427404E9}" dt="2026-04-26T10:54:46.631" v="227"/>
          <ac:spMkLst>
            <pc:docMk/>
            <pc:sldMk cId="953733206" sldId="382"/>
            <ac:spMk id="2" creationId="{EFDE7EB9-1998-BC78-304E-007386766006}"/>
          </ac:spMkLst>
        </pc:spChg>
      </pc:sldChg>
      <pc:sldChg chg="modSp new mod">
        <pc:chgData name="Pastor Jason Kauranen" userId="e0c3930084765aaa" providerId="LiveId" clId="{A438F859-A371-4CA2-BA51-2B86427404E9}" dt="2026-04-26T10:55:55.897" v="231" actId="20577"/>
        <pc:sldMkLst>
          <pc:docMk/>
          <pc:sldMk cId="3540342122" sldId="383"/>
        </pc:sldMkLst>
        <pc:spChg chg="mod">
          <ac:chgData name="Pastor Jason Kauranen" userId="e0c3930084765aaa" providerId="LiveId" clId="{A438F859-A371-4CA2-BA51-2B86427404E9}" dt="2026-04-26T10:55:55.897" v="231" actId="20577"/>
          <ac:spMkLst>
            <pc:docMk/>
            <pc:sldMk cId="3540342122" sldId="383"/>
            <ac:spMk id="2" creationId="{CABA2EAF-DE71-DD9E-9522-2004708BB8FE}"/>
          </ac:spMkLst>
        </pc:spChg>
      </pc:sldChg>
      <pc:sldChg chg="modSp new mod">
        <pc:chgData name="Pastor Jason Kauranen" userId="e0c3930084765aaa" providerId="LiveId" clId="{A438F859-A371-4CA2-BA51-2B86427404E9}" dt="2026-04-26T10:57:40.642" v="248" actId="114"/>
        <pc:sldMkLst>
          <pc:docMk/>
          <pc:sldMk cId="2375452937" sldId="384"/>
        </pc:sldMkLst>
        <pc:spChg chg="mod">
          <ac:chgData name="Pastor Jason Kauranen" userId="e0c3930084765aaa" providerId="LiveId" clId="{A438F859-A371-4CA2-BA51-2B86427404E9}" dt="2026-04-26T10:57:40.642" v="248" actId="114"/>
          <ac:spMkLst>
            <pc:docMk/>
            <pc:sldMk cId="2375452937" sldId="384"/>
            <ac:spMk id="2" creationId="{5C824B8D-5F32-A691-928D-7CFCA5FDB9EF}"/>
          </ac:spMkLst>
        </pc:spChg>
      </pc:sldChg>
      <pc:sldChg chg="modSp new mod">
        <pc:chgData name="Pastor Jason Kauranen" userId="e0c3930084765aaa" providerId="LiveId" clId="{A438F859-A371-4CA2-BA51-2B86427404E9}" dt="2026-04-26T10:58:10.508" v="250"/>
        <pc:sldMkLst>
          <pc:docMk/>
          <pc:sldMk cId="2493351954" sldId="385"/>
        </pc:sldMkLst>
        <pc:spChg chg="mod">
          <ac:chgData name="Pastor Jason Kauranen" userId="e0c3930084765aaa" providerId="LiveId" clId="{A438F859-A371-4CA2-BA51-2B86427404E9}" dt="2026-04-26T10:58:10.508" v="250"/>
          <ac:spMkLst>
            <pc:docMk/>
            <pc:sldMk cId="2493351954" sldId="385"/>
            <ac:spMk id="2" creationId="{7F5A4ED6-BADF-E2C1-8DA5-97F09193BCF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
        <p:cNvGrpSpPr/>
        <p:nvPr/>
      </p:nvGrpSpPr>
      <p:grpSpPr>
        <a:xfrm>
          <a:off x="0" y="0"/>
          <a:ext cx="0" cy="0"/>
          <a:chOff x="0" y="0"/>
          <a:chExt cx="0" cy="0"/>
        </a:xfrm>
      </p:grpSpPr>
      <p:sp>
        <p:nvSpPr>
          <p:cNvPr id="3" name="Google Shape;3;n"/>
          <p:cNvSpPr/>
          <p:nvPr/>
        </p:nvSpPr>
        <p:spPr>
          <a:xfrm>
            <a:off x="0" y="0"/>
            <a:ext cx="7315200" cy="96012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4400" b="1">
              <a:solidFill>
                <a:srgbClr val="FFFFFF"/>
              </a:solidFill>
              <a:latin typeface="Arial"/>
              <a:ea typeface="Arial"/>
              <a:cs typeface="Arial"/>
              <a:sym typeface="Arial"/>
            </a:endParaRPr>
          </a:p>
        </p:txBody>
      </p:sp>
      <p:sp>
        <p:nvSpPr>
          <p:cNvPr id="4" name="Google Shape;4;n"/>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5" name="Google Shape;5;n"/>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lvl1pPr marL="457200" marR="0" lvl="0"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1pPr>
            <a:lvl2pPr marL="914400" marR="0" lvl="1"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2pPr>
            <a:lvl3pPr marL="1371600" marR="0" lvl="2"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3pPr>
            <a:lvl4pPr marL="1828800" marR="0" lvl="3"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4pPr>
            <a:lvl5pPr marL="2286000" marR="0" lvl="4"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83" name="Google Shape;83;p1:notes"/>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a:extLst>
            <a:ext uri="{FF2B5EF4-FFF2-40B4-BE49-F238E27FC236}">
              <a16:creationId xmlns:a16="http://schemas.microsoft.com/office/drawing/2014/main" id="{1AB5F192-C48C-E416-7386-704414948E40}"/>
            </a:ext>
          </a:extLst>
        </p:cNvPr>
        <p:cNvGrpSpPr/>
        <p:nvPr/>
      </p:nvGrpSpPr>
      <p:grpSpPr>
        <a:xfrm>
          <a:off x="0" y="0"/>
          <a:ext cx="0" cy="0"/>
          <a:chOff x="0" y="0"/>
          <a:chExt cx="0" cy="0"/>
        </a:xfrm>
      </p:grpSpPr>
      <p:sp>
        <p:nvSpPr>
          <p:cNvPr id="87" name="Google Shape;87;p2:notes">
            <a:extLst>
              <a:ext uri="{FF2B5EF4-FFF2-40B4-BE49-F238E27FC236}">
                <a16:creationId xmlns:a16="http://schemas.microsoft.com/office/drawing/2014/main" id="{0F6196A7-8080-AEE5-FB75-3D582E423C75}"/>
              </a:ext>
            </a:extLst>
          </p:cNvPr>
          <p:cNvSpPr txBox="1">
            <a:spLocks noGrp="1"/>
          </p:cNvSpPr>
          <p:nvPr>
            <p:ph type="body" idx="1"/>
          </p:nvPr>
        </p:nvSpPr>
        <p:spPr>
          <a:xfrm>
            <a:off x="731838" y="4560888"/>
            <a:ext cx="5848350" cy="4318000"/>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a:p>
        </p:txBody>
      </p:sp>
      <p:sp>
        <p:nvSpPr>
          <p:cNvPr id="88" name="Google Shape;88;p2:notes">
            <a:extLst>
              <a:ext uri="{FF2B5EF4-FFF2-40B4-BE49-F238E27FC236}">
                <a16:creationId xmlns:a16="http://schemas.microsoft.com/office/drawing/2014/main" id="{BBE99C64-CDC4-E605-3C6B-DD88882B64E6}"/>
              </a:ext>
            </a:extLst>
          </p:cNvPr>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279248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Google Shape;269;p38: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70" name="Google Shape;270;p38:notes"/>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2"/>
        <p:cNvGrpSpPr/>
        <p:nvPr/>
      </p:nvGrpSpPr>
      <p:grpSpPr>
        <a:xfrm>
          <a:off x="0" y="0"/>
          <a:ext cx="0" cy="0"/>
          <a:chOff x="0" y="0"/>
          <a:chExt cx="0" cy="0"/>
        </a:xfrm>
      </p:grpSpPr>
      <p:sp>
        <p:nvSpPr>
          <p:cNvPr id="13" name="Google Shape;13;p40"/>
          <p:cNvSpPr txBox="1">
            <a:spLocks noGrp="1"/>
          </p:cNvSpPr>
          <p:nvPr>
            <p:ph type="title"/>
          </p:nvPr>
        </p:nvSpPr>
        <p:spPr>
          <a:xfrm>
            <a:off x="304800" y="365125"/>
            <a:ext cx="8531225" cy="1139825"/>
          </a:xfrm>
          <a:prstGeom prst="rect">
            <a:avLst/>
          </a:prstGeom>
          <a:noFill/>
          <a:ln>
            <a:noFill/>
          </a:ln>
        </p:spPr>
        <p:txBody>
          <a:bodyPr spcFirstLastPara="1" wrap="square" lIns="90000" tIns="46800" rIns="90000" bIns="46800" anchor="t"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4" name="Google Shape;14;p40"/>
          <p:cNvSpPr txBox="1">
            <a:spLocks noGrp="1"/>
          </p:cNvSpPr>
          <p:nvPr>
            <p:ph type="dt" idx="10"/>
          </p:nvPr>
        </p:nvSpPr>
        <p:spPr>
          <a:xfrm>
            <a:off x="685800" y="6248400"/>
            <a:ext cx="1901825" cy="454025"/>
          </a:xfrm>
          <a:prstGeom prst="rect">
            <a:avLst/>
          </a:prstGeom>
          <a:noFill/>
          <a:ln>
            <a:noFill/>
          </a:ln>
        </p:spPr>
        <p:txBody>
          <a:bodyPr spcFirstLastPara="1" wrap="square" lIns="90000" tIns="46800" rIns="90000" bIns="46800" anchor="t" anchorCtr="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40"/>
          <p:cNvSpPr txBox="1">
            <a:spLocks noGrp="1"/>
          </p:cNvSpPr>
          <p:nvPr>
            <p:ph type="ftr" idx="11"/>
          </p:nvPr>
        </p:nvSpPr>
        <p:spPr>
          <a:xfrm>
            <a:off x="3124200" y="6248400"/>
            <a:ext cx="2892425" cy="454025"/>
          </a:xfrm>
          <a:prstGeom prst="rect">
            <a:avLst/>
          </a:prstGeom>
          <a:noFill/>
          <a:ln>
            <a:noFill/>
          </a:ln>
        </p:spPr>
        <p:txBody>
          <a:bodyPr spcFirstLastPara="1" wrap="square" lIns="90000" tIns="46800" rIns="90000" bIns="46800" anchor="t" anchorCtr="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40"/>
          <p:cNvSpPr txBox="1">
            <a:spLocks noGrp="1"/>
          </p:cNvSpPr>
          <p:nvPr>
            <p:ph type="sldNum" idx="12"/>
          </p:nvPr>
        </p:nvSpPr>
        <p:spPr>
          <a:xfrm>
            <a:off x="6553200" y="6248400"/>
            <a:ext cx="1901825" cy="454025"/>
          </a:xfrm>
          <a:prstGeom prst="rect">
            <a:avLst/>
          </a:prstGeom>
          <a:noFill/>
          <a:ln>
            <a:noFill/>
          </a:ln>
        </p:spPr>
        <p:txBody>
          <a:bodyPr spcFirstLastPara="1" wrap="square" lIns="90000" tIns="46800" rIns="90000" bIns="46800" anchor="t" anchorCtr="0">
            <a:noAutofit/>
          </a:bodyPr>
          <a:lstStyle>
            <a:lvl1pPr marL="0" lvl="0"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1pPr>
            <a:lvl2pPr marL="0" lvl="1"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2pPr>
            <a:lvl3pPr marL="0" lvl="2"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3pPr>
            <a:lvl4pPr marL="0" lvl="3"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4pPr>
            <a:lvl5pPr marL="0" lvl="4"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5pPr>
            <a:lvl6pPr marL="0" lvl="5"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6pPr>
            <a:lvl7pPr marL="0" lvl="6"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7pPr>
            <a:lvl8pPr marL="0" lvl="7"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8pPr>
            <a:lvl9pPr marL="0" lvl="8"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Shape 6"/>
        <p:cNvGrpSpPr/>
        <p:nvPr/>
      </p:nvGrpSpPr>
      <p:grpSpPr>
        <a:xfrm>
          <a:off x="0" y="0"/>
          <a:ext cx="0" cy="0"/>
          <a:chOff x="0" y="0"/>
          <a:chExt cx="0" cy="0"/>
        </a:xfrm>
      </p:grpSpPr>
      <p:sp>
        <p:nvSpPr>
          <p:cNvPr id="7" name="Google Shape;7;p39"/>
          <p:cNvSpPr txBox="1">
            <a:spLocks noGrp="1"/>
          </p:cNvSpPr>
          <p:nvPr>
            <p:ph type="title"/>
          </p:nvPr>
        </p:nvSpPr>
        <p:spPr>
          <a:xfrm>
            <a:off x="304800" y="365125"/>
            <a:ext cx="8531225" cy="1139825"/>
          </a:xfrm>
          <a:prstGeom prst="rect">
            <a:avLst/>
          </a:prstGeom>
          <a:noFill/>
          <a:ln>
            <a:noFill/>
          </a:ln>
        </p:spPr>
        <p:txBody>
          <a:bodyPr spcFirstLastPara="1" wrap="square" lIns="90000" tIns="46800" rIns="90000" bIns="46800" anchor="t" anchorCtr="0">
            <a:noAutofit/>
          </a:bodyPr>
          <a:lstStyle>
            <a:lvl1pPr marR="0" lvl="0"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1pPr>
            <a:lvl2pPr marR="0" lvl="1"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2pPr>
            <a:lvl3pPr marR="0" lvl="2"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3pPr>
            <a:lvl4pPr marR="0" lvl="3"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4pPr>
            <a:lvl5pPr marR="0" lvl="4"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5pPr>
            <a:lvl6pPr marR="0" lvl="5"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6pPr>
            <a:lvl7pPr marR="0" lvl="6"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7pPr>
            <a:lvl8pPr marR="0" lvl="7"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8pPr>
            <a:lvl9pPr marR="0" lvl="8"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9pPr>
          </a:lstStyle>
          <a:p>
            <a:endParaRPr/>
          </a:p>
        </p:txBody>
      </p:sp>
      <p:sp>
        <p:nvSpPr>
          <p:cNvPr id="8" name="Google Shape;8;p39"/>
          <p:cNvSpPr txBox="1">
            <a:spLocks noGrp="1"/>
          </p:cNvSpPr>
          <p:nvPr>
            <p:ph type="body" idx="1"/>
          </p:nvPr>
        </p:nvSpPr>
        <p:spPr>
          <a:xfrm>
            <a:off x="685800" y="1981200"/>
            <a:ext cx="7769225" cy="4111625"/>
          </a:xfrm>
          <a:prstGeom prst="rect">
            <a:avLst/>
          </a:prstGeom>
          <a:noFill/>
          <a:ln>
            <a:noFill/>
          </a:ln>
        </p:spPr>
        <p:txBody>
          <a:bodyPr spcFirstLastPara="1" wrap="square" lIns="90000" tIns="46800" rIns="90000" bIns="46800" anchor="t" anchorCtr="0">
            <a:noAutofit/>
          </a:bodyPr>
          <a:lstStyle>
            <a:lvl1pPr marL="457200" marR="0" lvl="0" indent="-228600" algn="ctr" rtl="0">
              <a:spcBef>
                <a:spcPts val="135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1pPr>
            <a:lvl2pPr marL="914400" marR="0" lvl="1" indent="-228600" algn="l" rtl="0">
              <a:spcBef>
                <a:spcPts val="700"/>
              </a:spcBef>
              <a:spcAft>
                <a:spcPts val="0"/>
              </a:spcAft>
              <a:buSzPts val="1400"/>
              <a:buNone/>
              <a:defRPr sz="2800" b="0" i="0" u="none" strike="noStrike" cap="none">
                <a:solidFill>
                  <a:srgbClr val="000000"/>
                </a:solidFill>
                <a:latin typeface="Times New Roman"/>
                <a:ea typeface="Times New Roman"/>
                <a:cs typeface="Times New Roman"/>
                <a:sym typeface="Times New Roman"/>
              </a:defRPr>
            </a:lvl2pPr>
            <a:lvl3pPr marL="1371600" marR="0" lvl="2" indent="-228600" algn="l" rtl="0">
              <a:spcBef>
                <a:spcPts val="600"/>
              </a:spcBef>
              <a:spcAft>
                <a:spcPts val="0"/>
              </a:spcAft>
              <a:buSzPts val="1400"/>
              <a:buNone/>
              <a:defRPr sz="2400" b="0" i="0" u="none" strike="noStrike" cap="none">
                <a:solidFill>
                  <a:srgbClr val="000000"/>
                </a:solidFill>
                <a:latin typeface="Times New Roman"/>
                <a:ea typeface="Times New Roman"/>
                <a:cs typeface="Times New Roman"/>
                <a:sym typeface="Times New Roman"/>
              </a:defRPr>
            </a:lvl3pPr>
            <a:lvl4pPr marL="1828800" marR="0" lvl="3" indent="-228600" algn="l" rtl="0">
              <a:spcBef>
                <a:spcPts val="500"/>
              </a:spcBef>
              <a:spcAft>
                <a:spcPts val="0"/>
              </a:spcAft>
              <a:buSzPts val="1400"/>
              <a:buNone/>
              <a:defRPr sz="2000" b="0" i="0" u="none" strike="noStrike" cap="none">
                <a:solidFill>
                  <a:srgbClr val="000000"/>
                </a:solidFill>
                <a:latin typeface="Times New Roman"/>
                <a:ea typeface="Times New Roman"/>
                <a:cs typeface="Times New Roman"/>
                <a:sym typeface="Times New Roman"/>
              </a:defRPr>
            </a:lvl4pPr>
            <a:lvl5pPr marL="2286000" marR="0" lvl="4" indent="-228600" algn="l" rtl="0">
              <a:spcBef>
                <a:spcPts val="500"/>
              </a:spcBef>
              <a:spcAft>
                <a:spcPts val="0"/>
              </a:spcAft>
              <a:buSzPts val="1400"/>
              <a:buNone/>
              <a:defRPr sz="2000" b="0" i="0" u="none" strike="noStrike" cap="none">
                <a:solidFill>
                  <a:srgbClr val="000000"/>
                </a:solidFill>
                <a:latin typeface="Times New Roman"/>
                <a:ea typeface="Times New Roman"/>
                <a:cs typeface="Times New Roman"/>
                <a:sym typeface="Times New Roman"/>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9" name="Google Shape;9;p39"/>
          <p:cNvSpPr txBox="1">
            <a:spLocks noGrp="1"/>
          </p:cNvSpPr>
          <p:nvPr>
            <p:ph type="dt" idx="10"/>
          </p:nvPr>
        </p:nvSpPr>
        <p:spPr>
          <a:xfrm>
            <a:off x="685800" y="6248400"/>
            <a:ext cx="1901825" cy="454025"/>
          </a:xfrm>
          <a:prstGeom prst="rect">
            <a:avLst/>
          </a:prstGeom>
          <a:noFill/>
          <a:ln>
            <a:noFill/>
          </a:ln>
        </p:spPr>
        <p:txBody>
          <a:bodyPr spcFirstLastPara="1" wrap="square" lIns="90000" tIns="46800" rIns="90000" bIns="46800" anchor="t" anchorCtr="0">
            <a:noAutofit/>
          </a:bodyPr>
          <a:lstStyle>
            <a:lvl1pPr marR="0" lvl="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1pPr>
            <a:lvl2pPr marR="0" lvl="1" algn="ctr" rtl="0">
              <a:spcBef>
                <a:spcPts val="1350"/>
              </a:spcBef>
              <a:spcAft>
                <a:spcPts val="0"/>
              </a:spcAft>
              <a:buSzPts val="1400"/>
              <a:buNone/>
              <a:defRPr sz="4400" b="1" i="0" u="none" strike="noStrike" cap="none">
                <a:solidFill>
                  <a:srgbClr val="FFFFFF"/>
                </a:solidFill>
                <a:latin typeface="Arial"/>
                <a:ea typeface="Arial"/>
                <a:cs typeface="Arial"/>
                <a:sym typeface="Arial"/>
              </a:defRPr>
            </a:lvl2pPr>
            <a:lvl3pPr marR="0" lvl="2" algn="ctr" rtl="0">
              <a:spcBef>
                <a:spcPts val="1350"/>
              </a:spcBef>
              <a:spcAft>
                <a:spcPts val="0"/>
              </a:spcAft>
              <a:buSzPts val="1400"/>
              <a:buNone/>
              <a:defRPr sz="4400" b="1" i="0" u="none" strike="noStrike" cap="none">
                <a:solidFill>
                  <a:srgbClr val="FFFFFF"/>
                </a:solidFill>
                <a:latin typeface="Arial"/>
                <a:ea typeface="Arial"/>
                <a:cs typeface="Arial"/>
                <a:sym typeface="Arial"/>
              </a:defRPr>
            </a:lvl3pPr>
            <a:lvl4pPr marR="0" lvl="3" algn="ctr" rtl="0">
              <a:spcBef>
                <a:spcPts val="1350"/>
              </a:spcBef>
              <a:spcAft>
                <a:spcPts val="0"/>
              </a:spcAft>
              <a:buSzPts val="1400"/>
              <a:buNone/>
              <a:defRPr sz="4400" b="1" i="0" u="none" strike="noStrike" cap="none">
                <a:solidFill>
                  <a:srgbClr val="FFFFFF"/>
                </a:solidFill>
                <a:latin typeface="Arial"/>
                <a:ea typeface="Arial"/>
                <a:cs typeface="Arial"/>
                <a:sym typeface="Arial"/>
              </a:defRPr>
            </a:lvl4pPr>
            <a:lvl5pPr marR="0" lvl="4" algn="ctr" rtl="0">
              <a:spcBef>
                <a:spcPts val="1350"/>
              </a:spcBef>
              <a:spcAft>
                <a:spcPts val="0"/>
              </a:spcAft>
              <a:buSzPts val="1400"/>
              <a:buNone/>
              <a:defRPr sz="4400" b="1" i="0" u="none" strike="noStrike" cap="none">
                <a:solidFill>
                  <a:srgbClr val="FFFFFF"/>
                </a:solidFill>
                <a:latin typeface="Arial"/>
                <a:ea typeface="Arial"/>
                <a:cs typeface="Arial"/>
                <a:sym typeface="Arial"/>
              </a:defRPr>
            </a:lvl5pPr>
            <a:lvl6pPr marR="0" lvl="5" algn="l" rtl="0">
              <a:spcBef>
                <a:spcPts val="0"/>
              </a:spcBef>
              <a:spcAft>
                <a:spcPts val="0"/>
              </a:spcAft>
              <a:buSzPts val="1400"/>
              <a:buNone/>
              <a:defRPr sz="4400" b="1" i="0" u="none" strike="noStrike" cap="none">
                <a:solidFill>
                  <a:srgbClr val="FFFFFF"/>
                </a:solidFill>
                <a:latin typeface="Arial"/>
                <a:ea typeface="Arial"/>
                <a:cs typeface="Arial"/>
                <a:sym typeface="Arial"/>
              </a:defRPr>
            </a:lvl6pPr>
            <a:lvl7pPr marR="0" lvl="6" algn="l" rtl="0">
              <a:spcBef>
                <a:spcPts val="0"/>
              </a:spcBef>
              <a:spcAft>
                <a:spcPts val="0"/>
              </a:spcAft>
              <a:buSzPts val="1400"/>
              <a:buNone/>
              <a:defRPr sz="4400" b="1" i="0" u="none" strike="noStrike" cap="none">
                <a:solidFill>
                  <a:srgbClr val="FFFFFF"/>
                </a:solidFill>
                <a:latin typeface="Arial"/>
                <a:ea typeface="Arial"/>
                <a:cs typeface="Arial"/>
                <a:sym typeface="Arial"/>
              </a:defRPr>
            </a:lvl7pPr>
            <a:lvl8pPr marR="0" lvl="7" algn="l" rtl="0">
              <a:spcBef>
                <a:spcPts val="0"/>
              </a:spcBef>
              <a:spcAft>
                <a:spcPts val="0"/>
              </a:spcAft>
              <a:buSzPts val="1400"/>
              <a:buNone/>
              <a:defRPr sz="4400" b="1" i="0" u="none" strike="noStrike" cap="none">
                <a:solidFill>
                  <a:srgbClr val="FFFFFF"/>
                </a:solidFill>
                <a:latin typeface="Arial"/>
                <a:ea typeface="Arial"/>
                <a:cs typeface="Arial"/>
                <a:sym typeface="Arial"/>
              </a:defRPr>
            </a:lvl8pPr>
            <a:lvl9pPr marR="0" lvl="8" algn="l" rtl="0">
              <a:spcBef>
                <a:spcPts val="0"/>
              </a:spcBef>
              <a:spcAft>
                <a:spcPts val="0"/>
              </a:spcAft>
              <a:buSzPts val="1400"/>
              <a:buNone/>
              <a:defRPr sz="4400" b="1" i="0" u="none" strike="noStrike" cap="none">
                <a:solidFill>
                  <a:srgbClr val="FFFFFF"/>
                </a:solidFill>
                <a:latin typeface="Arial"/>
                <a:ea typeface="Arial"/>
                <a:cs typeface="Arial"/>
                <a:sym typeface="Arial"/>
              </a:defRPr>
            </a:lvl9pPr>
          </a:lstStyle>
          <a:p>
            <a:endParaRPr/>
          </a:p>
        </p:txBody>
      </p:sp>
      <p:sp>
        <p:nvSpPr>
          <p:cNvPr id="10" name="Google Shape;10;p39"/>
          <p:cNvSpPr txBox="1">
            <a:spLocks noGrp="1"/>
          </p:cNvSpPr>
          <p:nvPr>
            <p:ph type="ftr" idx="11"/>
          </p:nvPr>
        </p:nvSpPr>
        <p:spPr>
          <a:xfrm>
            <a:off x="3124200" y="6248400"/>
            <a:ext cx="2892425" cy="454025"/>
          </a:xfrm>
          <a:prstGeom prst="rect">
            <a:avLst/>
          </a:prstGeom>
          <a:noFill/>
          <a:ln>
            <a:noFill/>
          </a:ln>
        </p:spPr>
        <p:txBody>
          <a:bodyPr spcFirstLastPara="1" wrap="square" lIns="90000" tIns="46800" rIns="90000" bIns="46800" anchor="t" anchorCtr="0">
            <a:noAutofit/>
          </a:bodyPr>
          <a:lstStyle>
            <a:lvl1pPr marR="0" lvl="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1pPr>
            <a:lvl2pPr marR="0" lvl="1" algn="ctr" rtl="0">
              <a:spcBef>
                <a:spcPts val="1350"/>
              </a:spcBef>
              <a:spcAft>
                <a:spcPts val="0"/>
              </a:spcAft>
              <a:buSzPts val="1400"/>
              <a:buNone/>
              <a:defRPr sz="4400" b="1" i="0" u="none" strike="noStrike" cap="none">
                <a:solidFill>
                  <a:srgbClr val="FFFFFF"/>
                </a:solidFill>
                <a:latin typeface="Arial"/>
                <a:ea typeface="Arial"/>
                <a:cs typeface="Arial"/>
                <a:sym typeface="Arial"/>
              </a:defRPr>
            </a:lvl2pPr>
            <a:lvl3pPr marR="0" lvl="2" algn="ctr" rtl="0">
              <a:spcBef>
                <a:spcPts val="1350"/>
              </a:spcBef>
              <a:spcAft>
                <a:spcPts val="0"/>
              </a:spcAft>
              <a:buSzPts val="1400"/>
              <a:buNone/>
              <a:defRPr sz="4400" b="1" i="0" u="none" strike="noStrike" cap="none">
                <a:solidFill>
                  <a:srgbClr val="FFFFFF"/>
                </a:solidFill>
                <a:latin typeface="Arial"/>
                <a:ea typeface="Arial"/>
                <a:cs typeface="Arial"/>
                <a:sym typeface="Arial"/>
              </a:defRPr>
            </a:lvl3pPr>
            <a:lvl4pPr marR="0" lvl="3" algn="ctr" rtl="0">
              <a:spcBef>
                <a:spcPts val="1350"/>
              </a:spcBef>
              <a:spcAft>
                <a:spcPts val="0"/>
              </a:spcAft>
              <a:buSzPts val="1400"/>
              <a:buNone/>
              <a:defRPr sz="4400" b="1" i="0" u="none" strike="noStrike" cap="none">
                <a:solidFill>
                  <a:srgbClr val="FFFFFF"/>
                </a:solidFill>
                <a:latin typeface="Arial"/>
                <a:ea typeface="Arial"/>
                <a:cs typeface="Arial"/>
                <a:sym typeface="Arial"/>
              </a:defRPr>
            </a:lvl4pPr>
            <a:lvl5pPr marR="0" lvl="4" algn="ctr" rtl="0">
              <a:spcBef>
                <a:spcPts val="1350"/>
              </a:spcBef>
              <a:spcAft>
                <a:spcPts val="0"/>
              </a:spcAft>
              <a:buSzPts val="1400"/>
              <a:buNone/>
              <a:defRPr sz="4400" b="1" i="0" u="none" strike="noStrike" cap="none">
                <a:solidFill>
                  <a:srgbClr val="FFFFFF"/>
                </a:solidFill>
                <a:latin typeface="Arial"/>
                <a:ea typeface="Arial"/>
                <a:cs typeface="Arial"/>
                <a:sym typeface="Arial"/>
              </a:defRPr>
            </a:lvl5pPr>
            <a:lvl6pPr marR="0" lvl="5" algn="l" rtl="0">
              <a:spcBef>
                <a:spcPts val="0"/>
              </a:spcBef>
              <a:spcAft>
                <a:spcPts val="0"/>
              </a:spcAft>
              <a:buSzPts val="1400"/>
              <a:buNone/>
              <a:defRPr sz="4400" b="1" i="0" u="none" strike="noStrike" cap="none">
                <a:solidFill>
                  <a:srgbClr val="FFFFFF"/>
                </a:solidFill>
                <a:latin typeface="Arial"/>
                <a:ea typeface="Arial"/>
                <a:cs typeface="Arial"/>
                <a:sym typeface="Arial"/>
              </a:defRPr>
            </a:lvl6pPr>
            <a:lvl7pPr marR="0" lvl="6" algn="l" rtl="0">
              <a:spcBef>
                <a:spcPts val="0"/>
              </a:spcBef>
              <a:spcAft>
                <a:spcPts val="0"/>
              </a:spcAft>
              <a:buSzPts val="1400"/>
              <a:buNone/>
              <a:defRPr sz="4400" b="1" i="0" u="none" strike="noStrike" cap="none">
                <a:solidFill>
                  <a:srgbClr val="FFFFFF"/>
                </a:solidFill>
                <a:latin typeface="Arial"/>
                <a:ea typeface="Arial"/>
                <a:cs typeface="Arial"/>
                <a:sym typeface="Arial"/>
              </a:defRPr>
            </a:lvl7pPr>
            <a:lvl8pPr marR="0" lvl="7" algn="l" rtl="0">
              <a:spcBef>
                <a:spcPts val="0"/>
              </a:spcBef>
              <a:spcAft>
                <a:spcPts val="0"/>
              </a:spcAft>
              <a:buSzPts val="1400"/>
              <a:buNone/>
              <a:defRPr sz="4400" b="1" i="0" u="none" strike="noStrike" cap="none">
                <a:solidFill>
                  <a:srgbClr val="FFFFFF"/>
                </a:solidFill>
                <a:latin typeface="Arial"/>
                <a:ea typeface="Arial"/>
                <a:cs typeface="Arial"/>
                <a:sym typeface="Arial"/>
              </a:defRPr>
            </a:lvl8pPr>
            <a:lvl9pPr marR="0" lvl="8" algn="l" rtl="0">
              <a:spcBef>
                <a:spcPts val="0"/>
              </a:spcBef>
              <a:spcAft>
                <a:spcPts val="0"/>
              </a:spcAft>
              <a:buSzPts val="1400"/>
              <a:buNone/>
              <a:defRPr sz="4400" b="1" i="0" u="none" strike="noStrike" cap="none">
                <a:solidFill>
                  <a:srgbClr val="FFFFFF"/>
                </a:solidFill>
                <a:latin typeface="Arial"/>
                <a:ea typeface="Arial"/>
                <a:cs typeface="Arial"/>
                <a:sym typeface="Arial"/>
              </a:defRPr>
            </a:lvl9pPr>
          </a:lstStyle>
          <a:p>
            <a:endParaRPr/>
          </a:p>
        </p:txBody>
      </p:sp>
      <p:sp>
        <p:nvSpPr>
          <p:cNvPr id="11" name="Google Shape;11;p39"/>
          <p:cNvSpPr txBox="1">
            <a:spLocks noGrp="1"/>
          </p:cNvSpPr>
          <p:nvPr>
            <p:ph type="sldNum" idx="12"/>
          </p:nvPr>
        </p:nvSpPr>
        <p:spPr>
          <a:xfrm>
            <a:off x="6553200" y="6248400"/>
            <a:ext cx="1901825" cy="454025"/>
          </a:xfrm>
          <a:prstGeom prst="rect">
            <a:avLst/>
          </a:prstGeom>
          <a:noFill/>
          <a:ln>
            <a:noFill/>
          </a:ln>
        </p:spPr>
        <p:txBody>
          <a:bodyPr spcFirstLastPara="1" wrap="square" lIns="90000" tIns="46800" rIns="90000" bIns="46800" anchor="t" anchorCtr="0">
            <a:noAutofit/>
          </a:bodyPr>
          <a:lstStyle>
            <a:lvl1pPr marL="0" marR="0" lvl="0"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1pPr>
            <a:lvl2pPr marL="0" marR="0" lvl="1"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2pPr>
            <a:lvl3pPr marL="0" marR="0" lvl="2"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3pPr>
            <a:lvl4pPr marL="0" marR="0" lvl="3"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4pPr>
            <a:lvl5pPr marL="0" marR="0" lvl="4"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5pPr>
            <a:lvl6pPr marL="0" marR="0" lvl="5"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6pPr>
            <a:lvl7pPr marL="0" marR="0" lvl="6"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7pPr>
            <a:lvl8pPr marL="0" marR="0" lvl="7"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8pPr>
            <a:lvl9pPr marL="0" marR="0" lvl="8"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9pPr>
          </a:lstStyle>
          <a:p>
            <a:pPr marL="0" lvl="0" indent="0" algn="l"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hyperlink" Target="mailto:SLBM@gmail.org"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2C37C-9FC7-1565-8D12-DB314483530E}"/>
              </a:ext>
            </a:extLst>
          </p:cNvPr>
          <p:cNvSpPr>
            <a:spLocks noGrp="1"/>
          </p:cNvSpPr>
          <p:nvPr>
            <p:ph type="title"/>
          </p:nvPr>
        </p:nvSpPr>
        <p:spPr/>
        <p:txBody>
          <a:bodyPr/>
          <a:lstStyle/>
          <a:p>
            <a:r>
              <a:rPr lang="en-US" sz="4800" dirty="0"/>
              <a:t>Please respect the Word of God as it is being taught by </a:t>
            </a:r>
            <a:br>
              <a:rPr lang="en-US" sz="4800" dirty="0"/>
            </a:br>
            <a:r>
              <a:rPr lang="en-US" sz="4800" dirty="0"/>
              <a:t>shutting off all cell phones </a:t>
            </a:r>
            <a:r>
              <a:rPr lang="en-US" sz="4800"/>
              <a:t>and electronics, giving your </a:t>
            </a:r>
            <a:r>
              <a:rPr lang="en-US" sz="4800" dirty="0"/>
              <a:t>undivided attention while service is in session.</a:t>
            </a:r>
            <a:br>
              <a:rPr lang="en-US" sz="4800" dirty="0"/>
            </a:br>
            <a:br>
              <a:rPr lang="en-US" sz="4800" dirty="0"/>
            </a:br>
            <a:r>
              <a:rPr lang="en-US" sz="4800" dirty="0"/>
              <a:t>Thank you! SLBM</a:t>
            </a:r>
          </a:p>
        </p:txBody>
      </p:sp>
    </p:spTree>
    <p:extLst>
      <p:ext uri="{BB962C8B-B14F-4D97-AF65-F5344CB8AC3E}">
        <p14:creationId xmlns:p14="http://schemas.microsoft.com/office/powerpoint/2010/main" val="14051870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3041D9-C9A5-FF5A-C401-105F78596904}"/>
              </a:ext>
            </a:extLst>
          </p:cNvPr>
          <p:cNvSpPr>
            <a:spLocks noGrp="1"/>
          </p:cNvSpPr>
          <p:nvPr>
            <p:ph type="title"/>
          </p:nvPr>
        </p:nvSpPr>
        <p:spPr/>
        <p:txBody>
          <a:bodyPr/>
          <a:lstStyle/>
          <a:p>
            <a:r>
              <a:rPr lang="en-US" sz="4400" dirty="0" err="1"/>
              <a:t>Psa</a:t>
            </a:r>
            <a:r>
              <a:rPr lang="en-US" sz="4400" dirty="0"/>
              <a:t> 32:5 I acknowledged my sin </a:t>
            </a:r>
            <a:br>
              <a:rPr lang="en-US" sz="4400" dirty="0"/>
            </a:br>
            <a:r>
              <a:rPr lang="en-US" sz="4400" dirty="0"/>
              <a:t>to You,</a:t>
            </a:r>
            <a:br>
              <a:rPr lang="en-US" sz="4400" dirty="0"/>
            </a:br>
            <a:r>
              <a:rPr lang="en-US" sz="4400" dirty="0"/>
              <a:t>And my iniquity I did not hide;</a:t>
            </a:r>
            <a:br>
              <a:rPr lang="en-US" sz="4400" dirty="0"/>
            </a:br>
            <a:r>
              <a:rPr lang="en-US" sz="4400" dirty="0"/>
              <a:t>I said, “I will confess my transgressions to the Lord”;</a:t>
            </a:r>
            <a:br>
              <a:rPr lang="en-US" sz="4400" dirty="0"/>
            </a:br>
            <a:r>
              <a:rPr lang="en-US" sz="4400" dirty="0"/>
              <a:t>And You forgave the guilt of </a:t>
            </a:r>
            <a:br>
              <a:rPr lang="en-US" sz="4400" dirty="0"/>
            </a:br>
            <a:r>
              <a:rPr lang="en-US" sz="4400" dirty="0"/>
              <a:t>my sin. Selah.</a:t>
            </a:r>
            <a:br>
              <a:rPr lang="en-US" sz="4400" dirty="0"/>
            </a:br>
            <a:endParaRPr lang="en-US" sz="4400" dirty="0"/>
          </a:p>
        </p:txBody>
      </p:sp>
    </p:spTree>
    <p:extLst>
      <p:ext uri="{BB962C8B-B14F-4D97-AF65-F5344CB8AC3E}">
        <p14:creationId xmlns:p14="http://schemas.microsoft.com/office/powerpoint/2010/main" val="8470261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4714B-B2C5-4274-70F9-FBD8DA125742}"/>
              </a:ext>
            </a:extLst>
          </p:cNvPr>
          <p:cNvSpPr>
            <a:spLocks noGrp="1"/>
          </p:cNvSpPr>
          <p:nvPr>
            <p:ph type="title"/>
          </p:nvPr>
        </p:nvSpPr>
        <p:spPr/>
        <p:txBody>
          <a:bodyPr/>
          <a:lstStyle/>
          <a:p>
            <a:r>
              <a:rPr lang="en-US" sz="4400" dirty="0"/>
              <a:t>The word ‘forgive’ the guilt, </a:t>
            </a:r>
            <a:br>
              <a:rPr lang="en-US" sz="4400" dirty="0"/>
            </a:br>
            <a:r>
              <a:rPr lang="en-US" sz="4400" dirty="0"/>
              <a:t>in the </a:t>
            </a:r>
            <a:r>
              <a:rPr lang="en-US" sz="4400" dirty="0" err="1"/>
              <a:t>Qal</a:t>
            </a:r>
            <a:r>
              <a:rPr lang="en-US" sz="4400" dirty="0"/>
              <a:t> perfect of </a:t>
            </a:r>
            <a:br>
              <a:rPr lang="en-US" sz="4400" dirty="0"/>
            </a:br>
            <a:r>
              <a:rPr lang="en-US" sz="4400" i="1" dirty="0"/>
              <a:t>Nasa - </a:t>
            </a:r>
            <a:r>
              <a:rPr lang="en-US" sz="4400" dirty="0"/>
              <a:t> (H 5375 </a:t>
            </a:r>
            <a:r>
              <a:rPr lang="en-US" sz="4400" dirty="0" err="1"/>
              <a:t>naw</a:t>
            </a:r>
            <a:r>
              <a:rPr lang="en-US" sz="4400" dirty="0"/>
              <a:t>-saw’) </a:t>
            </a:r>
            <a:br>
              <a:rPr lang="en-US" sz="4400" dirty="0"/>
            </a:br>
            <a:r>
              <a:rPr lang="en-US" sz="4400" dirty="0"/>
              <a:t>= to lift, carry, or take;</a:t>
            </a:r>
            <a:br>
              <a:rPr lang="en-US" sz="4400" dirty="0"/>
            </a:br>
            <a:br>
              <a:rPr lang="en-US" sz="4400" dirty="0"/>
            </a:br>
            <a:r>
              <a:rPr lang="en-US" sz="4400" dirty="0"/>
              <a:t>+ to lift it up or carry it away &gt;&gt;&gt; from the source cover and </a:t>
            </a:r>
            <a:br>
              <a:rPr lang="en-US" sz="4400" dirty="0"/>
            </a:br>
            <a:r>
              <a:rPr lang="en-US" sz="4400" dirty="0"/>
              <a:t>remove it. </a:t>
            </a:r>
            <a:br>
              <a:rPr lang="en-US" sz="4400" dirty="0"/>
            </a:br>
            <a:endParaRPr lang="en-US" sz="4400" dirty="0"/>
          </a:p>
        </p:txBody>
      </p:sp>
    </p:spTree>
    <p:extLst>
      <p:ext uri="{BB962C8B-B14F-4D97-AF65-F5344CB8AC3E}">
        <p14:creationId xmlns:p14="http://schemas.microsoft.com/office/powerpoint/2010/main" val="32005298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5EF6DF-CB9C-601F-A551-3B8E3B4A2499}"/>
              </a:ext>
            </a:extLst>
          </p:cNvPr>
          <p:cNvSpPr>
            <a:spLocks noGrp="1"/>
          </p:cNvSpPr>
          <p:nvPr>
            <p:ph type="title"/>
          </p:nvPr>
        </p:nvSpPr>
        <p:spPr/>
        <p:txBody>
          <a:bodyPr/>
          <a:lstStyle/>
          <a:p>
            <a:r>
              <a:rPr lang="en-US" sz="4400" dirty="0"/>
              <a:t>1Jo 1:9 If we confess our sins, He is faithful and righteous to forgive us our sins and to cleanse us from all unrighteousness. </a:t>
            </a:r>
          </a:p>
        </p:txBody>
      </p:sp>
    </p:spTree>
    <p:extLst>
      <p:ext uri="{BB962C8B-B14F-4D97-AF65-F5344CB8AC3E}">
        <p14:creationId xmlns:p14="http://schemas.microsoft.com/office/powerpoint/2010/main" val="3109322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E28041-4389-9083-DE39-403219D9C4C7}"/>
              </a:ext>
            </a:extLst>
          </p:cNvPr>
          <p:cNvSpPr>
            <a:spLocks noGrp="1"/>
          </p:cNvSpPr>
          <p:nvPr>
            <p:ph type="title"/>
          </p:nvPr>
        </p:nvSpPr>
        <p:spPr/>
        <p:txBody>
          <a:bodyPr/>
          <a:lstStyle/>
          <a:p>
            <a:r>
              <a:rPr lang="en-US" sz="4400" dirty="0"/>
              <a:t>Isa 44:22 “I have wiped out your transgressions like a thick cloud</a:t>
            </a:r>
            <a:br>
              <a:rPr lang="en-US" sz="4400" dirty="0"/>
            </a:br>
            <a:r>
              <a:rPr lang="en-US" sz="4400" dirty="0"/>
              <a:t>And your sins like a heavy mist.</a:t>
            </a:r>
            <a:br>
              <a:rPr lang="en-US" sz="4400" dirty="0"/>
            </a:br>
            <a:r>
              <a:rPr lang="en-US" sz="4400" dirty="0"/>
              <a:t>Return to Me, for I have </a:t>
            </a:r>
            <a:br>
              <a:rPr lang="en-US" sz="4400" dirty="0"/>
            </a:br>
            <a:r>
              <a:rPr lang="en-US" sz="4400" dirty="0"/>
              <a:t>redeemed you.” </a:t>
            </a:r>
            <a:br>
              <a:rPr lang="en-US" sz="4400" dirty="0"/>
            </a:br>
            <a:endParaRPr lang="en-US" sz="4400" dirty="0"/>
          </a:p>
        </p:txBody>
      </p:sp>
    </p:spTree>
    <p:extLst>
      <p:ext uri="{BB962C8B-B14F-4D97-AF65-F5344CB8AC3E}">
        <p14:creationId xmlns:p14="http://schemas.microsoft.com/office/powerpoint/2010/main" val="16432264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EC2C7-8F7D-245F-FFB3-FA139D46395B}"/>
              </a:ext>
            </a:extLst>
          </p:cNvPr>
          <p:cNvSpPr>
            <a:spLocks noGrp="1"/>
          </p:cNvSpPr>
          <p:nvPr>
            <p:ph type="title"/>
          </p:nvPr>
        </p:nvSpPr>
        <p:spPr/>
        <p:txBody>
          <a:bodyPr/>
          <a:lstStyle/>
          <a:p>
            <a:r>
              <a:rPr lang="en-US" sz="4400" dirty="0"/>
              <a:t>Exo 34:7 who keeps lovingkindness for thousands, who forgives iniquity, transgression and sin; yet He will by no means leave the guilty unpunished, visiting the iniquity of fathers on the children and on the grandchildren to the third and fourth generations.” </a:t>
            </a:r>
          </a:p>
        </p:txBody>
      </p:sp>
    </p:spTree>
    <p:extLst>
      <p:ext uri="{BB962C8B-B14F-4D97-AF65-F5344CB8AC3E}">
        <p14:creationId xmlns:p14="http://schemas.microsoft.com/office/powerpoint/2010/main" val="28974491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BF5AD-2B49-EB03-72A4-FE632473CE4F}"/>
              </a:ext>
            </a:extLst>
          </p:cNvPr>
          <p:cNvSpPr>
            <a:spLocks noGrp="1"/>
          </p:cNvSpPr>
          <p:nvPr>
            <p:ph type="title"/>
          </p:nvPr>
        </p:nvSpPr>
        <p:spPr/>
        <p:txBody>
          <a:bodyPr/>
          <a:lstStyle/>
          <a:p>
            <a:r>
              <a:rPr lang="en-US" sz="4000" dirty="0"/>
              <a:t>1. The anointed priest – offering a bull - Lev 4:3-12.</a:t>
            </a:r>
            <a:br>
              <a:rPr lang="en-US" sz="4000" dirty="0"/>
            </a:br>
            <a:r>
              <a:rPr lang="en-US" sz="4000" dirty="0"/>
              <a:t>2. The whole congregation (nation of Israel) – offering a bull – Lev 4:13-21.</a:t>
            </a:r>
            <a:br>
              <a:rPr lang="en-US" sz="4000" dirty="0"/>
            </a:br>
            <a:br>
              <a:rPr lang="en-US" sz="4000" dirty="0"/>
            </a:br>
            <a:r>
              <a:rPr lang="en-US" sz="4000" dirty="0"/>
              <a:t>3. A tribal leader (or clan representative) - offering a male goat - Lev 4:22-26.</a:t>
            </a:r>
            <a:br>
              <a:rPr lang="en-US" sz="4000" dirty="0"/>
            </a:br>
            <a:r>
              <a:rPr lang="en-US" sz="4000" dirty="0"/>
              <a:t>4. A common person – offering a female goat or lamb - Lev 4:27-35. </a:t>
            </a:r>
            <a:br>
              <a:rPr lang="en-US" sz="4000" dirty="0"/>
            </a:br>
            <a:endParaRPr lang="en-US" sz="4000" dirty="0"/>
          </a:p>
        </p:txBody>
      </p:sp>
    </p:spTree>
    <p:extLst>
      <p:ext uri="{BB962C8B-B14F-4D97-AF65-F5344CB8AC3E}">
        <p14:creationId xmlns:p14="http://schemas.microsoft.com/office/powerpoint/2010/main" val="33551855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E1861-5000-CCC2-3004-8FEFE4D6B125}"/>
              </a:ext>
            </a:extLst>
          </p:cNvPr>
          <p:cNvSpPr>
            <a:spLocks noGrp="1"/>
          </p:cNvSpPr>
          <p:nvPr>
            <p:ph type="title"/>
          </p:nvPr>
        </p:nvSpPr>
        <p:spPr/>
        <p:txBody>
          <a:bodyPr/>
          <a:lstStyle/>
          <a:p>
            <a:r>
              <a:rPr lang="en-US" sz="4400" dirty="0"/>
              <a:t>Biblical Principle -</a:t>
            </a:r>
            <a:br>
              <a:rPr lang="en-US" sz="4400" dirty="0"/>
            </a:br>
            <a:br>
              <a:rPr lang="en-US" sz="4400" dirty="0"/>
            </a:br>
            <a:r>
              <a:rPr lang="en-US" sz="4400" dirty="0"/>
              <a:t>While all transgressions are sins, not all sins are premeditated transgressions, </a:t>
            </a:r>
            <a:br>
              <a:rPr lang="en-US" sz="4400" dirty="0"/>
            </a:br>
            <a:br>
              <a:rPr lang="en-US" sz="4400" dirty="0"/>
            </a:br>
            <a:r>
              <a:rPr lang="en-US" sz="4400" dirty="0"/>
              <a:t>1Jo 3:4, 1Jo 5:17. </a:t>
            </a:r>
          </a:p>
        </p:txBody>
      </p:sp>
    </p:spTree>
    <p:extLst>
      <p:ext uri="{BB962C8B-B14F-4D97-AF65-F5344CB8AC3E}">
        <p14:creationId xmlns:p14="http://schemas.microsoft.com/office/powerpoint/2010/main" val="29174310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340E7B-E267-F95B-259D-D207560CCE21}"/>
              </a:ext>
            </a:extLst>
          </p:cNvPr>
          <p:cNvSpPr>
            <a:spLocks noGrp="1"/>
          </p:cNvSpPr>
          <p:nvPr>
            <p:ph type="title"/>
          </p:nvPr>
        </p:nvSpPr>
        <p:spPr/>
        <p:txBody>
          <a:bodyPr/>
          <a:lstStyle/>
          <a:p>
            <a:r>
              <a:rPr lang="en-US" sz="4400" dirty="0"/>
              <a:t>Lev 4:2 ‘When a leader sins and unintentionally does any one of all the things which the Lord his God has commanded not to be done, and he becomes guilty, </a:t>
            </a:r>
          </a:p>
        </p:txBody>
      </p:sp>
    </p:spTree>
    <p:extLst>
      <p:ext uri="{BB962C8B-B14F-4D97-AF65-F5344CB8AC3E}">
        <p14:creationId xmlns:p14="http://schemas.microsoft.com/office/powerpoint/2010/main" val="37085113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5C2C0F-27CB-8756-3847-CFDF3F637D80}"/>
              </a:ext>
            </a:extLst>
          </p:cNvPr>
          <p:cNvSpPr>
            <a:spLocks noGrp="1"/>
          </p:cNvSpPr>
          <p:nvPr>
            <p:ph type="title"/>
          </p:nvPr>
        </p:nvSpPr>
        <p:spPr/>
        <p:txBody>
          <a:bodyPr/>
          <a:lstStyle/>
          <a:p>
            <a:r>
              <a:rPr lang="en-US" sz="4400" dirty="0"/>
              <a:t>Lev 4:23 if his sin which he has committed is made known to him, he shall bring for his offering a goat, a male without defect. </a:t>
            </a:r>
          </a:p>
        </p:txBody>
      </p:sp>
    </p:spTree>
    <p:extLst>
      <p:ext uri="{BB962C8B-B14F-4D97-AF65-F5344CB8AC3E}">
        <p14:creationId xmlns:p14="http://schemas.microsoft.com/office/powerpoint/2010/main" val="40244882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52531C-BBEE-369A-6584-AF77C3D26226}"/>
              </a:ext>
            </a:extLst>
          </p:cNvPr>
          <p:cNvSpPr>
            <a:spLocks noGrp="1"/>
          </p:cNvSpPr>
          <p:nvPr>
            <p:ph type="title"/>
          </p:nvPr>
        </p:nvSpPr>
        <p:spPr/>
        <p:txBody>
          <a:bodyPr/>
          <a:lstStyle/>
          <a:p>
            <a:r>
              <a:rPr lang="en-US" sz="4400" dirty="0"/>
              <a:t>The principle of those given more knowledge or responsibility </a:t>
            </a:r>
            <a:br>
              <a:rPr lang="en-US" sz="4400" dirty="0"/>
            </a:br>
            <a:r>
              <a:rPr lang="en-US" sz="4400" dirty="0"/>
              <a:t>(CA Bel) will be held to a higher standard of accountability by God, </a:t>
            </a:r>
            <a:br>
              <a:rPr lang="en-US" sz="4400" dirty="0"/>
            </a:br>
            <a:r>
              <a:rPr lang="en-US" sz="4400" dirty="0"/>
              <a:t>Luke 12:35-48.</a:t>
            </a:r>
          </a:p>
        </p:txBody>
      </p:sp>
    </p:spTree>
    <p:extLst>
      <p:ext uri="{BB962C8B-B14F-4D97-AF65-F5344CB8AC3E}">
        <p14:creationId xmlns:p14="http://schemas.microsoft.com/office/powerpoint/2010/main" val="19698913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Salt and Light Bible Ministries</a:t>
            </a:r>
            <a:br>
              <a:rPr lang="en-US" sz="4800" dirty="0"/>
            </a:br>
            <a:br>
              <a:rPr lang="en-US" sz="4000" dirty="0"/>
            </a:br>
            <a:r>
              <a:rPr lang="en-US" sz="4000" dirty="0"/>
              <a:t>‘A Daily Cross with Thee’ # 060 </a:t>
            </a:r>
            <a:br>
              <a:rPr lang="en-US" sz="4400" dirty="0"/>
            </a:br>
            <a:br>
              <a:rPr lang="en-US" sz="3600" dirty="0"/>
            </a:br>
            <a:r>
              <a:rPr lang="en-US" sz="3400" dirty="0"/>
              <a:t>The Analogies of the Shadows; Unknown Sins Shall Be Forgiven - Part 12.</a:t>
            </a:r>
            <a:br>
              <a:rPr lang="en-US" sz="3600" dirty="0"/>
            </a:br>
            <a:br>
              <a:rPr lang="en-US" sz="3600" dirty="0"/>
            </a:br>
            <a:r>
              <a:rPr lang="en-US" sz="4000" dirty="0"/>
              <a:t>Pastor Jason Kauranen</a:t>
            </a:r>
            <a:br>
              <a:rPr lang="en-US" sz="4000" dirty="0"/>
            </a:br>
            <a:r>
              <a:rPr lang="en-US" sz="4000" dirty="0"/>
              <a:t>Sunday April 26, 2026 </a:t>
            </a:r>
            <a:endParaRPr sz="4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DB2C4-D6FA-C961-AF08-4920A2196960}"/>
              </a:ext>
            </a:extLst>
          </p:cNvPr>
          <p:cNvSpPr>
            <a:spLocks noGrp="1"/>
          </p:cNvSpPr>
          <p:nvPr>
            <p:ph type="title"/>
          </p:nvPr>
        </p:nvSpPr>
        <p:spPr/>
        <p:txBody>
          <a:bodyPr/>
          <a:lstStyle/>
          <a:p>
            <a:r>
              <a:rPr lang="en-US" sz="4400" dirty="0"/>
              <a:t>Luke 12:48 but the one who </a:t>
            </a:r>
            <a:r>
              <a:rPr lang="en-US" sz="4400" u="sng" dirty="0"/>
              <a:t>did not know it</a:t>
            </a:r>
            <a:r>
              <a:rPr lang="en-US" sz="4400" dirty="0"/>
              <a:t>, and committed deeds worthy of a flogging, will receive </a:t>
            </a:r>
            <a:r>
              <a:rPr lang="en-US" sz="4400" u="sng" dirty="0"/>
              <a:t>but few</a:t>
            </a:r>
            <a:r>
              <a:rPr lang="en-US" sz="4400" dirty="0"/>
              <a:t>. From everyone who has been given much, much will be required; and to whom they entrusted much, of him they will ask all the more. </a:t>
            </a:r>
          </a:p>
        </p:txBody>
      </p:sp>
    </p:spTree>
    <p:extLst>
      <p:ext uri="{BB962C8B-B14F-4D97-AF65-F5344CB8AC3E}">
        <p14:creationId xmlns:p14="http://schemas.microsoft.com/office/powerpoint/2010/main" val="976829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4D3F17-8B6A-8638-A888-2DD928FB974F}"/>
              </a:ext>
            </a:extLst>
          </p:cNvPr>
          <p:cNvSpPr>
            <a:spLocks noGrp="1"/>
          </p:cNvSpPr>
          <p:nvPr>
            <p:ph type="title"/>
          </p:nvPr>
        </p:nvSpPr>
        <p:spPr/>
        <p:txBody>
          <a:bodyPr/>
          <a:lstStyle/>
          <a:p>
            <a:r>
              <a:rPr lang="en-US" sz="4400" dirty="0"/>
              <a:t>Lev 4:26 All its fat he shall offer up in smoke on the altar as in the case of the fat of the sacrifice of peace offerings. Thus the priest shall make atonement for him </a:t>
            </a:r>
            <a:br>
              <a:rPr lang="en-US" sz="4400" dirty="0"/>
            </a:br>
            <a:r>
              <a:rPr lang="en-US" sz="4400" dirty="0"/>
              <a:t>in regard to his sin, and </a:t>
            </a:r>
            <a:br>
              <a:rPr lang="en-US" sz="4400" dirty="0"/>
            </a:br>
            <a:r>
              <a:rPr lang="en-US" sz="4400" dirty="0"/>
              <a:t>he will be forgiven. </a:t>
            </a:r>
          </a:p>
        </p:txBody>
      </p:sp>
    </p:spTree>
    <p:extLst>
      <p:ext uri="{BB962C8B-B14F-4D97-AF65-F5344CB8AC3E}">
        <p14:creationId xmlns:p14="http://schemas.microsoft.com/office/powerpoint/2010/main" val="13883181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B964F9-5148-7351-332F-BDF5DE6EAB2F}"/>
              </a:ext>
            </a:extLst>
          </p:cNvPr>
          <p:cNvSpPr>
            <a:spLocks noGrp="1"/>
          </p:cNvSpPr>
          <p:nvPr>
            <p:ph type="title"/>
          </p:nvPr>
        </p:nvSpPr>
        <p:spPr/>
        <p:txBody>
          <a:bodyPr/>
          <a:lstStyle/>
          <a:p>
            <a:r>
              <a:rPr lang="en-US" sz="4000" dirty="0"/>
              <a:t>‘they shall be forgiven’ - </a:t>
            </a:r>
            <a:r>
              <a:rPr lang="en-US" sz="4000" i="1" dirty="0" err="1"/>
              <a:t>wə·nis·laḥ</a:t>
            </a:r>
            <a:r>
              <a:rPr lang="en-US" sz="4000" i="1" dirty="0"/>
              <a:t> </a:t>
            </a:r>
            <a:r>
              <a:rPr lang="en-US" sz="4000" dirty="0"/>
              <a:t>- (from the primitive root </a:t>
            </a:r>
            <a:br>
              <a:rPr lang="en-US" sz="4000" dirty="0"/>
            </a:br>
            <a:r>
              <a:rPr lang="en-US" sz="4000" dirty="0"/>
              <a:t>H5545 saw-lakh’) </a:t>
            </a:r>
            <a:br>
              <a:rPr lang="en-US" sz="4000" dirty="0"/>
            </a:br>
            <a:br>
              <a:rPr lang="en-US" sz="4000" dirty="0"/>
            </a:br>
            <a:r>
              <a:rPr lang="en-US" sz="4000" dirty="0"/>
              <a:t>= to forgive or pardon, to spare.</a:t>
            </a:r>
            <a:br>
              <a:rPr lang="en-US" sz="4000" dirty="0"/>
            </a:br>
            <a:br>
              <a:rPr lang="en-US" sz="4000" dirty="0"/>
            </a:br>
            <a:r>
              <a:rPr lang="en-US" sz="4000" dirty="0"/>
              <a:t>*</a:t>
            </a:r>
            <a:r>
              <a:rPr lang="en-US" sz="4000" dirty="0" err="1"/>
              <a:t>Niphal</a:t>
            </a:r>
            <a:r>
              <a:rPr lang="en-US" sz="4000" dirty="0"/>
              <a:t> stem conjunctive perfect – meaning ‘the recognition of guilt and its gracious pardon’ </a:t>
            </a:r>
          </a:p>
        </p:txBody>
      </p:sp>
    </p:spTree>
    <p:extLst>
      <p:ext uri="{BB962C8B-B14F-4D97-AF65-F5344CB8AC3E}">
        <p14:creationId xmlns:p14="http://schemas.microsoft.com/office/powerpoint/2010/main" val="6355319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02B6DF-F53E-333F-971B-D76868D3E4EA}"/>
              </a:ext>
            </a:extLst>
          </p:cNvPr>
          <p:cNvSpPr>
            <a:spLocks noGrp="1"/>
          </p:cNvSpPr>
          <p:nvPr>
            <p:ph type="title"/>
          </p:nvPr>
        </p:nvSpPr>
        <p:spPr/>
        <p:txBody>
          <a:bodyPr/>
          <a:lstStyle/>
          <a:p>
            <a:r>
              <a:rPr lang="en-US" sz="4400" dirty="0"/>
              <a:t>Lev 4:28 if his sin which he has committed is made known to him, then he shall bring for his offering a goat, a female without defect, for his sin which he has committed. </a:t>
            </a:r>
          </a:p>
        </p:txBody>
      </p:sp>
    </p:spTree>
    <p:extLst>
      <p:ext uri="{BB962C8B-B14F-4D97-AF65-F5344CB8AC3E}">
        <p14:creationId xmlns:p14="http://schemas.microsoft.com/office/powerpoint/2010/main" val="33884627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B321C-DF9C-9921-A921-C1230126D15F}"/>
              </a:ext>
            </a:extLst>
          </p:cNvPr>
          <p:cNvSpPr>
            <a:spLocks noGrp="1"/>
          </p:cNvSpPr>
          <p:nvPr>
            <p:ph type="title"/>
          </p:nvPr>
        </p:nvSpPr>
        <p:spPr/>
        <p:txBody>
          <a:bodyPr/>
          <a:lstStyle/>
          <a:p>
            <a:r>
              <a:rPr lang="en-US" sz="4400" dirty="0"/>
              <a:t>Lev 4:32 ‘But if he brings a lamb as his offering for a sin offering, </a:t>
            </a:r>
            <a:br>
              <a:rPr lang="en-US" sz="4400" dirty="0"/>
            </a:br>
            <a:r>
              <a:rPr lang="en-US" sz="4400" dirty="0"/>
              <a:t>he shall bring it, a female </a:t>
            </a:r>
            <a:br>
              <a:rPr lang="en-US" sz="4400" dirty="0"/>
            </a:br>
            <a:r>
              <a:rPr lang="en-US" sz="4400" dirty="0"/>
              <a:t>without defect. </a:t>
            </a:r>
          </a:p>
        </p:txBody>
      </p:sp>
    </p:spTree>
    <p:extLst>
      <p:ext uri="{BB962C8B-B14F-4D97-AF65-F5344CB8AC3E}">
        <p14:creationId xmlns:p14="http://schemas.microsoft.com/office/powerpoint/2010/main" val="30635751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E7EB9-1998-BC78-304E-007386766006}"/>
              </a:ext>
            </a:extLst>
          </p:cNvPr>
          <p:cNvSpPr>
            <a:spLocks noGrp="1"/>
          </p:cNvSpPr>
          <p:nvPr>
            <p:ph type="title"/>
          </p:nvPr>
        </p:nvSpPr>
        <p:spPr/>
        <p:txBody>
          <a:bodyPr/>
          <a:lstStyle/>
          <a:p>
            <a:r>
              <a:rPr lang="en-US" sz="4400" dirty="0"/>
              <a:t>The female goat or lamb is pointing to the submissive and passive volition of Christ that would come as the Sacrificial Lamb, Who was willing to receive the sin and judgment. </a:t>
            </a:r>
          </a:p>
        </p:txBody>
      </p:sp>
    </p:spTree>
    <p:extLst>
      <p:ext uri="{BB962C8B-B14F-4D97-AF65-F5344CB8AC3E}">
        <p14:creationId xmlns:p14="http://schemas.microsoft.com/office/powerpoint/2010/main" val="9537332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A2EAF-DE71-DD9E-9522-2004708BB8FE}"/>
              </a:ext>
            </a:extLst>
          </p:cNvPr>
          <p:cNvSpPr>
            <a:spLocks noGrp="1"/>
          </p:cNvSpPr>
          <p:nvPr>
            <p:ph type="title"/>
          </p:nvPr>
        </p:nvSpPr>
        <p:spPr/>
        <p:txBody>
          <a:bodyPr/>
          <a:lstStyle/>
          <a:p>
            <a:r>
              <a:rPr lang="en-US" sz="4400" dirty="0"/>
              <a:t>Isa 44:6  “Thus says the LORD, the King of Israel and </a:t>
            </a:r>
            <a:br>
              <a:rPr lang="en-US" sz="4400" dirty="0"/>
            </a:br>
            <a:r>
              <a:rPr lang="en-US" sz="4400" dirty="0"/>
              <a:t>his Redeemer, the LORD of hosts:</a:t>
            </a:r>
            <a:br>
              <a:rPr lang="en-US" sz="4400" dirty="0"/>
            </a:br>
            <a:r>
              <a:rPr lang="en-US" sz="4400" dirty="0"/>
              <a:t>‘I Am the first and I Am the last,</a:t>
            </a:r>
            <a:br>
              <a:rPr lang="en-US" sz="4400" dirty="0"/>
            </a:br>
            <a:r>
              <a:rPr lang="en-US" sz="4400" dirty="0"/>
              <a:t>And there is no God besides Me. </a:t>
            </a:r>
            <a:br>
              <a:rPr lang="en-US" sz="4400" dirty="0"/>
            </a:br>
            <a:endParaRPr lang="en-US" sz="4400" dirty="0"/>
          </a:p>
        </p:txBody>
      </p:sp>
    </p:spTree>
    <p:extLst>
      <p:ext uri="{BB962C8B-B14F-4D97-AF65-F5344CB8AC3E}">
        <p14:creationId xmlns:p14="http://schemas.microsoft.com/office/powerpoint/2010/main" val="35403421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24B8D-5F32-A691-928D-7CFCA5FDB9EF}"/>
              </a:ext>
            </a:extLst>
          </p:cNvPr>
          <p:cNvSpPr>
            <a:spLocks noGrp="1"/>
          </p:cNvSpPr>
          <p:nvPr>
            <p:ph type="title"/>
          </p:nvPr>
        </p:nvSpPr>
        <p:spPr/>
        <p:txBody>
          <a:bodyPr/>
          <a:lstStyle/>
          <a:p>
            <a:r>
              <a:rPr lang="en-US" sz="4000" dirty="0"/>
              <a:t>Isa 44:7 ‘Who is like Me? </a:t>
            </a:r>
            <a:br>
              <a:rPr lang="en-US" sz="4000" dirty="0"/>
            </a:br>
            <a:r>
              <a:rPr lang="en-US" sz="4000" dirty="0"/>
              <a:t>Let him proclaim and declare it;</a:t>
            </a:r>
            <a:br>
              <a:rPr lang="en-US" sz="4000" dirty="0"/>
            </a:br>
            <a:r>
              <a:rPr lang="en-US" sz="4000" dirty="0"/>
              <a:t>Yes, let him recount it to Me in order,</a:t>
            </a:r>
            <a:br>
              <a:rPr lang="en-US" sz="4000" dirty="0"/>
            </a:br>
            <a:r>
              <a:rPr lang="en-US" sz="4000" dirty="0"/>
              <a:t>From the time that I established the ancient nation </a:t>
            </a:r>
            <a:r>
              <a:rPr lang="en-US" sz="4000" i="1" dirty="0"/>
              <a:t>(Israel).</a:t>
            </a:r>
            <a:br>
              <a:rPr lang="en-US" sz="4000" dirty="0"/>
            </a:br>
            <a:r>
              <a:rPr lang="en-US" sz="4000" dirty="0"/>
              <a:t>And let them declare to them the things that are coming</a:t>
            </a:r>
            <a:br>
              <a:rPr lang="en-US" sz="4000" dirty="0"/>
            </a:br>
            <a:r>
              <a:rPr lang="en-US" sz="4000" dirty="0"/>
              <a:t>And the events that are going </a:t>
            </a:r>
            <a:br>
              <a:rPr lang="en-US" sz="4000" dirty="0"/>
            </a:br>
            <a:r>
              <a:rPr lang="en-US" sz="4000" dirty="0"/>
              <a:t>to take place. </a:t>
            </a:r>
            <a:br>
              <a:rPr lang="en-US" sz="4000" dirty="0"/>
            </a:br>
            <a:endParaRPr lang="en-US" sz="4000" dirty="0"/>
          </a:p>
        </p:txBody>
      </p:sp>
    </p:spTree>
    <p:extLst>
      <p:ext uri="{BB962C8B-B14F-4D97-AF65-F5344CB8AC3E}">
        <p14:creationId xmlns:p14="http://schemas.microsoft.com/office/powerpoint/2010/main" val="23754529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5A4ED6-BADF-E2C1-8DA5-97F09193BCF0}"/>
              </a:ext>
            </a:extLst>
          </p:cNvPr>
          <p:cNvSpPr>
            <a:spLocks noGrp="1"/>
          </p:cNvSpPr>
          <p:nvPr>
            <p:ph type="title"/>
          </p:nvPr>
        </p:nvSpPr>
        <p:spPr/>
        <p:txBody>
          <a:bodyPr/>
          <a:lstStyle/>
          <a:p>
            <a:r>
              <a:rPr lang="en-US" sz="4400" dirty="0"/>
              <a:t>Isa 44:8 ‘Do not tremble and do not be afraid;</a:t>
            </a:r>
            <a:br>
              <a:rPr lang="en-US" sz="4400" dirty="0"/>
            </a:br>
            <a:r>
              <a:rPr lang="en-US" sz="4400" dirty="0"/>
              <a:t>Have I not long since announced it to you and declared it?</a:t>
            </a:r>
            <a:br>
              <a:rPr lang="en-US" sz="4400" dirty="0"/>
            </a:br>
            <a:r>
              <a:rPr lang="en-US" sz="4400" dirty="0"/>
              <a:t>And you are My witnesses.</a:t>
            </a:r>
            <a:br>
              <a:rPr lang="en-US" sz="4400" dirty="0"/>
            </a:br>
            <a:r>
              <a:rPr lang="en-US" sz="4400" dirty="0"/>
              <a:t>Is there any God besides Me,</a:t>
            </a:r>
            <a:br>
              <a:rPr lang="en-US" sz="4400" dirty="0"/>
            </a:br>
            <a:r>
              <a:rPr lang="en-US" sz="4400" dirty="0"/>
              <a:t>Or is there any other Rock?</a:t>
            </a:r>
            <a:br>
              <a:rPr lang="en-US" sz="4400" dirty="0"/>
            </a:br>
            <a:r>
              <a:rPr lang="en-US" sz="4400" dirty="0"/>
              <a:t>I know of none.’” </a:t>
            </a:r>
            <a:br>
              <a:rPr lang="en-US" sz="4400" dirty="0"/>
            </a:br>
            <a:endParaRPr lang="en-US" sz="4400" dirty="0"/>
          </a:p>
        </p:txBody>
      </p:sp>
    </p:spTree>
    <p:extLst>
      <p:ext uri="{BB962C8B-B14F-4D97-AF65-F5344CB8AC3E}">
        <p14:creationId xmlns:p14="http://schemas.microsoft.com/office/powerpoint/2010/main" val="24933519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71"/>
        <p:cNvGrpSpPr/>
        <p:nvPr/>
      </p:nvGrpSpPr>
      <p:grpSpPr>
        <a:xfrm>
          <a:off x="0" y="0"/>
          <a:ext cx="0" cy="0"/>
          <a:chOff x="0" y="0"/>
          <a:chExt cx="0" cy="0"/>
        </a:xfrm>
      </p:grpSpPr>
      <p:sp>
        <p:nvSpPr>
          <p:cNvPr id="272" name="Google Shape;272;p38"/>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Salt &amp; Light Bible Ministries</a:t>
            </a:r>
            <a:br>
              <a:rPr lang="en-US" sz="4800" dirty="0"/>
            </a:br>
            <a:r>
              <a:rPr lang="en-US" sz="4400" dirty="0"/>
              <a:t>Help, Letters, Prayer &amp; Donations</a:t>
            </a:r>
            <a:br>
              <a:rPr lang="en-US" sz="4400" dirty="0"/>
            </a:br>
            <a:r>
              <a:rPr lang="en-US" sz="4000" dirty="0">
                <a:solidFill>
                  <a:srgbClr val="FFFF00"/>
                </a:solidFill>
              </a:rPr>
              <a:t>write</a:t>
            </a:r>
            <a:r>
              <a:rPr lang="en-US" sz="4000" dirty="0"/>
              <a:t> to us:  </a:t>
            </a:r>
            <a:r>
              <a:rPr lang="en-US" sz="4000" u="sng" dirty="0">
                <a:solidFill>
                  <a:schemeClr val="hlink"/>
                </a:solidFill>
                <a:hlinkClick r:id="rId3"/>
              </a:rPr>
              <a:t>SLBM@gmail.org</a:t>
            </a:r>
            <a:br>
              <a:rPr lang="en-US" sz="4000" u="sng" dirty="0">
                <a:solidFill>
                  <a:schemeClr val="hlink"/>
                </a:solidFill>
              </a:rPr>
            </a:br>
            <a:r>
              <a:rPr lang="en-US" sz="4000" dirty="0">
                <a:solidFill>
                  <a:srgbClr val="FFFF00"/>
                </a:solidFill>
              </a:rPr>
              <a:t>visit</a:t>
            </a:r>
            <a:r>
              <a:rPr lang="en-US" sz="4000" dirty="0">
                <a:solidFill>
                  <a:schemeClr val="bg1"/>
                </a:solidFill>
              </a:rPr>
              <a:t> our website:  </a:t>
            </a:r>
            <a:r>
              <a:rPr lang="en-US" sz="4000" u="sng" dirty="0">
                <a:solidFill>
                  <a:srgbClr val="FFC000"/>
                </a:solidFill>
              </a:rPr>
              <a:t>SLBM.org</a:t>
            </a:r>
            <a:r>
              <a:rPr lang="en-US" sz="4000" dirty="0">
                <a:solidFill>
                  <a:srgbClr val="FFC000"/>
                </a:solidFill>
              </a:rPr>
              <a:t>  -</a:t>
            </a:r>
            <a:r>
              <a:rPr lang="en-US" sz="3600" dirty="0">
                <a:solidFill>
                  <a:schemeClr val="hlink"/>
                </a:solidFill>
              </a:rPr>
              <a:t>*</a:t>
            </a:r>
            <a:r>
              <a:rPr lang="en-US" sz="3600" dirty="0" err="1">
                <a:solidFill>
                  <a:schemeClr val="hlink"/>
                </a:solidFill>
              </a:rPr>
              <a:t>paypal</a:t>
            </a:r>
            <a:br>
              <a:rPr lang="en-US" sz="4000" dirty="0">
                <a:solidFill>
                  <a:schemeClr val="hlink"/>
                </a:solidFill>
              </a:rPr>
            </a:br>
            <a:r>
              <a:rPr lang="en-US" sz="3200" dirty="0">
                <a:solidFill>
                  <a:srgbClr val="FFFF00"/>
                </a:solidFill>
              </a:rPr>
              <a:t>watch</a:t>
            </a:r>
            <a:r>
              <a:rPr lang="en-US" sz="3200" dirty="0"/>
              <a:t> us </a:t>
            </a:r>
            <a:r>
              <a:rPr lang="en-US" sz="3200" dirty="0" err="1"/>
              <a:t>youtube</a:t>
            </a:r>
            <a:r>
              <a:rPr lang="en-US" sz="3200" dirty="0"/>
              <a:t>  @</a:t>
            </a:r>
            <a:r>
              <a:rPr lang="en-US" sz="2800" dirty="0"/>
              <a:t>SaltandLightBibleMinistries</a:t>
            </a:r>
            <a:br>
              <a:rPr lang="en-US" sz="2800" dirty="0"/>
            </a:br>
            <a:br>
              <a:rPr lang="en-US" sz="4400" dirty="0"/>
            </a:br>
            <a:r>
              <a:rPr lang="en-US" sz="4000" dirty="0"/>
              <a:t>or</a:t>
            </a:r>
            <a:r>
              <a:rPr lang="en-US" sz="4400" dirty="0"/>
              <a:t> </a:t>
            </a:r>
            <a:r>
              <a:rPr lang="en-US" sz="3600" dirty="0">
                <a:solidFill>
                  <a:srgbClr val="FFFF00"/>
                </a:solidFill>
              </a:rPr>
              <a:t>mail</a:t>
            </a:r>
            <a:r>
              <a:rPr lang="en-US" sz="3600" dirty="0"/>
              <a:t>: Salt and Light Bible Ministries</a:t>
            </a:r>
            <a:br>
              <a:rPr lang="en-US" sz="3600" dirty="0"/>
            </a:br>
            <a:r>
              <a:rPr lang="en-US" sz="3200" dirty="0"/>
              <a:t>c/o Pastor Jason Kauranen</a:t>
            </a:r>
            <a:br>
              <a:rPr lang="en-US" sz="3600" dirty="0"/>
            </a:br>
            <a:r>
              <a:rPr lang="en-US" sz="3600" dirty="0"/>
              <a:t>2 Dianne Drive</a:t>
            </a:r>
            <a:br>
              <a:rPr lang="en-US" sz="3600" dirty="0"/>
            </a:br>
            <a:r>
              <a:rPr lang="en-US" sz="3600" dirty="0"/>
              <a:t>East Wareham, Mass 02538</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89">
          <a:extLst>
            <a:ext uri="{FF2B5EF4-FFF2-40B4-BE49-F238E27FC236}">
              <a16:creationId xmlns:a16="http://schemas.microsoft.com/office/drawing/2014/main" id="{3399D8E9-B7B7-0F59-F6BE-E8F10D589785}"/>
            </a:ext>
          </a:extLst>
        </p:cNvPr>
        <p:cNvGrpSpPr/>
        <p:nvPr/>
      </p:nvGrpSpPr>
      <p:grpSpPr>
        <a:xfrm>
          <a:off x="0" y="0"/>
          <a:ext cx="0" cy="0"/>
          <a:chOff x="0" y="0"/>
          <a:chExt cx="0" cy="0"/>
        </a:xfrm>
      </p:grpSpPr>
      <p:sp>
        <p:nvSpPr>
          <p:cNvPr id="90" name="Google Shape;90;p2">
            <a:extLst>
              <a:ext uri="{FF2B5EF4-FFF2-40B4-BE49-F238E27FC236}">
                <a16:creationId xmlns:a16="http://schemas.microsoft.com/office/drawing/2014/main" id="{898EF765-68A0-ED2B-849E-E8A2678184C9}"/>
              </a:ext>
            </a:extLst>
          </p:cNvPr>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Rebound - 1John 1:9 states, </a:t>
            </a:r>
            <a:br>
              <a:rPr lang="en-US" sz="4800" dirty="0"/>
            </a:br>
            <a:br>
              <a:rPr lang="en-US" sz="4800" dirty="0"/>
            </a:br>
            <a:r>
              <a:rPr lang="en-US" sz="4800" dirty="0"/>
              <a:t>“ If we confess our sins, </a:t>
            </a:r>
            <a:br>
              <a:rPr lang="en-US" sz="4800" dirty="0"/>
            </a:br>
            <a:r>
              <a:rPr lang="en-US" sz="4800" dirty="0"/>
              <a:t>He is faithful and righteous to forgive us our sins and to cleanse us from all unrighteousness”. </a:t>
            </a:r>
            <a:endParaRPr sz="4800" dirty="0"/>
          </a:p>
        </p:txBody>
      </p:sp>
    </p:spTree>
    <p:extLst>
      <p:ext uri="{BB962C8B-B14F-4D97-AF65-F5344CB8AC3E}">
        <p14:creationId xmlns:p14="http://schemas.microsoft.com/office/powerpoint/2010/main" val="22470998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7F9F5C-56E9-C700-6C48-C280987C0A9E}"/>
              </a:ext>
            </a:extLst>
          </p:cNvPr>
          <p:cNvSpPr>
            <a:spLocks noGrp="1"/>
          </p:cNvSpPr>
          <p:nvPr>
            <p:ph type="title"/>
          </p:nvPr>
        </p:nvSpPr>
        <p:spPr/>
        <p:txBody>
          <a:bodyPr/>
          <a:lstStyle/>
          <a:p>
            <a:r>
              <a:rPr lang="en-US" sz="4400" dirty="0"/>
              <a:t>Gal 5:17 For the flesh sets its desire against the Spirit, and the Spirit against the flesh; for these are in opposition to one another, so that you may not do the things that you please.</a:t>
            </a:r>
          </a:p>
        </p:txBody>
      </p:sp>
    </p:spTree>
    <p:extLst>
      <p:ext uri="{BB962C8B-B14F-4D97-AF65-F5344CB8AC3E}">
        <p14:creationId xmlns:p14="http://schemas.microsoft.com/office/powerpoint/2010/main" val="1023610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371BE9-0893-FB93-4820-8D69361E4C4E}"/>
              </a:ext>
            </a:extLst>
          </p:cNvPr>
          <p:cNvSpPr>
            <a:spLocks noGrp="1"/>
          </p:cNvSpPr>
          <p:nvPr>
            <p:ph type="title"/>
          </p:nvPr>
        </p:nvSpPr>
        <p:spPr/>
        <p:txBody>
          <a:bodyPr/>
          <a:lstStyle/>
          <a:p>
            <a:r>
              <a:rPr lang="en-US" sz="4000" dirty="0"/>
              <a:t>1. Sin (Chatta or Hamartia): </a:t>
            </a:r>
            <a:br>
              <a:rPr lang="en-US" sz="4000" dirty="0"/>
            </a:br>
            <a:br>
              <a:rPr lang="en-US" sz="4000" dirty="0"/>
            </a:br>
            <a:r>
              <a:rPr lang="en-US" sz="4000" dirty="0"/>
              <a:t>Often described as "missing the mark." This is the broader term for falling short of God's glory, moral failure, or actions against God/others, whether intentional or unintentional. </a:t>
            </a:r>
          </a:p>
        </p:txBody>
      </p:sp>
    </p:spTree>
    <p:extLst>
      <p:ext uri="{BB962C8B-B14F-4D97-AF65-F5344CB8AC3E}">
        <p14:creationId xmlns:p14="http://schemas.microsoft.com/office/powerpoint/2010/main" val="16032696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6FAD9-8BD4-4818-1560-DBA3744FCAB0}"/>
              </a:ext>
            </a:extLst>
          </p:cNvPr>
          <p:cNvSpPr>
            <a:spLocks noGrp="1"/>
          </p:cNvSpPr>
          <p:nvPr>
            <p:ph type="title"/>
          </p:nvPr>
        </p:nvSpPr>
        <p:spPr/>
        <p:txBody>
          <a:bodyPr/>
          <a:lstStyle/>
          <a:p>
            <a:r>
              <a:rPr lang="en-US" sz="4000" dirty="0"/>
              <a:t>2. Transgression (</a:t>
            </a:r>
            <a:r>
              <a:rPr lang="en-US" sz="4000" i="1" dirty="0"/>
              <a:t>Asham, Pesha or </a:t>
            </a:r>
            <a:r>
              <a:rPr lang="en-US" sz="4000" i="1" dirty="0" err="1"/>
              <a:t>Paranomia</a:t>
            </a:r>
            <a:r>
              <a:rPr lang="en-US" sz="4000" dirty="0"/>
              <a:t>): </a:t>
            </a:r>
            <a:br>
              <a:rPr lang="en-US" sz="4000" dirty="0"/>
            </a:br>
            <a:br>
              <a:rPr lang="en-US" sz="4000" dirty="0"/>
            </a:br>
            <a:r>
              <a:rPr lang="en-US" sz="4000" dirty="0"/>
              <a:t>Defined as "crossing the line" or overstepping a boundary. This is typically a willful, active rebellion or disobedience against a known law or command.</a:t>
            </a:r>
          </a:p>
        </p:txBody>
      </p:sp>
    </p:spTree>
    <p:extLst>
      <p:ext uri="{BB962C8B-B14F-4D97-AF65-F5344CB8AC3E}">
        <p14:creationId xmlns:p14="http://schemas.microsoft.com/office/powerpoint/2010/main" val="39402653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9F0B22-C2DE-0111-5B6D-2626036B941C}"/>
              </a:ext>
            </a:extLst>
          </p:cNvPr>
          <p:cNvSpPr>
            <a:spLocks noGrp="1"/>
          </p:cNvSpPr>
          <p:nvPr>
            <p:ph type="title"/>
          </p:nvPr>
        </p:nvSpPr>
        <p:spPr/>
        <p:txBody>
          <a:bodyPr/>
          <a:lstStyle/>
          <a:p>
            <a:r>
              <a:rPr lang="en-US" sz="4000" dirty="0"/>
              <a:t>3. Iniquity (Avon or </a:t>
            </a:r>
            <a:r>
              <a:rPr lang="en-US" sz="4000" dirty="0" err="1"/>
              <a:t>anomos</a:t>
            </a:r>
            <a:r>
              <a:rPr lang="en-US" sz="4000" dirty="0"/>
              <a:t>, pomeria)</a:t>
            </a:r>
            <a:br>
              <a:rPr lang="en-US" sz="4000" dirty="0"/>
            </a:br>
            <a:br>
              <a:rPr lang="en-US" sz="4000" dirty="0"/>
            </a:br>
            <a:r>
              <a:rPr lang="en-US" sz="4000" dirty="0"/>
              <a:t>Meaning the internal, twisted nature or the perversion of the heart of mankind which leads to both sin and transgression; a deliberate action of flexion from the OSN. </a:t>
            </a:r>
          </a:p>
        </p:txBody>
      </p:sp>
    </p:spTree>
    <p:extLst>
      <p:ext uri="{BB962C8B-B14F-4D97-AF65-F5344CB8AC3E}">
        <p14:creationId xmlns:p14="http://schemas.microsoft.com/office/powerpoint/2010/main" val="27996027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FED219-605B-1DBF-6BAB-A5FD5DFAE529}"/>
              </a:ext>
            </a:extLst>
          </p:cNvPr>
          <p:cNvSpPr>
            <a:spLocks noGrp="1"/>
          </p:cNvSpPr>
          <p:nvPr>
            <p:ph type="title"/>
          </p:nvPr>
        </p:nvSpPr>
        <p:spPr/>
        <p:txBody>
          <a:bodyPr/>
          <a:lstStyle/>
          <a:p>
            <a:r>
              <a:rPr lang="en-US" sz="4400" dirty="0"/>
              <a:t>‘they shall be forgiven’ - </a:t>
            </a:r>
            <a:r>
              <a:rPr lang="en-US" sz="4400" i="1" dirty="0" err="1"/>
              <a:t>wə·nis·laḥ</a:t>
            </a:r>
            <a:r>
              <a:rPr lang="en-US" sz="4400" i="1" dirty="0"/>
              <a:t> </a:t>
            </a:r>
            <a:r>
              <a:rPr lang="en-US" sz="4400" dirty="0"/>
              <a:t>- (from the primitive root </a:t>
            </a:r>
            <a:br>
              <a:rPr lang="en-US" sz="4400" dirty="0"/>
            </a:br>
            <a:r>
              <a:rPr lang="en-US" sz="4400" dirty="0"/>
              <a:t>H5545 saw-lakh’) </a:t>
            </a:r>
            <a:br>
              <a:rPr lang="en-US" sz="4400" dirty="0"/>
            </a:br>
            <a:br>
              <a:rPr lang="en-US" sz="4400" dirty="0"/>
            </a:br>
            <a:r>
              <a:rPr lang="en-US" sz="4400" dirty="0"/>
              <a:t>= to forgive or pardon, to spare.</a:t>
            </a:r>
            <a:br>
              <a:rPr lang="en-US" sz="4400" dirty="0"/>
            </a:br>
            <a:br>
              <a:rPr lang="en-US" sz="4400" dirty="0"/>
            </a:br>
            <a:r>
              <a:rPr lang="en-US" sz="4400" dirty="0"/>
              <a:t>*</a:t>
            </a:r>
            <a:r>
              <a:rPr lang="en-US" sz="4400" dirty="0" err="1"/>
              <a:t>Niphal</a:t>
            </a:r>
            <a:r>
              <a:rPr lang="en-US" sz="4400" dirty="0"/>
              <a:t> stem conjunctive perfect – meaning ‘the recognition of guilt and its gracious pardon’ </a:t>
            </a:r>
            <a:br>
              <a:rPr lang="en-US" sz="4400" dirty="0"/>
            </a:br>
            <a:endParaRPr lang="en-US" sz="4400" dirty="0"/>
          </a:p>
        </p:txBody>
      </p:sp>
    </p:spTree>
    <p:extLst>
      <p:ext uri="{BB962C8B-B14F-4D97-AF65-F5344CB8AC3E}">
        <p14:creationId xmlns:p14="http://schemas.microsoft.com/office/powerpoint/2010/main" val="37971748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F3F4D8-B0B3-252F-D5F9-DEEED5E63F26}"/>
              </a:ext>
            </a:extLst>
          </p:cNvPr>
          <p:cNvSpPr>
            <a:spLocks noGrp="1"/>
          </p:cNvSpPr>
          <p:nvPr>
            <p:ph type="title"/>
          </p:nvPr>
        </p:nvSpPr>
        <p:spPr/>
        <p:txBody>
          <a:bodyPr/>
          <a:lstStyle/>
          <a:p>
            <a:r>
              <a:rPr lang="en-US" sz="4000" dirty="0"/>
              <a:t>4. Guilt (</a:t>
            </a:r>
            <a:r>
              <a:rPr lang="en-US" sz="4000" i="1" dirty="0"/>
              <a:t>Asham or aition</a:t>
            </a:r>
            <a:r>
              <a:rPr lang="en-US" sz="4000" dirty="0"/>
              <a:t>) </a:t>
            </a:r>
            <a:br>
              <a:rPr lang="en-US" sz="4000" dirty="0"/>
            </a:br>
            <a:br>
              <a:rPr lang="en-US" sz="4000" dirty="0"/>
            </a:br>
            <a:r>
              <a:rPr lang="en-US" sz="4000" dirty="0"/>
              <a:t>An </a:t>
            </a:r>
            <a:r>
              <a:rPr lang="en-US" sz="4000"/>
              <a:t>inner psychological </a:t>
            </a:r>
            <a:r>
              <a:rPr lang="en-US" sz="4000" dirty="0"/>
              <a:t>alertness of a moral emotion experienced when a person believes they have violated standards or caused harm. </a:t>
            </a:r>
          </a:p>
        </p:txBody>
      </p:sp>
    </p:spTree>
    <p:extLst>
      <p:ext uri="{BB962C8B-B14F-4D97-AF65-F5344CB8AC3E}">
        <p14:creationId xmlns:p14="http://schemas.microsoft.com/office/powerpoint/2010/main" val="1449996325"/>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7867</TotalTime>
  <Words>1252</Words>
  <Application>Microsoft Office PowerPoint</Application>
  <PresentationFormat>On-screen Show (4:3)</PresentationFormat>
  <Paragraphs>29</Paragraphs>
  <Slides>29</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29</vt:i4>
      </vt:variant>
    </vt:vector>
  </HeadingPairs>
  <TitlesOfParts>
    <vt:vector size="32" baseType="lpstr">
      <vt:lpstr>Arial</vt:lpstr>
      <vt:lpstr>Times New Roman</vt:lpstr>
      <vt:lpstr>Default Design</vt:lpstr>
      <vt:lpstr>Please respect the Word of God as it is being taught by  shutting off all cell phones and electronics, giving your undivided attention while service is in session.  Thank you! SLBM</vt:lpstr>
      <vt:lpstr>Salt and Light Bible Ministries  ‘A Daily Cross with Thee’ # 060   The Analogies of the Shadows; Unknown Sins Shall Be Forgiven - Part 12.  Pastor Jason Kauranen Sunday April 26, 2026 </vt:lpstr>
      <vt:lpstr>Rebound - 1John 1:9 states,   “ If we confess our sins,  He is faithful and righteous to forgive us our sins and to cleanse us from all unrighteousness”. </vt:lpstr>
      <vt:lpstr>Gal 5:17 For the flesh sets its desire against the Spirit, and the Spirit against the flesh; for these are in opposition to one another, so that you may not do the things that you please.</vt:lpstr>
      <vt:lpstr>1. Sin (Chatta or Hamartia):   Often described as "missing the mark." This is the broader term for falling short of God's glory, moral failure, or actions against God/others, whether intentional or unintentional. </vt:lpstr>
      <vt:lpstr>2. Transgression (Asham, Pesha or Paranomia):   Defined as "crossing the line" or overstepping a boundary. This is typically a willful, active rebellion or disobedience against a known law or command.</vt:lpstr>
      <vt:lpstr>3. Iniquity (Avon or anomos, pomeria)  Meaning the internal, twisted nature or the perversion of the heart of mankind which leads to both sin and transgression; a deliberate action of flexion from the OSN. </vt:lpstr>
      <vt:lpstr>‘they shall be forgiven’ - wə·nis·laḥ - (from the primitive root  H5545 saw-lakh’)   = to forgive or pardon, to spare.  *Niphal stem conjunctive perfect – meaning ‘the recognition of guilt and its gracious pardon’  </vt:lpstr>
      <vt:lpstr>4. Guilt (Asham or aition)   An inner psychological alertness of a moral emotion experienced when a person believes they have violated standards or caused harm. </vt:lpstr>
      <vt:lpstr>Psa 32:5 I acknowledged my sin  to You, And my iniquity I did not hide; I said, “I will confess my transgressions to the Lord”; And You forgave the guilt of  my sin. Selah. </vt:lpstr>
      <vt:lpstr>The word ‘forgive’ the guilt,  in the Qal perfect of  Nasa -  (H 5375 naw-saw’)  = to lift, carry, or take;  + to lift it up or carry it away &gt;&gt;&gt; from the source cover and  remove it.  </vt:lpstr>
      <vt:lpstr>1Jo 1:9 If we confess our sins, He is faithful and righteous to forgive us our sins and to cleanse us from all unrighteousness. </vt:lpstr>
      <vt:lpstr>Isa 44:22 “I have wiped out your transgressions like a thick cloud And your sins like a heavy mist. Return to Me, for I have  redeemed you.”  </vt:lpstr>
      <vt:lpstr>Exo 34:7 who keeps lovingkindness for thousands, who forgives iniquity, transgression and sin; yet He will by no means leave the guilty unpunished, visiting the iniquity of fathers on the children and on the grandchildren to the third and fourth generations.” </vt:lpstr>
      <vt:lpstr>1. The anointed priest – offering a bull - Lev 4:3-12. 2. The whole congregation (nation of Israel) – offering a bull – Lev 4:13-21.  3. A tribal leader (or clan representative) - offering a male goat - Lev 4:22-26. 4. A common person – offering a female goat or lamb - Lev 4:27-35.  </vt:lpstr>
      <vt:lpstr>Biblical Principle -  While all transgressions are sins, not all sins are premeditated transgressions,   1Jo 3:4, 1Jo 5:17. </vt:lpstr>
      <vt:lpstr>Lev 4:2 ‘When a leader sins and unintentionally does any one of all the things which the Lord his God has commanded not to be done, and he becomes guilty, </vt:lpstr>
      <vt:lpstr>Lev 4:23 if his sin which he has committed is made known to him, he shall bring for his offering a goat, a male without defect. </vt:lpstr>
      <vt:lpstr>The principle of those given more knowledge or responsibility  (CA Bel) will be held to a higher standard of accountability by God,  Luke 12:35-48.</vt:lpstr>
      <vt:lpstr>Luke 12:48 but the one who did not know it, and committed deeds worthy of a flogging, will receive but few. From everyone who has been given much, much will be required; and to whom they entrusted much, of him they will ask all the more. </vt:lpstr>
      <vt:lpstr>Lev 4:26 All its fat he shall offer up in smoke on the altar as in the case of the fat of the sacrifice of peace offerings. Thus the priest shall make atonement for him  in regard to his sin, and  he will be forgiven. </vt:lpstr>
      <vt:lpstr>‘they shall be forgiven’ - wə·nis·laḥ - (from the primitive root  H5545 saw-lakh’)   = to forgive or pardon, to spare.  *Niphal stem conjunctive perfect – meaning ‘the recognition of guilt and its gracious pardon’ </vt:lpstr>
      <vt:lpstr>Lev 4:28 if his sin which he has committed is made known to him, then he shall bring for his offering a goat, a female without defect, for his sin which he has committed. </vt:lpstr>
      <vt:lpstr>Lev 4:32 ‘But if he brings a lamb as his offering for a sin offering,  he shall bring it, a female  without defect. </vt:lpstr>
      <vt:lpstr>The female goat or lamb is pointing to the submissive and passive volition of Christ that would come as the Sacrificial Lamb, Who was willing to receive the sin and judgment. </vt:lpstr>
      <vt:lpstr>Isa 44:6  “Thus says the LORD, the King of Israel and  his Redeemer, the LORD of hosts: ‘I Am the first and I Am the last, And there is no God besides Me.  </vt:lpstr>
      <vt:lpstr>Isa 44:7 ‘Who is like Me?  Let him proclaim and declare it; Yes, let him recount it to Me in order, From the time that I established the ancient nation (Israel). And let them declare to them the things that are coming And the events that are going  to take place.  </vt:lpstr>
      <vt:lpstr>Isa 44:8 ‘Do not tremble and do not be afraid; Have I not long since announced it to you and declared it? And you are My witnesses. Is there any God besides Me, Or is there any other Rock? I know of none.’”  </vt:lpstr>
      <vt:lpstr>Salt &amp; Light Bible Ministries Help, Letters, Prayer &amp; Donations write to us:  SLBM@gmail.org visit our website:  SLBM.org  -*paypal watch us youtube  @SaltandLightBibleMinistries  or mail: Salt and Light Bible Ministries c/o Pastor Jason Kauranen 2 Dianne Drive East Wareham, Mass 02538</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RMBM</dc:creator>
  <cp:lastModifiedBy>Pastor Jason Kauranen</cp:lastModifiedBy>
  <cp:revision>3</cp:revision>
  <dcterms:created xsi:type="dcterms:W3CDTF">2016-07-31T13:32:40Z</dcterms:created>
  <dcterms:modified xsi:type="dcterms:W3CDTF">2026-04-26T11:24:48Z</dcterms:modified>
</cp:coreProperties>
</file>