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2"/>
  </p:notesMasterIdLst>
  <p:sldIdLst>
    <p:sldId id="307" r:id="rId2"/>
    <p:sldId id="550" r:id="rId3"/>
    <p:sldId id="573" r:id="rId4"/>
    <p:sldId id="574" r:id="rId5"/>
    <p:sldId id="575" r:id="rId6"/>
    <p:sldId id="576" r:id="rId7"/>
    <p:sldId id="577" r:id="rId8"/>
    <p:sldId id="578" r:id="rId9"/>
    <p:sldId id="579" r:id="rId10"/>
    <p:sldId id="580" r:id="rId11"/>
    <p:sldId id="581" r:id="rId12"/>
    <p:sldId id="582" r:id="rId13"/>
    <p:sldId id="583" r:id="rId14"/>
    <p:sldId id="584" r:id="rId15"/>
    <p:sldId id="586" r:id="rId16"/>
    <p:sldId id="585" r:id="rId17"/>
    <p:sldId id="587" r:id="rId18"/>
    <p:sldId id="588" r:id="rId19"/>
    <p:sldId id="589" r:id="rId20"/>
    <p:sldId id="590" r:id="rId21"/>
    <p:sldId id="591" r:id="rId22"/>
    <p:sldId id="592" r:id="rId23"/>
    <p:sldId id="593" r:id="rId24"/>
    <p:sldId id="594" r:id="rId25"/>
    <p:sldId id="595" r:id="rId26"/>
    <p:sldId id="596" r:id="rId27"/>
    <p:sldId id="597" r:id="rId28"/>
    <p:sldId id="598" r:id="rId29"/>
    <p:sldId id="599" r:id="rId30"/>
    <p:sldId id="600" r:id="rId31"/>
    <p:sldId id="601" r:id="rId32"/>
    <p:sldId id="602" r:id="rId33"/>
    <p:sldId id="603" r:id="rId34"/>
    <p:sldId id="604" r:id="rId35"/>
    <p:sldId id="605" r:id="rId36"/>
    <p:sldId id="606" r:id="rId37"/>
    <p:sldId id="607" r:id="rId38"/>
    <p:sldId id="538" r:id="rId39"/>
    <p:sldId id="572" r:id="rId40"/>
    <p:sldId id="541" r:id="rId41"/>
  </p:sldIdLst>
  <p:sldSz cx="9144000" cy="6858000" type="screen4x3"/>
  <p:notesSz cx="7315200" cy="9601200"/>
  <p:defaultTextStyle>
    <a:defPPr>
      <a:defRPr lang="en-GB"/>
    </a:defPPr>
    <a:lvl1pPr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1pPr>
    <a:lvl2pPr marL="742950" indent="-28575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2pPr>
    <a:lvl3pPr marL="11430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3pPr>
    <a:lvl4pPr marL="16002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4pPr>
    <a:lvl5pPr marL="20574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5pPr>
    <a:lvl6pPr marL="2286000" algn="l" defTabSz="914400" rtl="0" eaLnBrk="1" latinLnBrk="0" hangingPunct="1">
      <a:defRPr sz="4400" b="1" kern="1200">
        <a:solidFill>
          <a:srgbClr val="FFFFFF"/>
        </a:solidFill>
        <a:latin typeface="Arial" panose="020B0604020202020204" pitchFamily="34" charset="0"/>
        <a:ea typeface="+mn-ea"/>
        <a:cs typeface="+mn-cs"/>
      </a:defRPr>
    </a:lvl6pPr>
    <a:lvl7pPr marL="2743200" algn="l" defTabSz="914400" rtl="0" eaLnBrk="1" latinLnBrk="0" hangingPunct="1">
      <a:defRPr sz="4400" b="1" kern="1200">
        <a:solidFill>
          <a:srgbClr val="FFFFFF"/>
        </a:solidFill>
        <a:latin typeface="Arial" panose="020B0604020202020204" pitchFamily="34" charset="0"/>
        <a:ea typeface="+mn-ea"/>
        <a:cs typeface="+mn-cs"/>
      </a:defRPr>
    </a:lvl7pPr>
    <a:lvl8pPr marL="3200400" algn="l" defTabSz="914400" rtl="0" eaLnBrk="1" latinLnBrk="0" hangingPunct="1">
      <a:defRPr sz="4400" b="1" kern="1200">
        <a:solidFill>
          <a:srgbClr val="FFFFFF"/>
        </a:solidFill>
        <a:latin typeface="Arial" panose="020B0604020202020204" pitchFamily="34" charset="0"/>
        <a:ea typeface="+mn-ea"/>
        <a:cs typeface="+mn-cs"/>
      </a:defRPr>
    </a:lvl8pPr>
    <a:lvl9pPr marL="3657600" algn="l" defTabSz="914400" rtl="0" eaLnBrk="1" latinLnBrk="0" hangingPunct="1">
      <a:defRPr sz="4400" b="1" kern="1200">
        <a:solidFill>
          <a:srgbClr val="FFFFFF"/>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008" autoAdjust="0"/>
    <p:restoredTop sz="86414"/>
  </p:normalViewPr>
  <p:slideViewPr>
    <p:cSldViewPr>
      <p:cViewPr varScale="1">
        <p:scale>
          <a:sx n="73" d="100"/>
          <a:sy n="73" d="100"/>
        </p:scale>
        <p:origin x="82" y="202"/>
      </p:cViewPr>
      <p:guideLst>
        <p:guide orient="horz" pos="2160"/>
        <p:guide pos="2880"/>
      </p:guideLst>
    </p:cSldViewPr>
  </p:slideViewPr>
  <p:outlineViewPr>
    <p:cViewPr varScale="1">
      <p:scale>
        <a:sx n="20" d="100"/>
        <a:sy n="20" d="100"/>
      </p:scale>
      <p:origin x="0" y="0"/>
    </p:cViewPr>
  </p:outlineViewPr>
  <p:notesTextViewPr>
    <p:cViewPr>
      <p:scale>
        <a:sx n="100" d="100"/>
        <a:sy n="100" d="100"/>
      </p:scale>
      <p:origin x="0" y="0"/>
    </p:cViewPr>
  </p:notesTextViewPr>
  <p:notesViewPr>
    <p:cSldViewPr>
      <p:cViewPr varScale="1">
        <p:scale>
          <a:sx n="59" d="100"/>
          <a:sy n="59" d="100"/>
        </p:scale>
        <p:origin x="-1752" y="-72"/>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616F227D-D91D-4C3A-823C-3926CED741F3}"/>
    <pc:docChg chg="undo custSel addSld delSld modSld sldOrd">
      <pc:chgData name="Pastor Jason Kauranen" userId="e0c3930084765aaa" providerId="LiveId" clId="{616F227D-D91D-4C3A-823C-3926CED741F3}" dt="2025-06-28T23:18:22.829" v="613" actId="20577"/>
      <pc:docMkLst>
        <pc:docMk/>
      </pc:docMkLst>
      <pc:sldChg chg="modSp mod">
        <pc:chgData name="Pastor Jason Kauranen" userId="e0c3930084765aaa" providerId="LiveId" clId="{616F227D-D91D-4C3A-823C-3926CED741F3}" dt="2025-06-28T20:52:42.980" v="50" actId="20577"/>
        <pc:sldMkLst>
          <pc:docMk/>
          <pc:sldMk cId="3827829371" sldId="307"/>
        </pc:sldMkLst>
        <pc:spChg chg="mod">
          <ac:chgData name="Pastor Jason Kauranen" userId="e0c3930084765aaa" providerId="LiveId" clId="{616F227D-D91D-4C3A-823C-3926CED741F3}" dt="2025-06-28T20:52:42.980" v="50" actId="20577"/>
          <ac:spMkLst>
            <pc:docMk/>
            <pc:sldMk cId="3827829371" sldId="307"/>
            <ac:spMk id="2" creationId="{4D60DAD2-C106-4269-E9BC-01FC495E1322}"/>
          </ac:spMkLst>
        </pc:spChg>
      </pc:sldChg>
      <pc:sldChg chg="del">
        <pc:chgData name="Pastor Jason Kauranen" userId="e0c3930084765aaa" providerId="LiveId" clId="{616F227D-D91D-4C3A-823C-3926CED741F3}" dt="2025-06-28T20:53:35.201" v="75" actId="47"/>
        <pc:sldMkLst>
          <pc:docMk/>
          <pc:sldMk cId="3340278386" sldId="497"/>
        </pc:sldMkLst>
      </pc:sldChg>
      <pc:sldChg chg="add del">
        <pc:chgData name="Pastor Jason Kauranen" userId="e0c3930084765aaa" providerId="LiveId" clId="{616F227D-D91D-4C3A-823C-3926CED741F3}" dt="2025-06-28T20:53:44.681" v="87" actId="47"/>
        <pc:sldMkLst>
          <pc:docMk/>
          <pc:sldMk cId="2052473728" sldId="538"/>
        </pc:sldMkLst>
      </pc:sldChg>
      <pc:sldChg chg="add del">
        <pc:chgData name="Pastor Jason Kauranen" userId="e0c3930084765aaa" providerId="LiveId" clId="{616F227D-D91D-4C3A-823C-3926CED741F3}" dt="2025-06-28T20:53:42.469" v="85" actId="47"/>
        <pc:sldMkLst>
          <pc:docMk/>
          <pc:sldMk cId="1712429467" sldId="541"/>
        </pc:sldMkLst>
      </pc:sldChg>
      <pc:sldChg chg="modSp mod">
        <pc:chgData name="Pastor Jason Kauranen" userId="e0c3930084765aaa" providerId="LiveId" clId="{616F227D-D91D-4C3A-823C-3926CED741F3}" dt="2025-06-28T20:52:54.914" v="51" actId="115"/>
        <pc:sldMkLst>
          <pc:docMk/>
          <pc:sldMk cId="2406253680" sldId="550"/>
        </pc:sldMkLst>
        <pc:spChg chg="mod">
          <ac:chgData name="Pastor Jason Kauranen" userId="e0c3930084765aaa" providerId="LiveId" clId="{616F227D-D91D-4C3A-823C-3926CED741F3}" dt="2025-06-28T20:52:54.914" v="51" actId="115"/>
          <ac:spMkLst>
            <pc:docMk/>
            <pc:sldMk cId="2406253680" sldId="550"/>
            <ac:spMk id="2" creationId="{D39CE8F4-290C-22F4-410F-8E24BD52B4CA}"/>
          </ac:spMkLst>
        </pc:spChg>
      </pc:sldChg>
      <pc:sldChg chg="add del">
        <pc:chgData name="Pastor Jason Kauranen" userId="e0c3930084765aaa" providerId="LiveId" clId="{616F227D-D91D-4C3A-823C-3926CED741F3}" dt="2025-06-28T20:53:43.856" v="86" actId="47"/>
        <pc:sldMkLst>
          <pc:docMk/>
          <pc:sldMk cId="2707236730" sldId="572"/>
        </pc:sldMkLst>
      </pc:sldChg>
      <pc:sldChg chg="modSp new mod">
        <pc:chgData name="Pastor Jason Kauranen" userId="e0c3930084765aaa" providerId="LiveId" clId="{616F227D-D91D-4C3A-823C-3926CED741F3}" dt="2025-06-28T21:12:52.462" v="171" actId="20577"/>
        <pc:sldMkLst>
          <pc:docMk/>
          <pc:sldMk cId="2145279874" sldId="573"/>
        </pc:sldMkLst>
        <pc:spChg chg="mod">
          <ac:chgData name="Pastor Jason Kauranen" userId="e0c3930084765aaa" providerId="LiveId" clId="{616F227D-D91D-4C3A-823C-3926CED741F3}" dt="2025-06-28T21:12:52.462" v="171" actId="20577"/>
          <ac:spMkLst>
            <pc:docMk/>
            <pc:sldMk cId="2145279874" sldId="573"/>
            <ac:spMk id="2" creationId="{3ABB93BB-A9C7-24B7-2AD6-40E85EA85458}"/>
          </ac:spMkLst>
        </pc:spChg>
      </pc:sldChg>
      <pc:sldChg chg="del">
        <pc:chgData name="Pastor Jason Kauranen" userId="e0c3930084765aaa" providerId="LiveId" clId="{616F227D-D91D-4C3A-823C-3926CED741F3}" dt="2025-06-28T20:53:20.941" v="52" actId="47"/>
        <pc:sldMkLst>
          <pc:docMk/>
          <pc:sldMk cId="3035410600" sldId="573"/>
        </pc:sldMkLst>
      </pc:sldChg>
      <pc:sldChg chg="del">
        <pc:chgData name="Pastor Jason Kauranen" userId="e0c3930084765aaa" providerId="LiveId" clId="{616F227D-D91D-4C3A-823C-3926CED741F3}" dt="2025-06-28T20:53:21.758" v="53" actId="47"/>
        <pc:sldMkLst>
          <pc:docMk/>
          <pc:sldMk cId="348764395" sldId="574"/>
        </pc:sldMkLst>
      </pc:sldChg>
      <pc:sldChg chg="modSp new mod">
        <pc:chgData name="Pastor Jason Kauranen" userId="e0c3930084765aaa" providerId="LiveId" clId="{616F227D-D91D-4C3A-823C-3926CED741F3}" dt="2025-06-28T21:16:23.025" v="229" actId="255"/>
        <pc:sldMkLst>
          <pc:docMk/>
          <pc:sldMk cId="4256057968" sldId="574"/>
        </pc:sldMkLst>
        <pc:spChg chg="mod">
          <ac:chgData name="Pastor Jason Kauranen" userId="e0c3930084765aaa" providerId="LiveId" clId="{616F227D-D91D-4C3A-823C-3926CED741F3}" dt="2025-06-28T21:16:23.025" v="229" actId="255"/>
          <ac:spMkLst>
            <pc:docMk/>
            <pc:sldMk cId="4256057968" sldId="574"/>
            <ac:spMk id="2" creationId="{A1A63429-354D-E637-A98A-26CB9D8C4678}"/>
          </ac:spMkLst>
        </pc:spChg>
      </pc:sldChg>
      <pc:sldChg chg="del">
        <pc:chgData name="Pastor Jason Kauranen" userId="e0c3930084765aaa" providerId="LiveId" clId="{616F227D-D91D-4C3A-823C-3926CED741F3}" dt="2025-06-28T20:53:23.925" v="55" actId="47"/>
        <pc:sldMkLst>
          <pc:docMk/>
          <pc:sldMk cId="1937184774" sldId="575"/>
        </pc:sldMkLst>
      </pc:sldChg>
      <pc:sldChg chg="modSp new mod">
        <pc:chgData name="Pastor Jason Kauranen" userId="e0c3930084765aaa" providerId="LiveId" clId="{616F227D-D91D-4C3A-823C-3926CED741F3}" dt="2025-06-28T21:21:40.816" v="320" actId="20577"/>
        <pc:sldMkLst>
          <pc:docMk/>
          <pc:sldMk cId="2740991087" sldId="575"/>
        </pc:sldMkLst>
        <pc:spChg chg="mod">
          <ac:chgData name="Pastor Jason Kauranen" userId="e0c3930084765aaa" providerId="LiveId" clId="{616F227D-D91D-4C3A-823C-3926CED741F3}" dt="2025-06-28T21:21:40.816" v="320" actId="20577"/>
          <ac:spMkLst>
            <pc:docMk/>
            <pc:sldMk cId="2740991087" sldId="575"/>
            <ac:spMk id="2" creationId="{9127C3DD-A084-B1A3-242A-80BA849DD039}"/>
          </ac:spMkLst>
        </pc:spChg>
      </pc:sldChg>
      <pc:sldChg chg="modSp new mod">
        <pc:chgData name="Pastor Jason Kauranen" userId="e0c3930084765aaa" providerId="LiveId" clId="{616F227D-D91D-4C3A-823C-3926CED741F3}" dt="2025-06-28T21:31:47.312" v="416" actId="20577"/>
        <pc:sldMkLst>
          <pc:docMk/>
          <pc:sldMk cId="230609128" sldId="576"/>
        </pc:sldMkLst>
        <pc:spChg chg="mod">
          <ac:chgData name="Pastor Jason Kauranen" userId="e0c3930084765aaa" providerId="LiveId" clId="{616F227D-D91D-4C3A-823C-3926CED741F3}" dt="2025-06-28T21:31:47.312" v="416" actId="20577"/>
          <ac:spMkLst>
            <pc:docMk/>
            <pc:sldMk cId="230609128" sldId="576"/>
            <ac:spMk id="2" creationId="{D849B90C-B41A-147A-DE38-B2812FB1EE80}"/>
          </ac:spMkLst>
        </pc:spChg>
      </pc:sldChg>
      <pc:sldChg chg="del">
        <pc:chgData name="Pastor Jason Kauranen" userId="e0c3930084765aaa" providerId="LiveId" clId="{616F227D-D91D-4C3A-823C-3926CED741F3}" dt="2025-06-28T20:53:24.526" v="56" actId="47"/>
        <pc:sldMkLst>
          <pc:docMk/>
          <pc:sldMk cId="991965425" sldId="576"/>
        </pc:sldMkLst>
      </pc:sldChg>
      <pc:sldChg chg="modSp new mod">
        <pc:chgData name="Pastor Jason Kauranen" userId="e0c3930084765aaa" providerId="LiveId" clId="{616F227D-D91D-4C3A-823C-3926CED741F3}" dt="2025-06-28T21:32:32.409" v="422" actId="20577"/>
        <pc:sldMkLst>
          <pc:docMk/>
          <pc:sldMk cId="562958967" sldId="577"/>
        </pc:sldMkLst>
        <pc:spChg chg="mod">
          <ac:chgData name="Pastor Jason Kauranen" userId="e0c3930084765aaa" providerId="LiveId" clId="{616F227D-D91D-4C3A-823C-3926CED741F3}" dt="2025-06-28T21:32:32.409" v="422" actId="20577"/>
          <ac:spMkLst>
            <pc:docMk/>
            <pc:sldMk cId="562958967" sldId="577"/>
            <ac:spMk id="2" creationId="{678FDD4B-F2C9-2E7F-4D3A-7DD8DAEDFB55}"/>
          </ac:spMkLst>
        </pc:spChg>
      </pc:sldChg>
      <pc:sldChg chg="del">
        <pc:chgData name="Pastor Jason Kauranen" userId="e0c3930084765aaa" providerId="LiveId" clId="{616F227D-D91D-4C3A-823C-3926CED741F3}" dt="2025-06-28T20:53:23.275" v="54" actId="47"/>
        <pc:sldMkLst>
          <pc:docMk/>
          <pc:sldMk cId="1831662660" sldId="577"/>
        </pc:sldMkLst>
      </pc:sldChg>
      <pc:sldChg chg="del">
        <pc:chgData name="Pastor Jason Kauranen" userId="e0c3930084765aaa" providerId="LiveId" clId="{616F227D-D91D-4C3A-823C-3926CED741F3}" dt="2025-06-28T20:53:25.331" v="57" actId="47"/>
        <pc:sldMkLst>
          <pc:docMk/>
          <pc:sldMk cId="68846286" sldId="578"/>
        </pc:sldMkLst>
      </pc:sldChg>
      <pc:sldChg chg="modSp new mod">
        <pc:chgData name="Pastor Jason Kauranen" userId="e0c3930084765aaa" providerId="LiveId" clId="{616F227D-D91D-4C3A-823C-3926CED741F3}" dt="2025-06-28T21:33:44.811" v="431" actId="20577"/>
        <pc:sldMkLst>
          <pc:docMk/>
          <pc:sldMk cId="1668686650" sldId="578"/>
        </pc:sldMkLst>
        <pc:spChg chg="mod">
          <ac:chgData name="Pastor Jason Kauranen" userId="e0c3930084765aaa" providerId="LiveId" clId="{616F227D-D91D-4C3A-823C-3926CED741F3}" dt="2025-06-28T21:33:44.811" v="431" actId="20577"/>
          <ac:spMkLst>
            <pc:docMk/>
            <pc:sldMk cId="1668686650" sldId="578"/>
            <ac:spMk id="2" creationId="{69213D4E-2B5D-7614-E73F-F2A3844A5A87}"/>
          </ac:spMkLst>
        </pc:spChg>
      </pc:sldChg>
      <pc:sldChg chg="modSp new mod">
        <pc:chgData name="Pastor Jason Kauranen" userId="e0c3930084765aaa" providerId="LiveId" clId="{616F227D-D91D-4C3A-823C-3926CED741F3}" dt="2025-06-28T21:34:29.776" v="440" actId="5793"/>
        <pc:sldMkLst>
          <pc:docMk/>
          <pc:sldMk cId="3754749832" sldId="579"/>
        </pc:sldMkLst>
        <pc:spChg chg="mod">
          <ac:chgData name="Pastor Jason Kauranen" userId="e0c3930084765aaa" providerId="LiveId" clId="{616F227D-D91D-4C3A-823C-3926CED741F3}" dt="2025-06-28T21:34:29.776" v="440" actId="5793"/>
          <ac:spMkLst>
            <pc:docMk/>
            <pc:sldMk cId="3754749832" sldId="579"/>
            <ac:spMk id="2" creationId="{8C107E61-788F-A6D8-4290-E3F72DBEC1A0}"/>
          </ac:spMkLst>
        </pc:spChg>
      </pc:sldChg>
      <pc:sldChg chg="del">
        <pc:chgData name="Pastor Jason Kauranen" userId="e0c3930084765aaa" providerId="LiveId" clId="{616F227D-D91D-4C3A-823C-3926CED741F3}" dt="2025-06-28T20:53:26.169" v="58" actId="47"/>
        <pc:sldMkLst>
          <pc:docMk/>
          <pc:sldMk cId="3923459865" sldId="579"/>
        </pc:sldMkLst>
      </pc:sldChg>
      <pc:sldChg chg="del">
        <pc:chgData name="Pastor Jason Kauranen" userId="e0c3930084765aaa" providerId="LiveId" clId="{616F227D-D91D-4C3A-823C-3926CED741F3}" dt="2025-06-28T20:53:26.768" v="59" actId="47"/>
        <pc:sldMkLst>
          <pc:docMk/>
          <pc:sldMk cId="1720471987" sldId="580"/>
        </pc:sldMkLst>
      </pc:sldChg>
      <pc:sldChg chg="modSp new mod">
        <pc:chgData name="Pastor Jason Kauranen" userId="e0c3930084765aaa" providerId="LiveId" clId="{616F227D-D91D-4C3A-823C-3926CED741F3}" dt="2025-06-28T21:35:20.304" v="446" actId="20577"/>
        <pc:sldMkLst>
          <pc:docMk/>
          <pc:sldMk cId="2475418535" sldId="580"/>
        </pc:sldMkLst>
        <pc:spChg chg="mod">
          <ac:chgData name="Pastor Jason Kauranen" userId="e0c3930084765aaa" providerId="LiveId" clId="{616F227D-D91D-4C3A-823C-3926CED741F3}" dt="2025-06-28T21:35:20.304" v="446" actId="20577"/>
          <ac:spMkLst>
            <pc:docMk/>
            <pc:sldMk cId="2475418535" sldId="580"/>
            <ac:spMk id="2" creationId="{1E218D5B-6FDB-675E-D616-FFBF7F6E09B0}"/>
          </ac:spMkLst>
        </pc:spChg>
      </pc:sldChg>
      <pc:sldChg chg="del">
        <pc:chgData name="Pastor Jason Kauranen" userId="e0c3930084765aaa" providerId="LiveId" clId="{616F227D-D91D-4C3A-823C-3926CED741F3}" dt="2025-06-28T20:53:27.394" v="60" actId="47"/>
        <pc:sldMkLst>
          <pc:docMk/>
          <pc:sldMk cId="2039920363" sldId="581"/>
        </pc:sldMkLst>
      </pc:sldChg>
      <pc:sldChg chg="modSp new mod">
        <pc:chgData name="Pastor Jason Kauranen" userId="e0c3930084765aaa" providerId="LiveId" clId="{616F227D-D91D-4C3A-823C-3926CED741F3}" dt="2025-06-28T22:38:02.487" v="483" actId="20577"/>
        <pc:sldMkLst>
          <pc:docMk/>
          <pc:sldMk cId="2100864201" sldId="581"/>
        </pc:sldMkLst>
        <pc:spChg chg="mod">
          <ac:chgData name="Pastor Jason Kauranen" userId="e0c3930084765aaa" providerId="LiveId" clId="{616F227D-D91D-4C3A-823C-3926CED741F3}" dt="2025-06-28T22:38:02.487" v="483" actId="20577"/>
          <ac:spMkLst>
            <pc:docMk/>
            <pc:sldMk cId="2100864201" sldId="581"/>
            <ac:spMk id="2" creationId="{623BD483-AE7C-CA3C-A8C4-7E69E37F9E3A}"/>
          </ac:spMkLst>
        </pc:spChg>
      </pc:sldChg>
      <pc:sldChg chg="del">
        <pc:chgData name="Pastor Jason Kauranen" userId="e0c3930084765aaa" providerId="LiveId" clId="{616F227D-D91D-4C3A-823C-3926CED741F3}" dt="2025-06-28T20:53:27.967" v="61" actId="47"/>
        <pc:sldMkLst>
          <pc:docMk/>
          <pc:sldMk cId="2419366275" sldId="582"/>
        </pc:sldMkLst>
      </pc:sldChg>
      <pc:sldChg chg="modSp new mod">
        <pc:chgData name="Pastor Jason Kauranen" userId="e0c3930084765aaa" providerId="LiveId" clId="{616F227D-D91D-4C3A-823C-3926CED741F3}" dt="2025-06-28T21:40:14.266" v="456"/>
        <pc:sldMkLst>
          <pc:docMk/>
          <pc:sldMk cId="3802492607" sldId="582"/>
        </pc:sldMkLst>
        <pc:spChg chg="mod">
          <ac:chgData name="Pastor Jason Kauranen" userId="e0c3930084765aaa" providerId="LiveId" clId="{616F227D-D91D-4C3A-823C-3926CED741F3}" dt="2025-06-28T21:40:14.266" v="456"/>
          <ac:spMkLst>
            <pc:docMk/>
            <pc:sldMk cId="3802492607" sldId="582"/>
            <ac:spMk id="2" creationId="{039E9FDE-A98B-728B-CB8B-D6CF5E792EA4}"/>
          </ac:spMkLst>
        </pc:spChg>
      </pc:sldChg>
      <pc:sldChg chg="modSp new mod">
        <pc:chgData name="Pastor Jason Kauranen" userId="e0c3930084765aaa" providerId="LiveId" clId="{616F227D-D91D-4C3A-823C-3926CED741F3}" dt="2025-06-28T21:40:37.307" v="458"/>
        <pc:sldMkLst>
          <pc:docMk/>
          <pc:sldMk cId="569290831" sldId="583"/>
        </pc:sldMkLst>
        <pc:spChg chg="mod">
          <ac:chgData name="Pastor Jason Kauranen" userId="e0c3930084765aaa" providerId="LiveId" clId="{616F227D-D91D-4C3A-823C-3926CED741F3}" dt="2025-06-28T21:40:37.307" v="458"/>
          <ac:spMkLst>
            <pc:docMk/>
            <pc:sldMk cId="569290831" sldId="583"/>
            <ac:spMk id="2" creationId="{634737EF-1014-3BAF-71F9-CF5ED98E63E2}"/>
          </ac:spMkLst>
        </pc:spChg>
      </pc:sldChg>
      <pc:sldChg chg="del">
        <pc:chgData name="Pastor Jason Kauranen" userId="e0c3930084765aaa" providerId="LiveId" clId="{616F227D-D91D-4C3A-823C-3926CED741F3}" dt="2025-06-28T20:53:28.603" v="62" actId="47"/>
        <pc:sldMkLst>
          <pc:docMk/>
          <pc:sldMk cId="2641472672" sldId="583"/>
        </pc:sldMkLst>
      </pc:sldChg>
      <pc:sldChg chg="del">
        <pc:chgData name="Pastor Jason Kauranen" userId="e0c3930084765aaa" providerId="LiveId" clId="{616F227D-D91D-4C3A-823C-3926CED741F3}" dt="2025-06-28T20:53:29.311" v="63" actId="47"/>
        <pc:sldMkLst>
          <pc:docMk/>
          <pc:sldMk cId="2040523005" sldId="584"/>
        </pc:sldMkLst>
      </pc:sldChg>
      <pc:sldChg chg="modSp new mod">
        <pc:chgData name="Pastor Jason Kauranen" userId="e0c3930084765aaa" providerId="LiveId" clId="{616F227D-D91D-4C3A-823C-3926CED741F3}" dt="2025-06-28T21:40:59.115" v="460"/>
        <pc:sldMkLst>
          <pc:docMk/>
          <pc:sldMk cId="4218440514" sldId="584"/>
        </pc:sldMkLst>
        <pc:spChg chg="mod">
          <ac:chgData name="Pastor Jason Kauranen" userId="e0c3930084765aaa" providerId="LiveId" clId="{616F227D-D91D-4C3A-823C-3926CED741F3}" dt="2025-06-28T21:40:59.115" v="460"/>
          <ac:spMkLst>
            <pc:docMk/>
            <pc:sldMk cId="4218440514" sldId="584"/>
            <ac:spMk id="2" creationId="{5E3C7F55-5DCD-EE9B-EE0F-A76D37295F8A}"/>
          </ac:spMkLst>
        </pc:spChg>
      </pc:sldChg>
      <pc:sldChg chg="del">
        <pc:chgData name="Pastor Jason Kauranen" userId="e0c3930084765aaa" providerId="LiveId" clId="{616F227D-D91D-4C3A-823C-3926CED741F3}" dt="2025-06-28T20:53:29.897" v="64" actId="47"/>
        <pc:sldMkLst>
          <pc:docMk/>
          <pc:sldMk cId="1273354741" sldId="585"/>
        </pc:sldMkLst>
      </pc:sldChg>
      <pc:sldChg chg="modSp new mod">
        <pc:chgData name="Pastor Jason Kauranen" userId="e0c3930084765aaa" providerId="LiveId" clId="{616F227D-D91D-4C3A-823C-3926CED741F3}" dt="2025-06-28T22:32:42.740" v="471" actId="20577"/>
        <pc:sldMkLst>
          <pc:docMk/>
          <pc:sldMk cId="1540217999" sldId="585"/>
        </pc:sldMkLst>
        <pc:spChg chg="mod">
          <ac:chgData name="Pastor Jason Kauranen" userId="e0c3930084765aaa" providerId="LiveId" clId="{616F227D-D91D-4C3A-823C-3926CED741F3}" dt="2025-06-28T22:32:42.740" v="471" actId="20577"/>
          <ac:spMkLst>
            <pc:docMk/>
            <pc:sldMk cId="1540217999" sldId="585"/>
            <ac:spMk id="2" creationId="{AAB849B4-5119-E2A3-1CDB-E1CF85B3A069}"/>
          </ac:spMkLst>
        </pc:spChg>
      </pc:sldChg>
      <pc:sldChg chg="del">
        <pc:chgData name="Pastor Jason Kauranen" userId="e0c3930084765aaa" providerId="LiveId" clId="{616F227D-D91D-4C3A-823C-3926CED741F3}" dt="2025-06-28T20:53:30.475" v="65" actId="47"/>
        <pc:sldMkLst>
          <pc:docMk/>
          <pc:sldMk cId="674350286" sldId="586"/>
        </pc:sldMkLst>
      </pc:sldChg>
      <pc:sldChg chg="modSp new mod ord">
        <pc:chgData name="Pastor Jason Kauranen" userId="e0c3930084765aaa" providerId="LiveId" clId="{616F227D-D91D-4C3A-823C-3926CED741F3}" dt="2025-06-28T22:32:21.307" v="468"/>
        <pc:sldMkLst>
          <pc:docMk/>
          <pc:sldMk cId="3023611729" sldId="586"/>
        </pc:sldMkLst>
        <pc:spChg chg="mod">
          <ac:chgData name="Pastor Jason Kauranen" userId="e0c3930084765aaa" providerId="LiveId" clId="{616F227D-D91D-4C3A-823C-3926CED741F3}" dt="2025-06-28T22:26:47.080" v="466" actId="20577"/>
          <ac:spMkLst>
            <pc:docMk/>
            <pc:sldMk cId="3023611729" sldId="586"/>
            <ac:spMk id="2" creationId="{4994860C-0C68-2CD4-0025-319F0E013842}"/>
          </ac:spMkLst>
        </pc:spChg>
      </pc:sldChg>
      <pc:sldChg chg="del">
        <pc:chgData name="Pastor Jason Kauranen" userId="e0c3930084765aaa" providerId="LiveId" clId="{616F227D-D91D-4C3A-823C-3926CED741F3}" dt="2025-06-28T20:53:31.332" v="66" actId="47"/>
        <pc:sldMkLst>
          <pc:docMk/>
          <pc:sldMk cId="861185790" sldId="587"/>
        </pc:sldMkLst>
      </pc:sldChg>
      <pc:sldChg chg="modSp new mod">
        <pc:chgData name="Pastor Jason Kauranen" userId="e0c3930084765aaa" providerId="LiveId" clId="{616F227D-D91D-4C3A-823C-3926CED741F3}" dt="2025-06-28T22:35:47.043" v="474" actId="115"/>
        <pc:sldMkLst>
          <pc:docMk/>
          <pc:sldMk cId="3212083338" sldId="587"/>
        </pc:sldMkLst>
        <pc:spChg chg="mod">
          <ac:chgData name="Pastor Jason Kauranen" userId="e0c3930084765aaa" providerId="LiveId" clId="{616F227D-D91D-4C3A-823C-3926CED741F3}" dt="2025-06-28T22:35:47.043" v="474" actId="115"/>
          <ac:spMkLst>
            <pc:docMk/>
            <pc:sldMk cId="3212083338" sldId="587"/>
            <ac:spMk id="2" creationId="{61CAE0EA-104B-55AA-CC33-46CF18F62015}"/>
          </ac:spMkLst>
        </pc:spChg>
      </pc:sldChg>
      <pc:sldChg chg="del">
        <pc:chgData name="Pastor Jason Kauranen" userId="e0c3930084765aaa" providerId="LiveId" clId="{616F227D-D91D-4C3A-823C-3926CED741F3}" dt="2025-06-28T20:53:32.012" v="67" actId="47"/>
        <pc:sldMkLst>
          <pc:docMk/>
          <pc:sldMk cId="716358577" sldId="588"/>
        </pc:sldMkLst>
      </pc:sldChg>
      <pc:sldChg chg="modSp new mod">
        <pc:chgData name="Pastor Jason Kauranen" userId="e0c3930084765aaa" providerId="LiveId" clId="{616F227D-D91D-4C3A-823C-3926CED741F3}" dt="2025-06-28T22:36:45.795" v="481" actId="20577"/>
        <pc:sldMkLst>
          <pc:docMk/>
          <pc:sldMk cId="2385245546" sldId="588"/>
        </pc:sldMkLst>
        <pc:spChg chg="mod">
          <ac:chgData name="Pastor Jason Kauranen" userId="e0c3930084765aaa" providerId="LiveId" clId="{616F227D-D91D-4C3A-823C-3926CED741F3}" dt="2025-06-28T22:36:45.795" v="481" actId="20577"/>
          <ac:spMkLst>
            <pc:docMk/>
            <pc:sldMk cId="2385245546" sldId="588"/>
            <ac:spMk id="2" creationId="{2A3FFF5C-2A2B-CB92-CA5F-2E64D2BB9C28}"/>
          </ac:spMkLst>
        </pc:spChg>
      </pc:sldChg>
      <pc:sldChg chg="modSp new mod">
        <pc:chgData name="Pastor Jason Kauranen" userId="e0c3930084765aaa" providerId="LiveId" clId="{616F227D-D91D-4C3A-823C-3926CED741F3}" dt="2025-06-28T22:38:37.936" v="485"/>
        <pc:sldMkLst>
          <pc:docMk/>
          <pc:sldMk cId="57252830" sldId="589"/>
        </pc:sldMkLst>
        <pc:spChg chg="mod">
          <ac:chgData name="Pastor Jason Kauranen" userId="e0c3930084765aaa" providerId="LiveId" clId="{616F227D-D91D-4C3A-823C-3926CED741F3}" dt="2025-06-28T22:38:37.936" v="485"/>
          <ac:spMkLst>
            <pc:docMk/>
            <pc:sldMk cId="57252830" sldId="589"/>
            <ac:spMk id="2" creationId="{6C91EB39-2F73-EED6-F095-6556D7FF0F93}"/>
          </ac:spMkLst>
        </pc:spChg>
      </pc:sldChg>
      <pc:sldChg chg="del">
        <pc:chgData name="Pastor Jason Kauranen" userId="e0c3930084765aaa" providerId="LiveId" clId="{616F227D-D91D-4C3A-823C-3926CED741F3}" dt="2025-06-28T20:53:32.748" v="68" actId="47"/>
        <pc:sldMkLst>
          <pc:docMk/>
          <pc:sldMk cId="2883317722" sldId="589"/>
        </pc:sldMkLst>
      </pc:sldChg>
      <pc:sldChg chg="modSp new mod">
        <pc:chgData name="Pastor Jason Kauranen" userId="e0c3930084765aaa" providerId="LiveId" clId="{616F227D-D91D-4C3A-823C-3926CED741F3}" dt="2025-06-28T22:43:58.871" v="497" actId="20577"/>
        <pc:sldMkLst>
          <pc:docMk/>
          <pc:sldMk cId="355503404" sldId="590"/>
        </pc:sldMkLst>
        <pc:spChg chg="mod">
          <ac:chgData name="Pastor Jason Kauranen" userId="e0c3930084765aaa" providerId="LiveId" clId="{616F227D-D91D-4C3A-823C-3926CED741F3}" dt="2025-06-28T22:43:58.871" v="497" actId="20577"/>
          <ac:spMkLst>
            <pc:docMk/>
            <pc:sldMk cId="355503404" sldId="590"/>
            <ac:spMk id="2" creationId="{A78F5A23-5C52-50CA-DD91-C0786CE1BD07}"/>
          </ac:spMkLst>
        </pc:spChg>
      </pc:sldChg>
      <pc:sldChg chg="del">
        <pc:chgData name="Pastor Jason Kauranen" userId="e0c3930084765aaa" providerId="LiveId" clId="{616F227D-D91D-4C3A-823C-3926CED741F3}" dt="2025-06-28T20:53:33.012" v="69" actId="47"/>
        <pc:sldMkLst>
          <pc:docMk/>
          <pc:sldMk cId="3543252753" sldId="590"/>
        </pc:sldMkLst>
      </pc:sldChg>
      <pc:sldChg chg="del">
        <pc:chgData name="Pastor Jason Kauranen" userId="e0c3930084765aaa" providerId="LiveId" clId="{616F227D-D91D-4C3A-823C-3926CED741F3}" dt="2025-06-28T20:53:33.276" v="70" actId="47"/>
        <pc:sldMkLst>
          <pc:docMk/>
          <pc:sldMk cId="1054063925" sldId="591"/>
        </pc:sldMkLst>
      </pc:sldChg>
      <pc:sldChg chg="modSp new mod">
        <pc:chgData name="Pastor Jason Kauranen" userId="e0c3930084765aaa" providerId="LiveId" clId="{616F227D-D91D-4C3A-823C-3926CED741F3}" dt="2025-06-28T22:53:48.976" v="499"/>
        <pc:sldMkLst>
          <pc:docMk/>
          <pc:sldMk cId="2940575675" sldId="591"/>
        </pc:sldMkLst>
        <pc:spChg chg="mod">
          <ac:chgData name="Pastor Jason Kauranen" userId="e0c3930084765aaa" providerId="LiveId" clId="{616F227D-D91D-4C3A-823C-3926CED741F3}" dt="2025-06-28T22:53:48.976" v="499"/>
          <ac:spMkLst>
            <pc:docMk/>
            <pc:sldMk cId="2940575675" sldId="591"/>
            <ac:spMk id="2" creationId="{D420645D-4EBA-4FA1-455D-7847F5B7F7E6}"/>
          </ac:spMkLst>
        </pc:spChg>
      </pc:sldChg>
      <pc:sldChg chg="modSp new mod">
        <pc:chgData name="Pastor Jason Kauranen" userId="e0c3930084765aaa" providerId="LiveId" clId="{616F227D-D91D-4C3A-823C-3926CED741F3}" dt="2025-06-28T22:54:07.663" v="501"/>
        <pc:sldMkLst>
          <pc:docMk/>
          <pc:sldMk cId="1969110894" sldId="592"/>
        </pc:sldMkLst>
        <pc:spChg chg="mod">
          <ac:chgData name="Pastor Jason Kauranen" userId="e0c3930084765aaa" providerId="LiveId" clId="{616F227D-D91D-4C3A-823C-3926CED741F3}" dt="2025-06-28T22:54:07.663" v="501"/>
          <ac:spMkLst>
            <pc:docMk/>
            <pc:sldMk cId="1969110894" sldId="592"/>
            <ac:spMk id="2" creationId="{EA18AC31-0CC6-F500-1B65-470A210F5B4E}"/>
          </ac:spMkLst>
        </pc:spChg>
      </pc:sldChg>
      <pc:sldChg chg="del">
        <pc:chgData name="Pastor Jason Kauranen" userId="e0c3930084765aaa" providerId="LiveId" clId="{616F227D-D91D-4C3A-823C-3926CED741F3}" dt="2025-06-28T20:53:33.581" v="71" actId="47"/>
        <pc:sldMkLst>
          <pc:docMk/>
          <pc:sldMk cId="2916115899" sldId="592"/>
        </pc:sldMkLst>
      </pc:sldChg>
      <pc:sldChg chg="del">
        <pc:chgData name="Pastor Jason Kauranen" userId="e0c3930084765aaa" providerId="LiveId" clId="{616F227D-D91D-4C3A-823C-3926CED741F3}" dt="2025-06-28T20:53:34.277" v="72" actId="47"/>
        <pc:sldMkLst>
          <pc:docMk/>
          <pc:sldMk cId="1640692386" sldId="593"/>
        </pc:sldMkLst>
      </pc:sldChg>
      <pc:sldChg chg="modSp new mod">
        <pc:chgData name="Pastor Jason Kauranen" userId="e0c3930084765aaa" providerId="LiveId" clId="{616F227D-D91D-4C3A-823C-3926CED741F3}" dt="2025-06-28T22:54:50.017" v="506" actId="20577"/>
        <pc:sldMkLst>
          <pc:docMk/>
          <pc:sldMk cId="1645477105" sldId="593"/>
        </pc:sldMkLst>
        <pc:spChg chg="mod">
          <ac:chgData name="Pastor Jason Kauranen" userId="e0c3930084765aaa" providerId="LiveId" clId="{616F227D-D91D-4C3A-823C-3926CED741F3}" dt="2025-06-28T22:54:50.017" v="506" actId="20577"/>
          <ac:spMkLst>
            <pc:docMk/>
            <pc:sldMk cId="1645477105" sldId="593"/>
            <ac:spMk id="2" creationId="{6647C85E-9E5A-D105-35D3-124FA18E9446}"/>
          </ac:spMkLst>
        </pc:spChg>
      </pc:sldChg>
      <pc:sldChg chg="modSp new mod">
        <pc:chgData name="Pastor Jason Kauranen" userId="e0c3930084765aaa" providerId="LiveId" clId="{616F227D-D91D-4C3A-823C-3926CED741F3}" dt="2025-06-28T22:56:51.523" v="508" actId="20577"/>
        <pc:sldMkLst>
          <pc:docMk/>
          <pc:sldMk cId="1724016216" sldId="594"/>
        </pc:sldMkLst>
        <pc:spChg chg="mod">
          <ac:chgData name="Pastor Jason Kauranen" userId="e0c3930084765aaa" providerId="LiveId" clId="{616F227D-D91D-4C3A-823C-3926CED741F3}" dt="2025-06-28T22:56:51.523" v="508" actId="20577"/>
          <ac:spMkLst>
            <pc:docMk/>
            <pc:sldMk cId="1724016216" sldId="594"/>
            <ac:spMk id="2" creationId="{9E023D88-781C-988D-599A-0B0F13F38EA7}"/>
          </ac:spMkLst>
        </pc:spChg>
      </pc:sldChg>
      <pc:sldChg chg="del">
        <pc:chgData name="Pastor Jason Kauranen" userId="e0c3930084765aaa" providerId="LiveId" clId="{616F227D-D91D-4C3A-823C-3926CED741F3}" dt="2025-06-28T20:53:34.588" v="73" actId="47"/>
        <pc:sldMkLst>
          <pc:docMk/>
          <pc:sldMk cId="2680685886" sldId="594"/>
        </pc:sldMkLst>
      </pc:sldChg>
      <pc:sldChg chg="del">
        <pc:chgData name="Pastor Jason Kauranen" userId="e0c3930084765aaa" providerId="LiveId" clId="{616F227D-D91D-4C3A-823C-3926CED741F3}" dt="2025-06-28T20:53:34.896" v="74" actId="47"/>
        <pc:sldMkLst>
          <pc:docMk/>
          <pc:sldMk cId="345380021" sldId="595"/>
        </pc:sldMkLst>
      </pc:sldChg>
      <pc:sldChg chg="modSp new mod">
        <pc:chgData name="Pastor Jason Kauranen" userId="e0c3930084765aaa" providerId="LiveId" clId="{616F227D-D91D-4C3A-823C-3926CED741F3}" dt="2025-06-28T22:57:51.865" v="521" actId="20577"/>
        <pc:sldMkLst>
          <pc:docMk/>
          <pc:sldMk cId="4138422821" sldId="595"/>
        </pc:sldMkLst>
        <pc:spChg chg="mod">
          <ac:chgData name="Pastor Jason Kauranen" userId="e0c3930084765aaa" providerId="LiveId" clId="{616F227D-D91D-4C3A-823C-3926CED741F3}" dt="2025-06-28T22:57:51.865" v="521" actId="20577"/>
          <ac:spMkLst>
            <pc:docMk/>
            <pc:sldMk cId="4138422821" sldId="595"/>
            <ac:spMk id="2" creationId="{E89250FE-2197-E793-0983-0FB4125C5D53}"/>
          </ac:spMkLst>
        </pc:spChg>
      </pc:sldChg>
      <pc:sldChg chg="del">
        <pc:chgData name="Pastor Jason Kauranen" userId="e0c3930084765aaa" providerId="LiveId" clId="{616F227D-D91D-4C3A-823C-3926CED741F3}" dt="2025-06-28T20:53:35.513" v="76" actId="47"/>
        <pc:sldMkLst>
          <pc:docMk/>
          <pc:sldMk cId="1468020844" sldId="596"/>
        </pc:sldMkLst>
      </pc:sldChg>
      <pc:sldChg chg="modSp new mod">
        <pc:chgData name="Pastor Jason Kauranen" userId="e0c3930084765aaa" providerId="LiveId" clId="{616F227D-D91D-4C3A-823C-3926CED741F3}" dt="2025-06-28T22:58:47.784" v="524" actId="20577"/>
        <pc:sldMkLst>
          <pc:docMk/>
          <pc:sldMk cId="4002105088" sldId="596"/>
        </pc:sldMkLst>
        <pc:spChg chg="mod">
          <ac:chgData name="Pastor Jason Kauranen" userId="e0c3930084765aaa" providerId="LiveId" clId="{616F227D-D91D-4C3A-823C-3926CED741F3}" dt="2025-06-28T22:58:47.784" v="524" actId="20577"/>
          <ac:spMkLst>
            <pc:docMk/>
            <pc:sldMk cId="4002105088" sldId="596"/>
            <ac:spMk id="2" creationId="{6996DA7E-A461-C4E5-4314-1A87981E7CCA}"/>
          </ac:spMkLst>
        </pc:spChg>
      </pc:sldChg>
      <pc:sldChg chg="modSp new mod">
        <pc:chgData name="Pastor Jason Kauranen" userId="e0c3930084765aaa" providerId="LiveId" clId="{616F227D-D91D-4C3A-823C-3926CED741F3}" dt="2025-06-28T23:06:24.771" v="538" actId="20577"/>
        <pc:sldMkLst>
          <pc:docMk/>
          <pc:sldMk cId="696352730" sldId="597"/>
        </pc:sldMkLst>
        <pc:spChg chg="mod">
          <ac:chgData name="Pastor Jason Kauranen" userId="e0c3930084765aaa" providerId="LiveId" clId="{616F227D-D91D-4C3A-823C-3926CED741F3}" dt="2025-06-28T23:06:24.771" v="538" actId="20577"/>
          <ac:spMkLst>
            <pc:docMk/>
            <pc:sldMk cId="696352730" sldId="597"/>
            <ac:spMk id="2" creationId="{FB65223C-6271-B414-E6A3-2BDC78904B4F}"/>
          </ac:spMkLst>
        </pc:spChg>
      </pc:sldChg>
      <pc:sldChg chg="del">
        <pc:chgData name="Pastor Jason Kauranen" userId="e0c3930084765aaa" providerId="LiveId" clId="{616F227D-D91D-4C3A-823C-3926CED741F3}" dt="2025-06-28T20:53:35.990" v="77" actId="47"/>
        <pc:sldMkLst>
          <pc:docMk/>
          <pc:sldMk cId="4270862739" sldId="597"/>
        </pc:sldMkLst>
      </pc:sldChg>
      <pc:sldChg chg="del">
        <pc:chgData name="Pastor Jason Kauranen" userId="e0c3930084765aaa" providerId="LiveId" clId="{616F227D-D91D-4C3A-823C-3926CED741F3}" dt="2025-06-28T20:53:36.292" v="78" actId="47"/>
        <pc:sldMkLst>
          <pc:docMk/>
          <pc:sldMk cId="351464400" sldId="598"/>
        </pc:sldMkLst>
      </pc:sldChg>
      <pc:sldChg chg="modSp new mod">
        <pc:chgData name="Pastor Jason Kauranen" userId="e0c3930084765aaa" providerId="LiveId" clId="{616F227D-D91D-4C3A-823C-3926CED741F3}" dt="2025-06-28T23:10:31.753" v="572" actId="20577"/>
        <pc:sldMkLst>
          <pc:docMk/>
          <pc:sldMk cId="1734488518" sldId="598"/>
        </pc:sldMkLst>
        <pc:spChg chg="mod">
          <ac:chgData name="Pastor Jason Kauranen" userId="e0c3930084765aaa" providerId="LiveId" clId="{616F227D-D91D-4C3A-823C-3926CED741F3}" dt="2025-06-28T23:10:31.753" v="572" actId="20577"/>
          <ac:spMkLst>
            <pc:docMk/>
            <pc:sldMk cId="1734488518" sldId="598"/>
            <ac:spMk id="2" creationId="{90C09DF5-DE23-51A4-7034-B972030A6013}"/>
          </ac:spMkLst>
        </pc:spChg>
      </pc:sldChg>
      <pc:sldChg chg="del">
        <pc:chgData name="Pastor Jason Kauranen" userId="e0c3930084765aaa" providerId="LiveId" clId="{616F227D-D91D-4C3A-823C-3926CED741F3}" dt="2025-06-28T20:53:37.118" v="81" actId="47"/>
        <pc:sldMkLst>
          <pc:docMk/>
          <pc:sldMk cId="1165168879" sldId="599"/>
        </pc:sldMkLst>
      </pc:sldChg>
      <pc:sldChg chg="modSp new mod">
        <pc:chgData name="Pastor Jason Kauranen" userId="e0c3930084765aaa" providerId="LiveId" clId="{616F227D-D91D-4C3A-823C-3926CED741F3}" dt="2025-06-28T23:11:41.435" v="584" actId="20577"/>
        <pc:sldMkLst>
          <pc:docMk/>
          <pc:sldMk cId="3425151038" sldId="599"/>
        </pc:sldMkLst>
        <pc:spChg chg="mod">
          <ac:chgData name="Pastor Jason Kauranen" userId="e0c3930084765aaa" providerId="LiveId" clId="{616F227D-D91D-4C3A-823C-3926CED741F3}" dt="2025-06-28T23:11:41.435" v="584" actId="20577"/>
          <ac:spMkLst>
            <pc:docMk/>
            <pc:sldMk cId="3425151038" sldId="599"/>
            <ac:spMk id="2" creationId="{5B4B5EAB-DFAE-2DCC-4537-BB5B7B57FE7F}"/>
          </ac:spMkLst>
        </pc:spChg>
      </pc:sldChg>
      <pc:sldChg chg="modSp new mod">
        <pc:chgData name="Pastor Jason Kauranen" userId="e0c3930084765aaa" providerId="LiveId" clId="{616F227D-D91D-4C3A-823C-3926CED741F3}" dt="2025-06-28T23:12:37.869" v="588" actId="20577"/>
        <pc:sldMkLst>
          <pc:docMk/>
          <pc:sldMk cId="3493234615" sldId="600"/>
        </pc:sldMkLst>
        <pc:spChg chg="mod">
          <ac:chgData name="Pastor Jason Kauranen" userId="e0c3930084765aaa" providerId="LiveId" clId="{616F227D-D91D-4C3A-823C-3926CED741F3}" dt="2025-06-28T23:12:37.869" v="588" actId="20577"/>
          <ac:spMkLst>
            <pc:docMk/>
            <pc:sldMk cId="3493234615" sldId="600"/>
            <ac:spMk id="2" creationId="{D40BC4CC-CFD1-A752-F5E8-41CF29817758}"/>
          </ac:spMkLst>
        </pc:spChg>
      </pc:sldChg>
      <pc:sldChg chg="del">
        <pc:chgData name="Pastor Jason Kauranen" userId="e0c3930084765aaa" providerId="LiveId" clId="{616F227D-D91D-4C3A-823C-3926CED741F3}" dt="2025-06-28T20:53:36.573" v="79" actId="47"/>
        <pc:sldMkLst>
          <pc:docMk/>
          <pc:sldMk cId="3770906790" sldId="600"/>
        </pc:sldMkLst>
      </pc:sldChg>
      <pc:sldChg chg="del">
        <pc:chgData name="Pastor Jason Kauranen" userId="e0c3930084765aaa" providerId="LiveId" clId="{616F227D-D91D-4C3A-823C-3926CED741F3}" dt="2025-06-28T20:53:36.860" v="80" actId="47"/>
        <pc:sldMkLst>
          <pc:docMk/>
          <pc:sldMk cId="4023478733" sldId="601"/>
        </pc:sldMkLst>
      </pc:sldChg>
      <pc:sldChg chg="modSp new mod">
        <pc:chgData name="Pastor Jason Kauranen" userId="e0c3930084765aaa" providerId="LiveId" clId="{616F227D-D91D-4C3A-823C-3926CED741F3}" dt="2025-06-28T23:13:05.046" v="591" actId="20577"/>
        <pc:sldMkLst>
          <pc:docMk/>
          <pc:sldMk cId="4245096616" sldId="601"/>
        </pc:sldMkLst>
        <pc:spChg chg="mod">
          <ac:chgData name="Pastor Jason Kauranen" userId="e0c3930084765aaa" providerId="LiveId" clId="{616F227D-D91D-4C3A-823C-3926CED741F3}" dt="2025-06-28T23:13:05.046" v="591" actId="20577"/>
          <ac:spMkLst>
            <pc:docMk/>
            <pc:sldMk cId="4245096616" sldId="601"/>
            <ac:spMk id="2" creationId="{2D3371C6-FBEE-D7A3-DE5F-AA5BFAF441F1}"/>
          </ac:spMkLst>
        </pc:spChg>
      </pc:sldChg>
      <pc:sldChg chg="modSp new mod">
        <pc:chgData name="Pastor Jason Kauranen" userId="e0c3930084765aaa" providerId="LiveId" clId="{616F227D-D91D-4C3A-823C-3926CED741F3}" dt="2025-06-28T23:14:33.453" v="596" actId="20577"/>
        <pc:sldMkLst>
          <pc:docMk/>
          <pc:sldMk cId="2661345973" sldId="602"/>
        </pc:sldMkLst>
        <pc:spChg chg="mod">
          <ac:chgData name="Pastor Jason Kauranen" userId="e0c3930084765aaa" providerId="LiveId" clId="{616F227D-D91D-4C3A-823C-3926CED741F3}" dt="2025-06-28T23:14:33.453" v="596" actId="20577"/>
          <ac:spMkLst>
            <pc:docMk/>
            <pc:sldMk cId="2661345973" sldId="602"/>
            <ac:spMk id="2" creationId="{4E00026B-2A19-9A9D-7AC2-8D1F3F27B51D}"/>
          </ac:spMkLst>
        </pc:spChg>
      </pc:sldChg>
      <pc:sldChg chg="modSp new mod">
        <pc:chgData name="Pastor Jason Kauranen" userId="e0c3930084765aaa" providerId="LiveId" clId="{616F227D-D91D-4C3A-823C-3926CED741F3}" dt="2025-06-28T23:15:06.998" v="599" actId="20577"/>
        <pc:sldMkLst>
          <pc:docMk/>
          <pc:sldMk cId="3916113647" sldId="603"/>
        </pc:sldMkLst>
        <pc:spChg chg="mod">
          <ac:chgData name="Pastor Jason Kauranen" userId="e0c3930084765aaa" providerId="LiveId" clId="{616F227D-D91D-4C3A-823C-3926CED741F3}" dt="2025-06-28T23:15:06.998" v="599" actId="20577"/>
          <ac:spMkLst>
            <pc:docMk/>
            <pc:sldMk cId="3916113647" sldId="603"/>
            <ac:spMk id="2" creationId="{0F30D22E-464A-C469-21B7-F145EA9DA8AF}"/>
          </ac:spMkLst>
        </pc:spChg>
      </pc:sldChg>
      <pc:sldChg chg="modSp new mod">
        <pc:chgData name="Pastor Jason Kauranen" userId="e0c3930084765aaa" providerId="LiveId" clId="{616F227D-D91D-4C3A-823C-3926CED741F3}" dt="2025-06-28T23:15:53.816" v="602" actId="20577"/>
        <pc:sldMkLst>
          <pc:docMk/>
          <pc:sldMk cId="2731752621" sldId="604"/>
        </pc:sldMkLst>
        <pc:spChg chg="mod">
          <ac:chgData name="Pastor Jason Kauranen" userId="e0c3930084765aaa" providerId="LiveId" clId="{616F227D-D91D-4C3A-823C-3926CED741F3}" dt="2025-06-28T23:15:53.816" v="602" actId="20577"/>
          <ac:spMkLst>
            <pc:docMk/>
            <pc:sldMk cId="2731752621" sldId="604"/>
            <ac:spMk id="2" creationId="{F08C9916-F3D0-E5DA-DC4D-E49D0AFCC940}"/>
          </ac:spMkLst>
        </pc:spChg>
      </pc:sldChg>
      <pc:sldChg chg="modSp new mod">
        <pc:chgData name="Pastor Jason Kauranen" userId="e0c3930084765aaa" providerId="LiveId" clId="{616F227D-D91D-4C3A-823C-3926CED741F3}" dt="2025-06-28T23:16:18.688" v="604"/>
        <pc:sldMkLst>
          <pc:docMk/>
          <pc:sldMk cId="1495516317" sldId="605"/>
        </pc:sldMkLst>
        <pc:spChg chg="mod">
          <ac:chgData name="Pastor Jason Kauranen" userId="e0c3930084765aaa" providerId="LiveId" clId="{616F227D-D91D-4C3A-823C-3926CED741F3}" dt="2025-06-28T23:16:18.688" v="604"/>
          <ac:spMkLst>
            <pc:docMk/>
            <pc:sldMk cId="1495516317" sldId="605"/>
            <ac:spMk id="2" creationId="{733A37F3-0B2D-9FF7-18AB-12B9EFA0676E}"/>
          </ac:spMkLst>
        </pc:spChg>
      </pc:sldChg>
      <pc:sldChg chg="modSp new mod">
        <pc:chgData name="Pastor Jason Kauranen" userId="e0c3930084765aaa" providerId="LiveId" clId="{616F227D-D91D-4C3A-823C-3926CED741F3}" dt="2025-06-28T23:17:49.864" v="609" actId="20577"/>
        <pc:sldMkLst>
          <pc:docMk/>
          <pc:sldMk cId="1990060568" sldId="606"/>
        </pc:sldMkLst>
        <pc:spChg chg="mod">
          <ac:chgData name="Pastor Jason Kauranen" userId="e0c3930084765aaa" providerId="LiveId" clId="{616F227D-D91D-4C3A-823C-3926CED741F3}" dt="2025-06-28T23:17:49.864" v="609" actId="20577"/>
          <ac:spMkLst>
            <pc:docMk/>
            <pc:sldMk cId="1990060568" sldId="606"/>
            <ac:spMk id="2" creationId="{A0B3CE19-F4C5-24B0-9CEF-6AA12F2612F1}"/>
          </ac:spMkLst>
        </pc:spChg>
      </pc:sldChg>
      <pc:sldChg chg="modSp new mod">
        <pc:chgData name="Pastor Jason Kauranen" userId="e0c3930084765aaa" providerId="LiveId" clId="{616F227D-D91D-4C3A-823C-3926CED741F3}" dt="2025-06-28T23:18:22.829" v="613" actId="20577"/>
        <pc:sldMkLst>
          <pc:docMk/>
          <pc:sldMk cId="1545276937" sldId="607"/>
        </pc:sldMkLst>
        <pc:spChg chg="mod">
          <ac:chgData name="Pastor Jason Kauranen" userId="e0c3930084765aaa" providerId="LiveId" clId="{616F227D-D91D-4C3A-823C-3926CED741F3}" dt="2025-06-28T23:18:22.829" v="613" actId="20577"/>
          <ac:spMkLst>
            <pc:docMk/>
            <pc:sldMk cId="1545276937" sldId="607"/>
            <ac:spMk id="2" creationId="{B195849A-01F5-E71E-9ADC-C0AAAC9D19E2}"/>
          </ac:spMkLst>
        </pc:spChg>
      </pc:sldChg>
    </pc:docChg>
  </pc:docChgLst>
  <pc:docChgLst>
    <pc:chgData name="Pastor Jason Kauranen" userId="e0c3930084765aaa" providerId="LiveId" clId="{DF70A800-D743-4B65-9743-43293E6CFFD2}"/>
    <pc:docChg chg="undo custSel addSld delSld modSld sldOrd">
      <pc:chgData name="Pastor Jason Kauranen" userId="e0c3930084765aaa" providerId="LiveId" clId="{DF70A800-D743-4B65-9743-43293E6CFFD2}" dt="2025-06-15T02:06:58.405" v="824" actId="20577"/>
      <pc:docMkLst>
        <pc:docMk/>
      </pc:docMkLst>
      <pc:sldChg chg="modSp mod">
        <pc:chgData name="Pastor Jason Kauranen" userId="e0c3930084765aaa" providerId="LiveId" clId="{DF70A800-D743-4B65-9743-43293E6CFFD2}" dt="2025-06-14T23:39:05.414" v="10" actId="20577"/>
        <pc:sldMkLst>
          <pc:docMk/>
          <pc:sldMk cId="3827829371" sldId="307"/>
        </pc:sldMkLst>
        <pc:spChg chg="mod">
          <ac:chgData name="Pastor Jason Kauranen" userId="e0c3930084765aaa" providerId="LiveId" clId="{DF70A800-D743-4B65-9743-43293E6CFFD2}" dt="2025-06-14T23:39:05.414" v="10" actId="20577"/>
          <ac:spMkLst>
            <pc:docMk/>
            <pc:sldMk cId="3827829371" sldId="307"/>
            <ac:spMk id="2" creationId="{4D60DAD2-C106-4269-E9BC-01FC495E1322}"/>
          </ac:spMkLst>
        </pc:spChg>
      </pc:sldChg>
      <pc:sldChg chg="ord">
        <pc:chgData name="Pastor Jason Kauranen" userId="e0c3930084765aaa" providerId="LiveId" clId="{DF70A800-D743-4B65-9743-43293E6CFFD2}" dt="2025-06-15T01:43:42.543" v="463"/>
        <pc:sldMkLst>
          <pc:docMk/>
          <pc:sldMk cId="3340278386" sldId="497"/>
        </pc:sldMkLst>
      </pc:sldChg>
      <pc:sldChg chg="del">
        <pc:chgData name="Pastor Jason Kauranen" userId="e0c3930084765aaa" providerId="LiveId" clId="{DF70A800-D743-4B65-9743-43293E6CFFD2}" dt="2025-06-14T23:41:26.877" v="44" actId="47"/>
        <pc:sldMkLst>
          <pc:docMk/>
          <pc:sldMk cId="8555669" sldId="504"/>
        </pc:sldMkLst>
      </pc:sldChg>
      <pc:sldChg chg="del">
        <pc:chgData name="Pastor Jason Kauranen" userId="e0c3930084765aaa" providerId="LiveId" clId="{DF70A800-D743-4B65-9743-43293E6CFFD2}" dt="2025-06-14T23:39:44.485" v="19" actId="47"/>
        <pc:sldMkLst>
          <pc:docMk/>
          <pc:sldMk cId="3571194922" sldId="506"/>
        </pc:sldMkLst>
      </pc:sldChg>
      <pc:sldChg chg="del">
        <pc:chgData name="Pastor Jason Kauranen" userId="e0c3930084765aaa" providerId="LiveId" clId="{DF70A800-D743-4B65-9743-43293E6CFFD2}" dt="2025-06-14T23:39:46.586" v="20" actId="47"/>
        <pc:sldMkLst>
          <pc:docMk/>
          <pc:sldMk cId="1674788390" sldId="507"/>
        </pc:sldMkLst>
      </pc:sldChg>
      <pc:sldChg chg="del">
        <pc:chgData name="Pastor Jason Kauranen" userId="e0c3930084765aaa" providerId="LiveId" clId="{DF70A800-D743-4B65-9743-43293E6CFFD2}" dt="2025-06-14T23:41:17.265" v="42" actId="47"/>
        <pc:sldMkLst>
          <pc:docMk/>
          <pc:sldMk cId="948377831" sldId="511"/>
        </pc:sldMkLst>
      </pc:sldChg>
      <pc:sldChg chg="del">
        <pc:chgData name="Pastor Jason Kauranen" userId="e0c3930084765aaa" providerId="LiveId" clId="{DF70A800-D743-4B65-9743-43293E6CFFD2}" dt="2025-06-14T23:39:43.072" v="18" actId="47"/>
        <pc:sldMkLst>
          <pc:docMk/>
          <pc:sldMk cId="380156768" sldId="512"/>
        </pc:sldMkLst>
      </pc:sldChg>
      <pc:sldChg chg="del">
        <pc:chgData name="Pastor Jason Kauranen" userId="e0c3930084765aaa" providerId="LiveId" clId="{DF70A800-D743-4B65-9743-43293E6CFFD2}" dt="2025-06-14T23:41:19.656" v="43" actId="47"/>
        <pc:sldMkLst>
          <pc:docMk/>
          <pc:sldMk cId="2932400873" sldId="513"/>
        </pc:sldMkLst>
      </pc:sldChg>
      <pc:sldChg chg="del">
        <pc:chgData name="Pastor Jason Kauranen" userId="e0c3930084765aaa" providerId="LiveId" clId="{DF70A800-D743-4B65-9743-43293E6CFFD2}" dt="2025-06-14T23:41:15.061" v="41" actId="47"/>
        <pc:sldMkLst>
          <pc:docMk/>
          <pc:sldMk cId="429998406" sldId="519"/>
        </pc:sldMkLst>
      </pc:sldChg>
      <pc:sldChg chg="del">
        <pc:chgData name="Pastor Jason Kauranen" userId="e0c3930084765aaa" providerId="LiveId" clId="{DF70A800-D743-4B65-9743-43293E6CFFD2}" dt="2025-06-14T23:39:49.190" v="22" actId="47"/>
        <pc:sldMkLst>
          <pc:docMk/>
          <pc:sldMk cId="2187435763" sldId="521"/>
        </pc:sldMkLst>
      </pc:sldChg>
      <pc:sldChg chg="del">
        <pc:chgData name="Pastor Jason Kauranen" userId="e0c3930084765aaa" providerId="LiveId" clId="{DF70A800-D743-4B65-9743-43293E6CFFD2}" dt="2025-06-14T23:39:40.568" v="17" actId="47"/>
        <pc:sldMkLst>
          <pc:docMk/>
          <pc:sldMk cId="14492441" sldId="522"/>
        </pc:sldMkLst>
      </pc:sldChg>
      <pc:sldChg chg="del">
        <pc:chgData name="Pastor Jason Kauranen" userId="e0c3930084765aaa" providerId="LiveId" clId="{DF70A800-D743-4B65-9743-43293E6CFFD2}" dt="2025-06-14T23:39:47.901" v="21" actId="47"/>
        <pc:sldMkLst>
          <pc:docMk/>
          <pc:sldMk cId="742894381" sldId="524"/>
        </pc:sldMkLst>
      </pc:sldChg>
      <pc:sldChg chg="del">
        <pc:chgData name="Pastor Jason Kauranen" userId="e0c3930084765aaa" providerId="LiveId" clId="{DF70A800-D743-4B65-9743-43293E6CFFD2}" dt="2025-06-14T23:41:13.088" v="40" actId="47"/>
        <pc:sldMkLst>
          <pc:docMk/>
          <pc:sldMk cId="3096816776" sldId="525"/>
        </pc:sldMkLst>
      </pc:sldChg>
      <pc:sldChg chg="del">
        <pc:chgData name="Pastor Jason Kauranen" userId="e0c3930084765aaa" providerId="LiveId" clId="{DF70A800-D743-4B65-9743-43293E6CFFD2}" dt="2025-06-14T23:41:10.238" v="39" actId="47"/>
        <pc:sldMkLst>
          <pc:docMk/>
          <pc:sldMk cId="2724097506" sldId="526"/>
        </pc:sldMkLst>
      </pc:sldChg>
      <pc:sldChg chg="del">
        <pc:chgData name="Pastor Jason Kauranen" userId="e0c3930084765aaa" providerId="LiveId" clId="{DF70A800-D743-4B65-9743-43293E6CFFD2}" dt="2025-06-14T23:41:05.076" v="38" actId="47"/>
        <pc:sldMkLst>
          <pc:docMk/>
          <pc:sldMk cId="1120966295" sldId="531"/>
        </pc:sldMkLst>
      </pc:sldChg>
      <pc:sldChg chg="del">
        <pc:chgData name="Pastor Jason Kauranen" userId="e0c3930084765aaa" providerId="LiveId" clId="{DF70A800-D743-4B65-9743-43293E6CFFD2}" dt="2025-06-14T23:41:01.636" v="37" actId="47"/>
        <pc:sldMkLst>
          <pc:docMk/>
          <pc:sldMk cId="460223639" sldId="533"/>
        </pc:sldMkLst>
      </pc:sldChg>
      <pc:sldChg chg="del">
        <pc:chgData name="Pastor Jason Kauranen" userId="e0c3930084765aaa" providerId="LiveId" clId="{DF70A800-D743-4B65-9743-43293E6CFFD2}" dt="2025-06-14T23:39:55.391" v="23" actId="47"/>
        <pc:sldMkLst>
          <pc:docMk/>
          <pc:sldMk cId="3511891774" sldId="539"/>
        </pc:sldMkLst>
      </pc:sldChg>
      <pc:sldChg chg="del">
        <pc:chgData name="Pastor Jason Kauranen" userId="e0c3930084765aaa" providerId="LiveId" clId="{DF70A800-D743-4B65-9743-43293E6CFFD2}" dt="2025-06-14T23:40:57.747" v="35" actId="47"/>
        <pc:sldMkLst>
          <pc:docMk/>
          <pc:sldMk cId="466848402" sldId="542"/>
        </pc:sldMkLst>
      </pc:sldChg>
      <pc:sldChg chg="del">
        <pc:chgData name="Pastor Jason Kauranen" userId="e0c3930084765aaa" providerId="LiveId" clId="{DF70A800-D743-4B65-9743-43293E6CFFD2}" dt="2025-06-14T23:40:55.769" v="34" actId="47"/>
        <pc:sldMkLst>
          <pc:docMk/>
          <pc:sldMk cId="725737152" sldId="543"/>
        </pc:sldMkLst>
      </pc:sldChg>
      <pc:sldChg chg="del">
        <pc:chgData name="Pastor Jason Kauranen" userId="e0c3930084765aaa" providerId="LiveId" clId="{DF70A800-D743-4B65-9743-43293E6CFFD2}" dt="2025-06-14T23:40:59.367" v="36" actId="47"/>
        <pc:sldMkLst>
          <pc:docMk/>
          <pc:sldMk cId="4255878791" sldId="545"/>
        </pc:sldMkLst>
      </pc:sldChg>
      <pc:sldChg chg="del ord">
        <pc:chgData name="Pastor Jason Kauranen" userId="e0c3930084765aaa" providerId="LiveId" clId="{DF70A800-D743-4B65-9743-43293E6CFFD2}" dt="2025-06-14T23:40:53.619" v="33" actId="47"/>
        <pc:sldMkLst>
          <pc:docMk/>
          <pc:sldMk cId="3692166261" sldId="548"/>
        </pc:sldMkLst>
      </pc:sldChg>
      <pc:sldChg chg="modSp mod ord">
        <pc:chgData name="Pastor Jason Kauranen" userId="e0c3930084765aaa" providerId="LiveId" clId="{DF70A800-D743-4B65-9743-43293E6CFFD2}" dt="2025-06-14T23:41:46.195" v="46"/>
        <pc:sldMkLst>
          <pc:docMk/>
          <pc:sldMk cId="2406253680" sldId="550"/>
        </pc:sldMkLst>
        <pc:spChg chg="mod">
          <ac:chgData name="Pastor Jason Kauranen" userId="e0c3930084765aaa" providerId="LiveId" clId="{DF70A800-D743-4B65-9743-43293E6CFFD2}" dt="2025-06-14T23:40:43.704" v="29" actId="20577"/>
          <ac:spMkLst>
            <pc:docMk/>
            <pc:sldMk cId="2406253680" sldId="550"/>
            <ac:spMk id="2" creationId="{D39CE8F4-290C-22F4-410F-8E24BD52B4CA}"/>
          </ac:spMkLst>
        </pc:spChg>
      </pc:sldChg>
      <pc:sldChg chg="del">
        <pc:chgData name="Pastor Jason Kauranen" userId="e0c3930084765aaa" providerId="LiveId" clId="{DF70A800-D743-4B65-9743-43293E6CFFD2}" dt="2025-06-14T23:39:24.695" v="11" actId="47"/>
        <pc:sldMkLst>
          <pc:docMk/>
          <pc:sldMk cId="1041114579" sldId="555"/>
        </pc:sldMkLst>
      </pc:sldChg>
      <pc:sldChg chg="del">
        <pc:chgData name="Pastor Jason Kauranen" userId="e0c3930084765aaa" providerId="LiveId" clId="{DF70A800-D743-4B65-9743-43293E6CFFD2}" dt="2025-06-14T23:39:26.303" v="12" actId="47"/>
        <pc:sldMkLst>
          <pc:docMk/>
          <pc:sldMk cId="2800284098" sldId="556"/>
        </pc:sldMkLst>
      </pc:sldChg>
      <pc:sldChg chg="del">
        <pc:chgData name="Pastor Jason Kauranen" userId="e0c3930084765aaa" providerId="LiveId" clId="{DF70A800-D743-4B65-9743-43293E6CFFD2}" dt="2025-06-14T23:39:27.650" v="13" actId="47"/>
        <pc:sldMkLst>
          <pc:docMk/>
          <pc:sldMk cId="1699785261" sldId="557"/>
        </pc:sldMkLst>
      </pc:sldChg>
      <pc:sldChg chg="del">
        <pc:chgData name="Pastor Jason Kauranen" userId="e0c3930084765aaa" providerId="LiveId" clId="{DF70A800-D743-4B65-9743-43293E6CFFD2}" dt="2025-06-14T23:39:28.869" v="14" actId="47"/>
        <pc:sldMkLst>
          <pc:docMk/>
          <pc:sldMk cId="3483002983" sldId="558"/>
        </pc:sldMkLst>
      </pc:sldChg>
      <pc:sldChg chg="del">
        <pc:chgData name="Pastor Jason Kauranen" userId="e0c3930084765aaa" providerId="LiveId" clId="{DF70A800-D743-4B65-9743-43293E6CFFD2}" dt="2025-06-14T23:39:30.624" v="15" actId="47"/>
        <pc:sldMkLst>
          <pc:docMk/>
          <pc:sldMk cId="182471793" sldId="559"/>
        </pc:sldMkLst>
      </pc:sldChg>
      <pc:sldChg chg="del">
        <pc:chgData name="Pastor Jason Kauranen" userId="e0c3930084765aaa" providerId="LiveId" clId="{DF70A800-D743-4B65-9743-43293E6CFFD2}" dt="2025-06-14T23:39:31.902" v="16" actId="47"/>
        <pc:sldMkLst>
          <pc:docMk/>
          <pc:sldMk cId="651526275" sldId="560"/>
        </pc:sldMkLst>
      </pc:sldChg>
      <pc:sldChg chg="del">
        <pc:chgData name="Pastor Jason Kauranen" userId="e0c3930084765aaa" providerId="LiveId" clId="{DF70A800-D743-4B65-9743-43293E6CFFD2}" dt="2025-06-14T23:40:49.651" v="30" actId="47"/>
        <pc:sldMkLst>
          <pc:docMk/>
          <pc:sldMk cId="2772806144" sldId="561"/>
        </pc:sldMkLst>
      </pc:sldChg>
      <pc:sldChg chg="del">
        <pc:chgData name="Pastor Jason Kauranen" userId="e0c3930084765aaa" providerId="LiveId" clId="{DF70A800-D743-4B65-9743-43293E6CFFD2}" dt="2025-06-14T23:40:06.869" v="25" actId="47"/>
        <pc:sldMkLst>
          <pc:docMk/>
          <pc:sldMk cId="743533030" sldId="562"/>
        </pc:sldMkLst>
      </pc:sldChg>
      <pc:sldChg chg="del">
        <pc:chgData name="Pastor Jason Kauranen" userId="e0c3930084765aaa" providerId="LiveId" clId="{DF70A800-D743-4B65-9743-43293E6CFFD2}" dt="2025-06-14T23:40:01.064" v="24" actId="47"/>
        <pc:sldMkLst>
          <pc:docMk/>
          <pc:sldMk cId="2059915836" sldId="569"/>
        </pc:sldMkLst>
      </pc:sldChg>
      <pc:sldChg chg="modSp new mod">
        <pc:chgData name="Pastor Jason Kauranen" userId="e0c3930084765aaa" providerId="LiveId" clId="{DF70A800-D743-4B65-9743-43293E6CFFD2}" dt="2025-06-14T23:57:00.987" v="224" actId="20577"/>
        <pc:sldMkLst>
          <pc:docMk/>
          <pc:sldMk cId="3035410600" sldId="573"/>
        </pc:sldMkLst>
      </pc:sldChg>
      <pc:sldChg chg="modSp new mod">
        <pc:chgData name="Pastor Jason Kauranen" userId="e0c3930084765aaa" providerId="LiveId" clId="{DF70A800-D743-4B65-9743-43293E6CFFD2}" dt="2025-06-14T23:50:57.775" v="202" actId="255"/>
        <pc:sldMkLst>
          <pc:docMk/>
          <pc:sldMk cId="348764395" sldId="574"/>
        </pc:sldMkLst>
      </pc:sldChg>
      <pc:sldChg chg="modSp new mod">
        <pc:chgData name="Pastor Jason Kauranen" userId="e0c3930084765aaa" providerId="LiveId" clId="{DF70A800-D743-4B65-9743-43293E6CFFD2}" dt="2025-06-14T23:57:57.339" v="229" actId="20577"/>
        <pc:sldMkLst>
          <pc:docMk/>
          <pc:sldMk cId="1937184774" sldId="575"/>
        </pc:sldMkLst>
      </pc:sldChg>
      <pc:sldChg chg="modSp new mod">
        <pc:chgData name="Pastor Jason Kauranen" userId="e0c3930084765aaa" providerId="LiveId" clId="{DF70A800-D743-4B65-9743-43293E6CFFD2}" dt="2025-06-15T00:04:42.843" v="246" actId="20577"/>
        <pc:sldMkLst>
          <pc:docMk/>
          <pc:sldMk cId="991965425" sldId="576"/>
        </pc:sldMkLst>
      </pc:sldChg>
      <pc:sldChg chg="modSp new mod ord">
        <pc:chgData name="Pastor Jason Kauranen" userId="e0c3930084765aaa" providerId="LiveId" clId="{DF70A800-D743-4B65-9743-43293E6CFFD2}" dt="2025-06-14T23:55:57.518" v="221"/>
        <pc:sldMkLst>
          <pc:docMk/>
          <pc:sldMk cId="1831662660" sldId="577"/>
        </pc:sldMkLst>
      </pc:sldChg>
      <pc:sldChg chg="modSp new mod">
        <pc:chgData name="Pastor Jason Kauranen" userId="e0c3930084765aaa" providerId="LiveId" clId="{DF70A800-D743-4B65-9743-43293E6CFFD2}" dt="2025-06-15T00:11:57.802" v="253" actId="20577"/>
        <pc:sldMkLst>
          <pc:docMk/>
          <pc:sldMk cId="68846286" sldId="578"/>
        </pc:sldMkLst>
      </pc:sldChg>
      <pc:sldChg chg="modSp new mod">
        <pc:chgData name="Pastor Jason Kauranen" userId="e0c3930084765aaa" providerId="LiveId" clId="{DF70A800-D743-4B65-9743-43293E6CFFD2}" dt="2025-06-15T00:13:51.209" v="255"/>
        <pc:sldMkLst>
          <pc:docMk/>
          <pc:sldMk cId="3923459865" sldId="579"/>
        </pc:sldMkLst>
      </pc:sldChg>
      <pc:sldChg chg="modSp new mod">
        <pc:chgData name="Pastor Jason Kauranen" userId="e0c3930084765aaa" providerId="LiveId" clId="{DF70A800-D743-4B65-9743-43293E6CFFD2}" dt="2025-06-15T00:22:34.445" v="263" actId="20577"/>
        <pc:sldMkLst>
          <pc:docMk/>
          <pc:sldMk cId="1720471987" sldId="580"/>
        </pc:sldMkLst>
      </pc:sldChg>
      <pc:sldChg chg="modSp new mod">
        <pc:chgData name="Pastor Jason Kauranen" userId="e0c3930084765aaa" providerId="LiveId" clId="{DF70A800-D743-4B65-9743-43293E6CFFD2}" dt="2025-06-15T00:29:09.063" v="293" actId="20577"/>
        <pc:sldMkLst>
          <pc:docMk/>
          <pc:sldMk cId="2039920363" sldId="581"/>
        </pc:sldMkLst>
      </pc:sldChg>
      <pc:sldChg chg="modSp new mod">
        <pc:chgData name="Pastor Jason Kauranen" userId="e0c3930084765aaa" providerId="LiveId" clId="{DF70A800-D743-4B65-9743-43293E6CFFD2}" dt="2025-06-15T00:32:28.028" v="303" actId="20577"/>
        <pc:sldMkLst>
          <pc:docMk/>
          <pc:sldMk cId="2419366275" sldId="582"/>
        </pc:sldMkLst>
      </pc:sldChg>
      <pc:sldChg chg="modSp new mod">
        <pc:chgData name="Pastor Jason Kauranen" userId="e0c3930084765aaa" providerId="LiveId" clId="{DF70A800-D743-4B65-9743-43293E6CFFD2}" dt="2025-06-15T00:40:36.214" v="312" actId="20577"/>
        <pc:sldMkLst>
          <pc:docMk/>
          <pc:sldMk cId="2641472672" sldId="583"/>
        </pc:sldMkLst>
      </pc:sldChg>
      <pc:sldChg chg="modSp new mod">
        <pc:chgData name="Pastor Jason Kauranen" userId="e0c3930084765aaa" providerId="LiveId" clId="{DF70A800-D743-4B65-9743-43293E6CFFD2}" dt="2025-06-15T00:41:11.981" v="318" actId="255"/>
        <pc:sldMkLst>
          <pc:docMk/>
          <pc:sldMk cId="2040523005" sldId="584"/>
        </pc:sldMkLst>
      </pc:sldChg>
      <pc:sldChg chg="modSp new mod">
        <pc:chgData name="Pastor Jason Kauranen" userId="e0c3930084765aaa" providerId="LiveId" clId="{DF70A800-D743-4B65-9743-43293E6CFFD2}" dt="2025-06-15T00:42:07.447" v="321" actId="115"/>
        <pc:sldMkLst>
          <pc:docMk/>
          <pc:sldMk cId="1273354741" sldId="585"/>
        </pc:sldMkLst>
      </pc:sldChg>
      <pc:sldChg chg="addSp delSp modSp new mod">
        <pc:chgData name="Pastor Jason Kauranen" userId="e0c3930084765aaa" providerId="LiveId" clId="{DF70A800-D743-4B65-9743-43293E6CFFD2}" dt="2025-06-15T00:53:34.501" v="348" actId="20577"/>
        <pc:sldMkLst>
          <pc:docMk/>
          <pc:sldMk cId="674350286" sldId="586"/>
        </pc:sldMkLst>
      </pc:sldChg>
      <pc:sldChg chg="modSp new mod">
        <pc:chgData name="Pastor Jason Kauranen" userId="e0c3930084765aaa" providerId="LiveId" clId="{DF70A800-D743-4B65-9743-43293E6CFFD2}" dt="2025-06-15T00:57:29.856" v="352" actId="20577"/>
        <pc:sldMkLst>
          <pc:docMk/>
          <pc:sldMk cId="861185790" sldId="587"/>
        </pc:sldMkLst>
      </pc:sldChg>
      <pc:sldChg chg="modSp new mod">
        <pc:chgData name="Pastor Jason Kauranen" userId="e0c3930084765aaa" providerId="LiveId" clId="{DF70A800-D743-4B65-9743-43293E6CFFD2}" dt="2025-06-15T01:03:39.196" v="357" actId="20577"/>
        <pc:sldMkLst>
          <pc:docMk/>
          <pc:sldMk cId="716358577" sldId="588"/>
        </pc:sldMkLst>
      </pc:sldChg>
      <pc:sldChg chg="modSp new mod">
        <pc:chgData name="Pastor Jason Kauranen" userId="e0c3930084765aaa" providerId="LiveId" clId="{DF70A800-D743-4B65-9743-43293E6CFFD2}" dt="2025-06-15T01:05:08.999" v="365" actId="20577"/>
        <pc:sldMkLst>
          <pc:docMk/>
          <pc:sldMk cId="2883317722" sldId="589"/>
        </pc:sldMkLst>
      </pc:sldChg>
      <pc:sldChg chg="modSp new mod">
        <pc:chgData name="Pastor Jason Kauranen" userId="e0c3930084765aaa" providerId="LiveId" clId="{DF70A800-D743-4B65-9743-43293E6CFFD2}" dt="2025-06-15T01:06:46.918" v="372" actId="255"/>
        <pc:sldMkLst>
          <pc:docMk/>
          <pc:sldMk cId="3543252753" sldId="590"/>
        </pc:sldMkLst>
      </pc:sldChg>
      <pc:sldChg chg="modSp new mod">
        <pc:chgData name="Pastor Jason Kauranen" userId="e0c3930084765aaa" providerId="LiveId" clId="{DF70A800-D743-4B65-9743-43293E6CFFD2}" dt="2025-06-15T01:36:24.255" v="391" actId="255"/>
        <pc:sldMkLst>
          <pc:docMk/>
          <pc:sldMk cId="1054063925" sldId="591"/>
        </pc:sldMkLst>
      </pc:sldChg>
      <pc:sldChg chg="modSp new mod">
        <pc:chgData name="Pastor Jason Kauranen" userId="e0c3930084765aaa" providerId="LiveId" clId="{DF70A800-D743-4B65-9743-43293E6CFFD2}" dt="2025-06-15T01:35:47.590" v="386" actId="255"/>
        <pc:sldMkLst>
          <pc:docMk/>
          <pc:sldMk cId="2916115899" sldId="592"/>
        </pc:sldMkLst>
      </pc:sldChg>
      <pc:sldChg chg="modSp new mod">
        <pc:chgData name="Pastor Jason Kauranen" userId="e0c3930084765aaa" providerId="LiveId" clId="{DF70A800-D743-4B65-9743-43293E6CFFD2}" dt="2025-06-15T01:38:22.646" v="414" actId="114"/>
        <pc:sldMkLst>
          <pc:docMk/>
          <pc:sldMk cId="1640692386" sldId="593"/>
        </pc:sldMkLst>
      </pc:sldChg>
      <pc:sldChg chg="modSp new mod">
        <pc:chgData name="Pastor Jason Kauranen" userId="e0c3930084765aaa" providerId="LiveId" clId="{DF70A800-D743-4B65-9743-43293E6CFFD2}" dt="2025-06-15T01:41:18.778" v="444" actId="20577"/>
        <pc:sldMkLst>
          <pc:docMk/>
          <pc:sldMk cId="2680685886" sldId="594"/>
        </pc:sldMkLst>
      </pc:sldChg>
      <pc:sldChg chg="modSp new mod">
        <pc:chgData name="Pastor Jason Kauranen" userId="e0c3930084765aaa" providerId="LiveId" clId="{DF70A800-D743-4B65-9743-43293E6CFFD2}" dt="2025-06-15T01:42:53.795" v="461" actId="114"/>
        <pc:sldMkLst>
          <pc:docMk/>
          <pc:sldMk cId="345380021" sldId="595"/>
        </pc:sldMkLst>
      </pc:sldChg>
      <pc:sldChg chg="modSp new mod">
        <pc:chgData name="Pastor Jason Kauranen" userId="e0c3930084765aaa" providerId="LiveId" clId="{DF70A800-D743-4B65-9743-43293E6CFFD2}" dt="2025-06-15T01:45:44.849" v="494" actId="20577"/>
        <pc:sldMkLst>
          <pc:docMk/>
          <pc:sldMk cId="1468020844" sldId="596"/>
        </pc:sldMkLst>
      </pc:sldChg>
      <pc:sldChg chg="modSp new mod">
        <pc:chgData name="Pastor Jason Kauranen" userId="e0c3930084765aaa" providerId="LiveId" clId="{DF70A800-D743-4B65-9743-43293E6CFFD2}" dt="2025-06-15T01:59:09.885" v="784" actId="20577"/>
        <pc:sldMkLst>
          <pc:docMk/>
          <pc:sldMk cId="4270862739" sldId="597"/>
        </pc:sldMkLst>
      </pc:sldChg>
      <pc:sldChg chg="modSp new mod">
        <pc:chgData name="Pastor Jason Kauranen" userId="e0c3930084765aaa" providerId="LiveId" clId="{DF70A800-D743-4B65-9743-43293E6CFFD2}" dt="2025-06-15T02:02:07.177" v="791" actId="115"/>
        <pc:sldMkLst>
          <pc:docMk/>
          <pc:sldMk cId="351464400" sldId="598"/>
        </pc:sldMkLst>
      </pc:sldChg>
      <pc:sldChg chg="modSp new mod">
        <pc:chgData name="Pastor Jason Kauranen" userId="e0c3930084765aaa" providerId="LiveId" clId="{DF70A800-D743-4B65-9743-43293E6CFFD2}" dt="2025-06-15T02:06:58.405" v="824" actId="20577"/>
        <pc:sldMkLst>
          <pc:docMk/>
          <pc:sldMk cId="1165168879" sldId="599"/>
        </pc:sldMkLst>
      </pc:sldChg>
      <pc:sldChg chg="modSp new mod">
        <pc:chgData name="Pastor Jason Kauranen" userId="e0c3930084765aaa" providerId="LiveId" clId="{DF70A800-D743-4B65-9743-43293E6CFFD2}" dt="2025-06-15T02:03:54.249" v="797" actId="115"/>
        <pc:sldMkLst>
          <pc:docMk/>
          <pc:sldMk cId="3770906790" sldId="600"/>
        </pc:sldMkLst>
      </pc:sldChg>
      <pc:sldChg chg="modSp new mod">
        <pc:chgData name="Pastor Jason Kauranen" userId="e0c3930084765aaa" providerId="LiveId" clId="{DF70A800-D743-4B65-9743-43293E6CFFD2}" dt="2025-06-15T02:04:33.613" v="799"/>
        <pc:sldMkLst>
          <pc:docMk/>
          <pc:sldMk cId="4023478733" sldId="601"/>
        </pc:sldMkLst>
      </pc:sldChg>
    </pc:docChg>
  </pc:docChgLst>
  <pc:docChgLst>
    <pc:chgData name="Pastor Jason Kauranen" userId="e0c3930084765aaa" providerId="LiveId" clId="{1534D974-2C68-4EC7-B8A6-4B0ECA2FABDE}"/>
    <pc:docChg chg="undo custSel addSld delSld modSld sldOrd">
      <pc:chgData name="Pastor Jason Kauranen" userId="e0c3930084765aaa" providerId="LiveId" clId="{1534D974-2C68-4EC7-B8A6-4B0ECA2FABDE}" dt="2025-05-18T11:57:06.110" v="434" actId="20577"/>
      <pc:docMkLst>
        <pc:docMk/>
      </pc:docMkLst>
      <pc:sldChg chg="modSp mod">
        <pc:chgData name="Pastor Jason Kauranen" userId="e0c3930084765aaa" providerId="LiveId" clId="{1534D974-2C68-4EC7-B8A6-4B0ECA2FABDE}" dt="2025-05-18T11:57:06.110" v="434" actId="20577"/>
        <pc:sldMkLst>
          <pc:docMk/>
          <pc:sldMk cId="3827829371" sldId="307"/>
        </pc:sldMkLst>
        <pc:spChg chg="mod">
          <ac:chgData name="Pastor Jason Kauranen" userId="e0c3930084765aaa" providerId="LiveId" clId="{1534D974-2C68-4EC7-B8A6-4B0ECA2FABDE}" dt="2025-05-18T11:57:06.110" v="434" actId="20577"/>
          <ac:spMkLst>
            <pc:docMk/>
            <pc:sldMk cId="3827829371" sldId="307"/>
            <ac:spMk id="2" creationId="{4D60DAD2-C106-4269-E9BC-01FC495E1322}"/>
          </ac:spMkLst>
        </pc:spChg>
      </pc:sldChg>
      <pc:sldChg chg="modSp del mod">
        <pc:chgData name="Pastor Jason Kauranen" userId="e0c3930084765aaa" providerId="LiveId" clId="{1534D974-2C68-4EC7-B8A6-4B0ECA2FABDE}" dt="2025-05-17T23:17:53.904" v="25" actId="47"/>
        <pc:sldMkLst>
          <pc:docMk/>
          <pc:sldMk cId="3850813708" sldId="467"/>
        </pc:sldMkLst>
      </pc:sldChg>
      <pc:sldChg chg="modSp mod ord">
        <pc:chgData name="Pastor Jason Kauranen" userId="e0c3930084765aaa" providerId="LiveId" clId="{1534D974-2C68-4EC7-B8A6-4B0ECA2FABDE}" dt="2025-05-17T23:15:31.188" v="8" actId="20577"/>
        <pc:sldMkLst>
          <pc:docMk/>
          <pc:sldMk cId="3340278386" sldId="497"/>
        </pc:sldMkLst>
      </pc:sldChg>
      <pc:sldChg chg="modSp mod">
        <pc:chgData name="Pastor Jason Kauranen" userId="e0c3930084765aaa" providerId="LiveId" clId="{1534D974-2C68-4EC7-B8A6-4B0ECA2FABDE}" dt="2025-05-17T23:21:42.206" v="28"/>
        <pc:sldMkLst>
          <pc:docMk/>
          <pc:sldMk cId="1674788390" sldId="507"/>
        </pc:sldMkLst>
      </pc:sldChg>
      <pc:sldChg chg="modSp mod">
        <pc:chgData name="Pastor Jason Kauranen" userId="e0c3930084765aaa" providerId="LiveId" clId="{1534D974-2C68-4EC7-B8A6-4B0ECA2FABDE}" dt="2025-05-17T23:28:05.332" v="96" actId="20577"/>
        <pc:sldMkLst>
          <pc:docMk/>
          <pc:sldMk cId="3967158861" sldId="510"/>
        </pc:sldMkLst>
      </pc:sldChg>
      <pc:sldChg chg="modSp mod">
        <pc:chgData name="Pastor Jason Kauranen" userId="e0c3930084765aaa" providerId="LiveId" clId="{1534D974-2C68-4EC7-B8A6-4B0ECA2FABDE}" dt="2025-05-17T23:34:51.372" v="103" actId="20577"/>
        <pc:sldMkLst>
          <pc:docMk/>
          <pc:sldMk cId="948377831" sldId="511"/>
        </pc:sldMkLst>
      </pc:sldChg>
      <pc:sldChg chg="modSp mod">
        <pc:chgData name="Pastor Jason Kauranen" userId="e0c3930084765aaa" providerId="LiveId" clId="{1534D974-2C68-4EC7-B8A6-4B0ECA2FABDE}" dt="2025-05-17T23:34:03.819" v="98"/>
        <pc:sldMkLst>
          <pc:docMk/>
          <pc:sldMk cId="2932400873" sldId="513"/>
        </pc:sldMkLst>
      </pc:sldChg>
      <pc:sldChg chg="modSp mod">
        <pc:chgData name="Pastor Jason Kauranen" userId="e0c3930084765aaa" providerId="LiveId" clId="{1534D974-2C68-4EC7-B8A6-4B0ECA2FABDE}" dt="2025-05-17T23:36:27.178" v="109" actId="20577"/>
        <pc:sldMkLst>
          <pc:docMk/>
          <pc:sldMk cId="1632099037" sldId="516"/>
        </pc:sldMkLst>
      </pc:sldChg>
      <pc:sldChg chg="modSp mod">
        <pc:chgData name="Pastor Jason Kauranen" userId="e0c3930084765aaa" providerId="LiveId" clId="{1534D974-2C68-4EC7-B8A6-4B0ECA2FABDE}" dt="2025-05-17T23:35:20.915" v="104"/>
        <pc:sldMkLst>
          <pc:docMk/>
          <pc:sldMk cId="429998406" sldId="519"/>
        </pc:sldMkLst>
      </pc:sldChg>
      <pc:sldChg chg="modSp mod">
        <pc:chgData name="Pastor Jason Kauranen" userId="e0c3930084765aaa" providerId="LiveId" clId="{1534D974-2C68-4EC7-B8A6-4B0ECA2FABDE}" dt="2025-05-17T23:34:09.091" v="99" actId="20577"/>
        <pc:sldMkLst>
          <pc:docMk/>
          <pc:sldMk cId="2187435763" sldId="521"/>
        </pc:sldMkLst>
      </pc:sldChg>
      <pc:sldChg chg="modSp mod">
        <pc:chgData name="Pastor Jason Kauranen" userId="e0c3930084765aaa" providerId="LiveId" clId="{1534D974-2C68-4EC7-B8A6-4B0ECA2FABDE}" dt="2025-05-17T23:17:21.068" v="22" actId="20577"/>
        <pc:sldMkLst>
          <pc:docMk/>
          <pc:sldMk cId="14492441" sldId="522"/>
        </pc:sldMkLst>
      </pc:sldChg>
      <pc:sldChg chg="modSp mod ord">
        <pc:chgData name="Pastor Jason Kauranen" userId="e0c3930084765aaa" providerId="LiveId" clId="{1534D974-2C68-4EC7-B8A6-4B0ECA2FABDE}" dt="2025-05-17T23:24:37.457" v="38"/>
        <pc:sldMkLst>
          <pc:docMk/>
          <pc:sldMk cId="742894381" sldId="524"/>
        </pc:sldMkLst>
      </pc:sldChg>
      <pc:sldChg chg="modSp mod">
        <pc:chgData name="Pastor Jason Kauranen" userId="e0c3930084765aaa" providerId="LiveId" clId="{1534D974-2C68-4EC7-B8A6-4B0ECA2FABDE}" dt="2025-05-17T23:37:22.229" v="118" actId="20577"/>
        <pc:sldMkLst>
          <pc:docMk/>
          <pc:sldMk cId="3096816776" sldId="525"/>
        </pc:sldMkLst>
      </pc:sldChg>
      <pc:sldChg chg="modSp mod">
        <pc:chgData name="Pastor Jason Kauranen" userId="e0c3930084765aaa" providerId="LiveId" clId="{1534D974-2C68-4EC7-B8A6-4B0ECA2FABDE}" dt="2025-05-17T23:40:08.575" v="137" actId="115"/>
        <pc:sldMkLst>
          <pc:docMk/>
          <pc:sldMk cId="2724097506" sldId="526"/>
        </pc:sldMkLst>
      </pc:sldChg>
      <pc:sldChg chg="modSp mod">
        <pc:chgData name="Pastor Jason Kauranen" userId="e0c3930084765aaa" providerId="LiveId" clId="{1534D974-2C68-4EC7-B8A6-4B0ECA2FABDE}" dt="2025-05-17T23:42:57.895" v="169" actId="20577"/>
        <pc:sldMkLst>
          <pc:docMk/>
          <pc:sldMk cId="2322641209" sldId="527"/>
        </pc:sldMkLst>
      </pc:sldChg>
      <pc:sldChg chg="modSp del mod">
        <pc:chgData name="Pastor Jason Kauranen" userId="e0c3930084765aaa" providerId="LiveId" clId="{1534D974-2C68-4EC7-B8A6-4B0ECA2FABDE}" dt="2025-05-17T23:46:15.447" v="170" actId="47"/>
        <pc:sldMkLst>
          <pc:docMk/>
          <pc:sldMk cId="2389424308" sldId="528"/>
        </pc:sldMkLst>
      </pc:sldChg>
      <pc:sldChg chg="modSp del mod">
        <pc:chgData name="Pastor Jason Kauranen" userId="e0c3930084765aaa" providerId="LiveId" clId="{1534D974-2C68-4EC7-B8A6-4B0ECA2FABDE}" dt="2025-05-17T23:47:53.122" v="186" actId="47"/>
        <pc:sldMkLst>
          <pc:docMk/>
          <pc:sldMk cId="3331952129" sldId="530"/>
        </pc:sldMkLst>
      </pc:sldChg>
      <pc:sldChg chg="modSp mod ord">
        <pc:chgData name="Pastor Jason Kauranen" userId="e0c3930084765aaa" providerId="LiveId" clId="{1534D974-2C68-4EC7-B8A6-4B0ECA2FABDE}" dt="2025-05-17T23:47:46.066" v="185"/>
        <pc:sldMkLst>
          <pc:docMk/>
          <pc:sldMk cId="1120966295" sldId="531"/>
        </pc:sldMkLst>
      </pc:sldChg>
      <pc:sldChg chg="modSp mod">
        <pc:chgData name="Pastor Jason Kauranen" userId="e0c3930084765aaa" providerId="LiveId" clId="{1534D974-2C68-4EC7-B8A6-4B0ECA2FABDE}" dt="2025-05-17T23:48:11.866" v="188"/>
        <pc:sldMkLst>
          <pc:docMk/>
          <pc:sldMk cId="460223639" sldId="533"/>
        </pc:sldMkLst>
      </pc:sldChg>
      <pc:sldChg chg="modSp del mod">
        <pc:chgData name="Pastor Jason Kauranen" userId="e0c3930084765aaa" providerId="LiveId" clId="{1534D974-2C68-4EC7-B8A6-4B0ECA2FABDE}" dt="2025-05-17T23:17:55.565" v="26" actId="47"/>
        <pc:sldMkLst>
          <pc:docMk/>
          <pc:sldMk cId="4012010275" sldId="536"/>
        </pc:sldMkLst>
      </pc:sldChg>
      <pc:sldChg chg="modSp mod ord">
        <pc:chgData name="Pastor Jason Kauranen" userId="e0c3930084765aaa" providerId="LiveId" clId="{1534D974-2C68-4EC7-B8A6-4B0ECA2FABDE}" dt="2025-05-18T10:49:07.268" v="433" actId="20577"/>
        <pc:sldMkLst>
          <pc:docMk/>
          <pc:sldMk cId="2052473728" sldId="538"/>
        </pc:sldMkLst>
        <pc:spChg chg="mod">
          <ac:chgData name="Pastor Jason Kauranen" userId="e0c3930084765aaa" providerId="LiveId" clId="{1534D974-2C68-4EC7-B8A6-4B0ECA2FABDE}" dt="2025-05-18T10:49:07.268" v="433" actId="20577"/>
          <ac:spMkLst>
            <pc:docMk/>
            <pc:sldMk cId="2052473728" sldId="538"/>
            <ac:spMk id="2" creationId="{E5AE09E0-FD93-EBCA-7B93-02DD5E9DBDEC}"/>
          </ac:spMkLst>
        </pc:spChg>
      </pc:sldChg>
      <pc:sldChg chg="modSp mod">
        <pc:chgData name="Pastor Jason Kauranen" userId="e0c3930084765aaa" providerId="LiveId" clId="{1534D974-2C68-4EC7-B8A6-4B0ECA2FABDE}" dt="2025-05-18T00:01:48.418" v="295" actId="20577"/>
        <pc:sldMkLst>
          <pc:docMk/>
          <pc:sldMk cId="3511891774" sldId="539"/>
        </pc:sldMkLst>
      </pc:sldChg>
      <pc:sldChg chg="modSp mod">
        <pc:chgData name="Pastor Jason Kauranen" userId="e0c3930084765aaa" providerId="LiveId" clId="{1534D974-2C68-4EC7-B8A6-4B0ECA2FABDE}" dt="2025-05-18T00:04:49.849" v="302" actId="20577"/>
        <pc:sldMkLst>
          <pc:docMk/>
          <pc:sldMk cId="466848402" sldId="542"/>
        </pc:sldMkLst>
      </pc:sldChg>
      <pc:sldChg chg="modSp mod">
        <pc:chgData name="Pastor Jason Kauranen" userId="e0c3930084765aaa" providerId="LiveId" clId="{1534D974-2C68-4EC7-B8A6-4B0ECA2FABDE}" dt="2025-05-18T00:05:50.439" v="304" actId="20577"/>
        <pc:sldMkLst>
          <pc:docMk/>
          <pc:sldMk cId="725737152" sldId="543"/>
        </pc:sldMkLst>
      </pc:sldChg>
      <pc:sldChg chg="modSp del mod">
        <pc:chgData name="Pastor Jason Kauranen" userId="e0c3930084765aaa" providerId="LiveId" clId="{1534D974-2C68-4EC7-B8A6-4B0ECA2FABDE}" dt="2025-05-17T23:47:55.291" v="187" actId="47"/>
        <pc:sldMkLst>
          <pc:docMk/>
          <pc:sldMk cId="584828266" sldId="544"/>
        </pc:sldMkLst>
      </pc:sldChg>
      <pc:sldChg chg="modSp mod">
        <pc:chgData name="Pastor Jason Kauranen" userId="e0c3930084765aaa" providerId="LiveId" clId="{1534D974-2C68-4EC7-B8A6-4B0ECA2FABDE}" dt="2025-05-17T23:51:23.991" v="284" actId="20577"/>
        <pc:sldMkLst>
          <pc:docMk/>
          <pc:sldMk cId="4255878791" sldId="545"/>
        </pc:sldMkLst>
      </pc:sldChg>
      <pc:sldChg chg="modSp mod">
        <pc:chgData name="Pastor Jason Kauranen" userId="e0c3930084765aaa" providerId="LiveId" clId="{1534D974-2C68-4EC7-B8A6-4B0ECA2FABDE}" dt="2025-05-18T00:02:18.934" v="297" actId="20577"/>
        <pc:sldMkLst>
          <pc:docMk/>
          <pc:sldMk cId="4283910454" sldId="546"/>
        </pc:sldMkLst>
      </pc:sldChg>
      <pc:sldChg chg="modSp mod">
        <pc:chgData name="Pastor Jason Kauranen" userId="e0c3930084765aaa" providerId="LiveId" clId="{1534D974-2C68-4EC7-B8A6-4B0ECA2FABDE}" dt="2025-05-18T00:14:56.138" v="318" actId="20577"/>
        <pc:sldMkLst>
          <pc:docMk/>
          <pc:sldMk cId="2270370628" sldId="547"/>
        </pc:sldMkLst>
      </pc:sldChg>
      <pc:sldChg chg="modSp mod">
        <pc:chgData name="Pastor Jason Kauranen" userId="e0c3930084765aaa" providerId="LiveId" clId="{1534D974-2C68-4EC7-B8A6-4B0ECA2FABDE}" dt="2025-05-18T00:14:09.284" v="312" actId="20577"/>
        <pc:sldMkLst>
          <pc:docMk/>
          <pc:sldMk cId="3692166261" sldId="548"/>
        </pc:sldMkLst>
      </pc:sldChg>
      <pc:sldChg chg="modSp del mod">
        <pc:chgData name="Pastor Jason Kauranen" userId="e0c3930084765aaa" providerId="LiveId" clId="{1534D974-2C68-4EC7-B8A6-4B0ECA2FABDE}" dt="2025-05-18T00:14:39.593" v="315" actId="47"/>
        <pc:sldMkLst>
          <pc:docMk/>
          <pc:sldMk cId="748670826" sldId="549"/>
        </pc:sldMkLst>
      </pc:sldChg>
      <pc:sldChg chg="modSp mod">
        <pc:chgData name="Pastor Jason Kauranen" userId="e0c3930084765aaa" providerId="LiveId" clId="{1534D974-2C68-4EC7-B8A6-4B0ECA2FABDE}" dt="2025-05-18T00:16:56.289" v="322" actId="20577"/>
        <pc:sldMkLst>
          <pc:docMk/>
          <pc:sldMk cId="2406253680" sldId="550"/>
        </pc:sldMkLst>
        <pc:spChg chg="mod">
          <ac:chgData name="Pastor Jason Kauranen" userId="e0c3930084765aaa" providerId="LiveId" clId="{1534D974-2C68-4EC7-B8A6-4B0ECA2FABDE}" dt="2025-05-18T00:16:56.289" v="322" actId="20577"/>
          <ac:spMkLst>
            <pc:docMk/>
            <pc:sldMk cId="2406253680" sldId="550"/>
            <ac:spMk id="2" creationId="{D39CE8F4-290C-22F4-410F-8E24BD52B4CA}"/>
          </ac:spMkLst>
        </pc:spChg>
      </pc:sldChg>
      <pc:sldChg chg="modSp new mod">
        <pc:chgData name="Pastor Jason Kauranen" userId="e0c3930084765aaa" providerId="LiveId" clId="{1534D974-2C68-4EC7-B8A6-4B0ECA2FABDE}" dt="2025-05-18T00:14:47.733" v="317"/>
        <pc:sldMkLst>
          <pc:docMk/>
          <pc:sldMk cId="2772806144" sldId="561"/>
        </pc:sldMkLst>
      </pc:sldChg>
      <pc:sldChg chg="modSp new mod">
        <pc:chgData name="Pastor Jason Kauranen" userId="e0c3930084765aaa" providerId="LiveId" clId="{1534D974-2C68-4EC7-B8A6-4B0ECA2FABDE}" dt="2025-05-18T00:19:04.911" v="331" actId="20577"/>
        <pc:sldMkLst>
          <pc:docMk/>
          <pc:sldMk cId="743533030" sldId="562"/>
        </pc:sldMkLst>
      </pc:sldChg>
      <pc:sldChg chg="modSp new mod">
        <pc:chgData name="Pastor Jason Kauranen" userId="e0c3930084765aaa" providerId="LiveId" clId="{1534D974-2C68-4EC7-B8A6-4B0ECA2FABDE}" dt="2025-05-18T00:20:23.761" v="343" actId="20577"/>
        <pc:sldMkLst>
          <pc:docMk/>
          <pc:sldMk cId="3570121530" sldId="563"/>
        </pc:sldMkLst>
      </pc:sldChg>
      <pc:sldChg chg="modSp new mod">
        <pc:chgData name="Pastor Jason Kauranen" userId="e0c3930084765aaa" providerId="LiveId" clId="{1534D974-2C68-4EC7-B8A6-4B0ECA2FABDE}" dt="2025-05-18T00:21:15.876" v="348" actId="115"/>
        <pc:sldMkLst>
          <pc:docMk/>
          <pc:sldMk cId="3722036358" sldId="564"/>
        </pc:sldMkLst>
      </pc:sldChg>
      <pc:sldChg chg="modSp new mod">
        <pc:chgData name="Pastor Jason Kauranen" userId="e0c3930084765aaa" providerId="LiveId" clId="{1534D974-2C68-4EC7-B8A6-4B0ECA2FABDE}" dt="2025-05-18T00:30:46.192" v="352" actId="20577"/>
        <pc:sldMkLst>
          <pc:docMk/>
          <pc:sldMk cId="1211952899" sldId="565"/>
        </pc:sldMkLst>
      </pc:sldChg>
      <pc:sldChg chg="modSp new mod">
        <pc:chgData name="Pastor Jason Kauranen" userId="e0c3930084765aaa" providerId="LiveId" clId="{1534D974-2C68-4EC7-B8A6-4B0ECA2FABDE}" dt="2025-05-18T00:33:17.100" v="362" actId="115"/>
        <pc:sldMkLst>
          <pc:docMk/>
          <pc:sldMk cId="244531356" sldId="566"/>
        </pc:sldMkLst>
      </pc:sldChg>
      <pc:sldChg chg="modSp new mod">
        <pc:chgData name="Pastor Jason Kauranen" userId="e0c3930084765aaa" providerId="LiveId" clId="{1534D974-2C68-4EC7-B8A6-4B0ECA2FABDE}" dt="2025-05-18T00:41:08.348" v="366"/>
        <pc:sldMkLst>
          <pc:docMk/>
          <pc:sldMk cId="260508229" sldId="567"/>
        </pc:sldMkLst>
      </pc:sldChg>
      <pc:sldChg chg="modSp new mod">
        <pc:chgData name="Pastor Jason Kauranen" userId="e0c3930084765aaa" providerId="LiveId" clId="{1534D974-2C68-4EC7-B8A6-4B0ECA2FABDE}" dt="2025-05-18T00:41:56.228" v="368" actId="255"/>
        <pc:sldMkLst>
          <pc:docMk/>
          <pc:sldMk cId="3880992388" sldId="568"/>
        </pc:sldMkLst>
      </pc:sldChg>
      <pc:sldChg chg="modSp new mod">
        <pc:chgData name="Pastor Jason Kauranen" userId="e0c3930084765aaa" providerId="LiveId" clId="{1534D974-2C68-4EC7-B8A6-4B0ECA2FABDE}" dt="2025-05-18T00:50:55.896" v="371"/>
        <pc:sldMkLst>
          <pc:docMk/>
          <pc:sldMk cId="2059915836" sldId="569"/>
        </pc:sldMkLst>
      </pc:sldChg>
      <pc:sldChg chg="modSp new mod">
        <pc:chgData name="Pastor Jason Kauranen" userId="e0c3930084765aaa" providerId="LiveId" clId="{1534D974-2C68-4EC7-B8A6-4B0ECA2FABDE}" dt="2025-05-18T00:52:16.150" v="381" actId="20577"/>
        <pc:sldMkLst>
          <pc:docMk/>
          <pc:sldMk cId="4133934311" sldId="570"/>
        </pc:sldMkLst>
      </pc:sldChg>
      <pc:sldChg chg="modSp new mod">
        <pc:chgData name="Pastor Jason Kauranen" userId="e0c3930084765aaa" providerId="LiveId" clId="{1534D974-2C68-4EC7-B8A6-4B0ECA2FABDE}" dt="2025-05-18T00:53:02.540" v="387" actId="20577"/>
        <pc:sldMkLst>
          <pc:docMk/>
          <pc:sldMk cId="3293385578" sldId="571"/>
        </pc:sldMkLst>
      </pc:sldChg>
      <pc:sldChg chg="new">
        <pc:chgData name="Pastor Jason Kauranen" userId="e0c3930084765aaa" providerId="LiveId" clId="{1534D974-2C68-4EC7-B8A6-4B0ECA2FABDE}" dt="2025-05-18T00:51:25.985" v="374" actId="680"/>
        <pc:sldMkLst>
          <pc:docMk/>
          <pc:sldMk cId="2707236730" sldId="572"/>
        </pc:sldMkLst>
      </pc:sldChg>
    </pc:docChg>
  </pc:docChgLst>
  <pc:docChgLst>
    <pc:chgData name="Pastor Jason Kauranen" userId="e0c3930084765aaa" providerId="LiveId" clId="{AF100029-03CB-4939-AFE8-1C6550B55C87}"/>
    <pc:docChg chg="custSel delSld modSld sldOrd">
      <pc:chgData name="Pastor Jason Kauranen" userId="e0c3930084765aaa" providerId="LiveId" clId="{AF100029-03CB-4939-AFE8-1C6550B55C87}" dt="2025-06-08T11:12:27.489" v="618" actId="47"/>
      <pc:docMkLst>
        <pc:docMk/>
      </pc:docMkLst>
      <pc:sldChg chg="modSp mod">
        <pc:chgData name="Pastor Jason Kauranen" userId="e0c3930084765aaa" providerId="LiveId" clId="{AF100029-03CB-4939-AFE8-1C6550B55C87}" dt="2025-06-08T02:05:45.434" v="606" actId="20577"/>
        <pc:sldMkLst>
          <pc:docMk/>
          <pc:sldMk cId="3827829371" sldId="307"/>
        </pc:sldMkLst>
        <pc:spChg chg="mod">
          <ac:chgData name="Pastor Jason Kauranen" userId="e0c3930084765aaa" providerId="LiveId" clId="{AF100029-03CB-4939-AFE8-1C6550B55C87}" dt="2025-06-08T02:05:45.434" v="606" actId="20577"/>
          <ac:spMkLst>
            <pc:docMk/>
            <pc:sldMk cId="3827829371" sldId="307"/>
            <ac:spMk id="2" creationId="{4D60DAD2-C106-4269-E9BC-01FC495E1322}"/>
          </ac:spMkLst>
        </pc:spChg>
      </pc:sldChg>
      <pc:sldChg chg="modSp mod">
        <pc:chgData name="Pastor Jason Kauranen" userId="e0c3930084765aaa" providerId="LiveId" clId="{AF100029-03CB-4939-AFE8-1C6550B55C87}" dt="2025-06-08T00:49:24.945" v="384" actId="20577"/>
        <pc:sldMkLst>
          <pc:docMk/>
          <pc:sldMk cId="3340278386" sldId="497"/>
        </pc:sldMkLst>
      </pc:sldChg>
      <pc:sldChg chg="modSp mod">
        <pc:chgData name="Pastor Jason Kauranen" userId="e0c3930084765aaa" providerId="LiveId" clId="{AF100029-03CB-4939-AFE8-1C6550B55C87}" dt="2025-06-08T01:01:26.334" v="386"/>
        <pc:sldMkLst>
          <pc:docMk/>
          <pc:sldMk cId="8555669" sldId="504"/>
        </pc:sldMkLst>
      </pc:sldChg>
      <pc:sldChg chg="modSp mod">
        <pc:chgData name="Pastor Jason Kauranen" userId="e0c3930084765aaa" providerId="LiveId" clId="{AF100029-03CB-4939-AFE8-1C6550B55C87}" dt="2025-06-08T01:02:56.767" v="394" actId="20577"/>
        <pc:sldMkLst>
          <pc:docMk/>
          <pc:sldMk cId="3571194922" sldId="506"/>
        </pc:sldMkLst>
      </pc:sldChg>
      <pc:sldChg chg="modSp mod">
        <pc:chgData name="Pastor Jason Kauranen" userId="e0c3930084765aaa" providerId="LiveId" clId="{AF100029-03CB-4939-AFE8-1C6550B55C87}" dt="2025-06-08T01:09:20.876" v="398" actId="115"/>
        <pc:sldMkLst>
          <pc:docMk/>
          <pc:sldMk cId="1674788390" sldId="507"/>
        </pc:sldMkLst>
      </pc:sldChg>
      <pc:sldChg chg="modSp del mod">
        <pc:chgData name="Pastor Jason Kauranen" userId="e0c3930084765aaa" providerId="LiveId" clId="{AF100029-03CB-4939-AFE8-1C6550B55C87}" dt="2025-06-08T01:10:42.363" v="404" actId="47"/>
        <pc:sldMkLst>
          <pc:docMk/>
          <pc:sldMk cId="3967158861" sldId="510"/>
        </pc:sldMkLst>
      </pc:sldChg>
      <pc:sldChg chg="modSp mod">
        <pc:chgData name="Pastor Jason Kauranen" userId="e0c3930084765aaa" providerId="LiveId" clId="{AF100029-03CB-4939-AFE8-1C6550B55C87}" dt="2025-06-08T01:14:21.879" v="424" actId="115"/>
        <pc:sldMkLst>
          <pc:docMk/>
          <pc:sldMk cId="948377831" sldId="511"/>
        </pc:sldMkLst>
      </pc:sldChg>
      <pc:sldChg chg="modSp mod">
        <pc:chgData name="Pastor Jason Kauranen" userId="e0c3930084765aaa" providerId="LiveId" clId="{AF100029-03CB-4939-AFE8-1C6550B55C87}" dt="2025-06-08T01:02:29.725" v="392" actId="20577"/>
        <pc:sldMkLst>
          <pc:docMk/>
          <pc:sldMk cId="380156768" sldId="512"/>
        </pc:sldMkLst>
      </pc:sldChg>
      <pc:sldChg chg="modSp mod">
        <pc:chgData name="Pastor Jason Kauranen" userId="e0c3930084765aaa" providerId="LiveId" clId="{AF100029-03CB-4939-AFE8-1C6550B55C87}" dt="2025-06-08T01:12:27.707" v="412" actId="115"/>
        <pc:sldMkLst>
          <pc:docMk/>
          <pc:sldMk cId="2932400873" sldId="513"/>
        </pc:sldMkLst>
      </pc:sldChg>
      <pc:sldChg chg="modSp del mod">
        <pc:chgData name="Pastor Jason Kauranen" userId="e0c3930084765aaa" providerId="LiveId" clId="{AF100029-03CB-4939-AFE8-1C6550B55C87}" dt="2025-06-08T01:15:30.963" v="427" actId="47"/>
        <pc:sldMkLst>
          <pc:docMk/>
          <pc:sldMk cId="1632099037" sldId="516"/>
        </pc:sldMkLst>
      </pc:sldChg>
      <pc:sldChg chg="modSp mod">
        <pc:chgData name="Pastor Jason Kauranen" userId="e0c3930084765aaa" providerId="LiveId" clId="{AF100029-03CB-4939-AFE8-1C6550B55C87}" dt="2025-06-08T01:14:58.814" v="426" actId="115"/>
        <pc:sldMkLst>
          <pc:docMk/>
          <pc:sldMk cId="429998406" sldId="519"/>
        </pc:sldMkLst>
      </pc:sldChg>
      <pc:sldChg chg="modSp mod">
        <pc:chgData name="Pastor Jason Kauranen" userId="e0c3930084765aaa" providerId="LiveId" clId="{AF100029-03CB-4939-AFE8-1C6550B55C87}" dt="2025-06-08T01:11:01.732" v="407" actId="115"/>
        <pc:sldMkLst>
          <pc:docMk/>
          <pc:sldMk cId="2187435763" sldId="521"/>
        </pc:sldMkLst>
      </pc:sldChg>
      <pc:sldChg chg="modSp mod">
        <pc:chgData name="Pastor Jason Kauranen" userId="e0c3930084765aaa" providerId="LiveId" clId="{AF100029-03CB-4939-AFE8-1C6550B55C87}" dt="2025-06-08T01:01:06.373" v="385"/>
        <pc:sldMkLst>
          <pc:docMk/>
          <pc:sldMk cId="14492441" sldId="522"/>
        </pc:sldMkLst>
      </pc:sldChg>
      <pc:sldChg chg="modSp mod">
        <pc:chgData name="Pastor Jason Kauranen" userId="e0c3930084765aaa" providerId="LiveId" clId="{AF100029-03CB-4939-AFE8-1C6550B55C87}" dt="2025-06-08T01:10:09.547" v="403" actId="20577"/>
        <pc:sldMkLst>
          <pc:docMk/>
          <pc:sldMk cId="742894381" sldId="524"/>
        </pc:sldMkLst>
      </pc:sldChg>
      <pc:sldChg chg="modSp mod">
        <pc:chgData name="Pastor Jason Kauranen" userId="e0c3930084765aaa" providerId="LiveId" clId="{AF100029-03CB-4939-AFE8-1C6550B55C87}" dt="2025-06-08T01:18:18.142" v="454" actId="20577"/>
        <pc:sldMkLst>
          <pc:docMk/>
          <pc:sldMk cId="3096816776" sldId="525"/>
        </pc:sldMkLst>
      </pc:sldChg>
      <pc:sldChg chg="modSp mod">
        <pc:chgData name="Pastor Jason Kauranen" userId="e0c3930084765aaa" providerId="LiveId" clId="{AF100029-03CB-4939-AFE8-1C6550B55C87}" dt="2025-06-08T01:19:58.360" v="493" actId="20577"/>
        <pc:sldMkLst>
          <pc:docMk/>
          <pc:sldMk cId="2724097506" sldId="526"/>
        </pc:sldMkLst>
      </pc:sldChg>
      <pc:sldChg chg="modSp del mod">
        <pc:chgData name="Pastor Jason Kauranen" userId="e0c3930084765aaa" providerId="LiveId" clId="{AF100029-03CB-4939-AFE8-1C6550B55C87}" dt="2025-06-08T01:22:39.818" v="497" actId="47"/>
        <pc:sldMkLst>
          <pc:docMk/>
          <pc:sldMk cId="2322641209" sldId="527"/>
        </pc:sldMkLst>
      </pc:sldChg>
      <pc:sldChg chg="modSp mod">
        <pc:chgData name="Pastor Jason Kauranen" userId="e0c3930084765aaa" providerId="LiveId" clId="{AF100029-03CB-4939-AFE8-1C6550B55C87}" dt="2025-06-08T01:22:22.601" v="496" actId="115"/>
        <pc:sldMkLst>
          <pc:docMk/>
          <pc:sldMk cId="1120966295" sldId="531"/>
        </pc:sldMkLst>
      </pc:sldChg>
      <pc:sldChg chg="modSp mod">
        <pc:chgData name="Pastor Jason Kauranen" userId="e0c3930084765aaa" providerId="LiveId" clId="{AF100029-03CB-4939-AFE8-1C6550B55C87}" dt="2025-06-08T01:25:09.493" v="520" actId="20577"/>
        <pc:sldMkLst>
          <pc:docMk/>
          <pc:sldMk cId="460223639" sldId="533"/>
        </pc:sldMkLst>
      </pc:sldChg>
      <pc:sldChg chg="modSp mod">
        <pc:chgData name="Pastor Jason Kauranen" userId="e0c3930084765aaa" providerId="LiveId" clId="{AF100029-03CB-4939-AFE8-1C6550B55C87}" dt="2025-06-08T00:32:19.049" v="138" actId="6549"/>
        <pc:sldMkLst>
          <pc:docMk/>
          <pc:sldMk cId="3511891774" sldId="539"/>
        </pc:sldMkLst>
      </pc:sldChg>
      <pc:sldChg chg="modSp del mod">
        <pc:chgData name="Pastor Jason Kauranen" userId="e0c3930084765aaa" providerId="LiveId" clId="{AF100029-03CB-4939-AFE8-1C6550B55C87}" dt="2025-06-08T00:38:02.433" v="171" actId="47"/>
        <pc:sldMkLst>
          <pc:docMk/>
          <pc:sldMk cId="3834806863" sldId="540"/>
        </pc:sldMkLst>
      </pc:sldChg>
      <pc:sldChg chg="modSp mod">
        <pc:chgData name="Pastor Jason Kauranen" userId="e0c3930084765aaa" providerId="LiveId" clId="{AF100029-03CB-4939-AFE8-1C6550B55C87}" dt="2025-06-08T01:32:27.914" v="527" actId="115"/>
        <pc:sldMkLst>
          <pc:docMk/>
          <pc:sldMk cId="466848402" sldId="542"/>
        </pc:sldMkLst>
      </pc:sldChg>
      <pc:sldChg chg="modSp mod">
        <pc:chgData name="Pastor Jason Kauranen" userId="e0c3930084765aaa" providerId="LiveId" clId="{AF100029-03CB-4939-AFE8-1C6550B55C87}" dt="2025-06-08T01:34:03.751" v="528"/>
        <pc:sldMkLst>
          <pc:docMk/>
          <pc:sldMk cId="725737152" sldId="543"/>
        </pc:sldMkLst>
      </pc:sldChg>
      <pc:sldChg chg="modSp mod">
        <pc:chgData name="Pastor Jason Kauranen" userId="e0c3930084765aaa" providerId="LiveId" clId="{AF100029-03CB-4939-AFE8-1C6550B55C87}" dt="2025-06-08T01:26:08.151" v="524" actId="20577"/>
        <pc:sldMkLst>
          <pc:docMk/>
          <pc:sldMk cId="4255878791" sldId="545"/>
        </pc:sldMkLst>
      </pc:sldChg>
      <pc:sldChg chg="modSp del mod">
        <pc:chgData name="Pastor Jason Kauranen" userId="e0c3930084765aaa" providerId="LiveId" clId="{AF100029-03CB-4939-AFE8-1C6550B55C87}" dt="2025-06-08T01:32:16.252" v="525" actId="47"/>
        <pc:sldMkLst>
          <pc:docMk/>
          <pc:sldMk cId="4283910454" sldId="546"/>
        </pc:sldMkLst>
      </pc:sldChg>
      <pc:sldChg chg="modSp del mod">
        <pc:chgData name="Pastor Jason Kauranen" userId="e0c3930084765aaa" providerId="LiveId" clId="{AF100029-03CB-4939-AFE8-1C6550B55C87}" dt="2025-06-08T01:34:15.382" v="529" actId="47"/>
        <pc:sldMkLst>
          <pc:docMk/>
          <pc:sldMk cId="2270370628" sldId="547"/>
        </pc:sldMkLst>
      </pc:sldChg>
      <pc:sldChg chg="modSp mod">
        <pc:chgData name="Pastor Jason Kauranen" userId="e0c3930084765aaa" providerId="LiveId" clId="{AF100029-03CB-4939-AFE8-1C6550B55C87}" dt="2025-06-08T01:34:18.885" v="530"/>
        <pc:sldMkLst>
          <pc:docMk/>
          <pc:sldMk cId="3692166261" sldId="548"/>
        </pc:sldMkLst>
      </pc:sldChg>
      <pc:sldChg chg="modSp mod">
        <pc:chgData name="Pastor Jason Kauranen" userId="e0c3930084765aaa" providerId="LiveId" clId="{AF100029-03CB-4939-AFE8-1C6550B55C87}" dt="2025-06-08T01:42:07.074" v="536" actId="115"/>
        <pc:sldMkLst>
          <pc:docMk/>
          <pc:sldMk cId="2406253680" sldId="550"/>
        </pc:sldMkLst>
        <pc:spChg chg="mod">
          <ac:chgData name="Pastor Jason Kauranen" userId="e0c3930084765aaa" providerId="LiveId" clId="{AF100029-03CB-4939-AFE8-1C6550B55C87}" dt="2025-06-08T01:42:07.074" v="536" actId="115"/>
          <ac:spMkLst>
            <pc:docMk/>
            <pc:sldMk cId="2406253680" sldId="550"/>
            <ac:spMk id="2" creationId="{D39CE8F4-290C-22F4-410F-8E24BD52B4CA}"/>
          </ac:spMkLst>
        </pc:spChg>
      </pc:sldChg>
      <pc:sldChg chg="modSp del mod">
        <pc:chgData name="Pastor Jason Kauranen" userId="e0c3930084765aaa" providerId="LiveId" clId="{AF100029-03CB-4939-AFE8-1C6550B55C87}" dt="2025-06-08T11:12:24.524" v="616" actId="47"/>
        <pc:sldMkLst>
          <pc:docMk/>
          <pc:sldMk cId="1338462842" sldId="551"/>
        </pc:sldMkLst>
      </pc:sldChg>
      <pc:sldChg chg="modSp del mod">
        <pc:chgData name="Pastor Jason Kauranen" userId="e0c3930084765aaa" providerId="LiveId" clId="{AF100029-03CB-4939-AFE8-1C6550B55C87}" dt="2025-06-08T11:12:25.913" v="617" actId="47"/>
        <pc:sldMkLst>
          <pc:docMk/>
          <pc:sldMk cId="700087002" sldId="552"/>
        </pc:sldMkLst>
      </pc:sldChg>
      <pc:sldChg chg="modSp del mod">
        <pc:chgData name="Pastor Jason Kauranen" userId="e0c3930084765aaa" providerId="LiveId" clId="{AF100029-03CB-4939-AFE8-1C6550B55C87}" dt="2025-06-08T11:12:27.489" v="618" actId="47"/>
        <pc:sldMkLst>
          <pc:docMk/>
          <pc:sldMk cId="2411003242" sldId="553"/>
        </pc:sldMkLst>
      </pc:sldChg>
      <pc:sldChg chg="modSp del mod">
        <pc:chgData name="Pastor Jason Kauranen" userId="e0c3930084765aaa" providerId="LiveId" clId="{AF100029-03CB-4939-AFE8-1C6550B55C87}" dt="2025-06-08T11:12:03.759" v="609" actId="47"/>
        <pc:sldMkLst>
          <pc:docMk/>
          <pc:sldMk cId="1858430528" sldId="554"/>
        </pc:sldMkLst>
      </pc:sldChg>
      <pc:sldChg chg="ord">
        <pc:chgData name="Pastor Jason Kauranen" userId="e0c3930084765aaa" providerId="LiveId" clId="{AF100029-03CB-4939-AFE8-1C6550B55C87}" dt="2025-06-08T00:34:06.914" v="158"/>
        <pc:sldMkLst>
          <pc:docMk/>
          <pc:sldMk cId="1041114579" sldId="555"/>
        </pc:sldMkLst>
      </pc:sldChg>
      <pc:sldChg chg="ord">
        <pc:chgData name="Pastor Jason Kauranen" userId="e0c3930084765aaa" providerId="LiveId" clId="{AF100029-03CB-4939-AFE8-1C6550B55C87}" dt="2025-06-08T00:34:22.781" v="160"/>
        <pc:sldMkLst>
          <pc:docMk/>
          <pc:sldMk cId="2800284098" sldId="556"/>
        </pc:sldMkLst>
      </pc:sldChg>
      <pc:sldChg chg="ord">
        <pc:chgData name="Pastor Jason Kauranen" userId="e0c3930084765aaa" providerId="LiveId" clId="{AF100029-03CB-4939-AFE8-1C6550B55C87}" dt="2025-06-08T00:34:41.769" v="162"/>
        <pc:sldMkLst>
          <pc:docMk/>
          <pc:sldMk cId="1699785261" sldId="557"/>
        </pc:sldMkLst>
      </pc:sldChg>
      <pc:sldChg chg="ord">
        <pc:chgData name="Pastor Jason Kauranen" userId="e0c3930084765aaa" providerId="LiveId" clId="{AF100029-03CB-4939-AFE8-1C6550B55C87}" dt="2025-06-08T00:34:57.971" v="166"/>
        <pc:sldMkLst>
          <pc:docMk/>
          <pc:sldMk cId="3483002983" sldId="558"/>
        </pc:sldMkLst>
      </pc:sldChg>
      <pc:sldChg chg="ord">
        <pc:chgData name="Pastor Jason Kauranen" userId="e0c3930084765aaa" providerId="LiveId" clId="{AF100029-03CB-4939-AFE8-1C6550B55C87}" dt="2025-06-08T00:35:11.750" v="168"/>
        <pc:sldMkLst>
          <pc:docMk/>
          <pc:sldMk cId="182471793" sldId="559"/>
        </pc:sldMkLst>
      </pc:sldChg>
      <pc:sldChg chg="ord">
        <pc:chgData name="Pastor Jason Kauranen" userId="e0c3930084765aaa" providerId="LiveId" clId="{AF100029-03CB-4939-AFE8-1C6550B55C87}" dt="2025-06-08T00:35:32.783" v="170"/>
        <pc:sldMkLst>
          <pc:docMk/>
          <pc:sldMk cId="651526275" sldId="560"/>
        </pc:sldMkLst>
      </pc:sldChg>
      <pc:sldChg chg="modSp mod">
        <pc:chgData name="Pastor Jason Kauranen" userId="e0c3930084765aaa" providerId="LiveId" clId="{AF100029-03CB-4939-AFE8-1C6550B55C87}" dt="2025-06-08T01:34:38" v="532" actId="115"/>
        <pc:sldMkLst>
          <pc:docMk/>
          <pc:sldMk cId="2772806144" sldId="561"/>
        </pc:sldMkLst>
      </pc:sldChg>
      <pc:sldChg chg="modSp mod">
        <pc:chgData name="Pastor Jason Kauranen" userId="e0c3930084765aaa" providerId="LiveId" clId="{AF100029-03CB-4939-AFE8-1C6550B55C87}" dt="2025-06-08T01:46:55.670" v="577" actId="20577"/>
        <pc:sldMkLst>
          <pc:docMk/>
          <pc:sldMk cId="743533030" sldId="562"/>
        </pc:sldMkLst>
      </pc:sldChg>
      <pc:sldChg chg="modSp del mod">
        <pc:chgData name="Pastor Jason Kauranen" userId="e0c3930084765aaa" providerId="LiveId" clId="{AF100029-03CB-4939-AFE8-1C6550B55C87}" dt="2025-06-08T11:12:14.417" v="610" actId="47"/>
        <pc:sldMkLst>
          <pc:docMk/>
          <pc:sldMk cId="3570121530" sldId="563"/>
        </pc:sldMkLst>
      </pc:sldChg>
      <pc:sldChg chg="modSp del mod">
        <pc:chgData name="Pastor Jason Kauranen" userId="e0c3930084765aaa" providerId="LiveId" clId="{AF100029-03CB-4939-AFE8-1C6550B55C87}" dt="2025-06-08T11:12:18.954" v="611" actId="47"/>
        <pc:sldMkLst>
          <pc:docMk/>
          <pc:sldMk cId="3722036358" sldId="564"/>
        </pc:sldMkLst>
      </pc:sldChg>
      <pc:sldChg chg="modSp del mod">
        <pc:chgData name="Pastor Jason Kauranen" userId="e0c3930084765aaa" providerId="LiveId" clId="{AF100029-03CB-4939-AFE8-1C6550B55C87}" dt="2025-06-08T11:12:20.586" v="612" actId="47"/>
        <pc:sldMkLst>
          <pc:docMk/>
          <pc:sldMk cId="1211952899" sldId="565"/>
        </pc:sldMkLst>
      </pc:sldChg>
      <pc:sldChg chg="modSp del mod">
        <pc:chgData name="Pastor Jason Kauranen" userId="e0c3930084765aaa" providerId="LiveId" clId="{AF100029-03CB-4939-AFE8-1C6550B55C87}" dt="2025-06-08T11:12:21.865" v="613" actId="47"/>
        <pc:sldMkLst>
          <pc:docMk/>
          <pc:sldMk cId="244531356" sldId="566"/>
        </pc:sldMkLst>
      </pc:sldChg>
      <pc:sldChg chg="modSp del mod">
        <pc:chgData name="Pastor Jason Kauranen" userId="e0c3930084765aaa" providerId="LiveId" clId="{AF100029-03CB-4939-AFE8-1C6550B55C87}" dt="2025-06-08T11:12:22.888" v="614" actId="47"/>
        <pc:sldMkLst>
          <pc:docMk/>
          <pc:sldMk cId="260508229" sldId="567"/>
        </pc:sldMkLst>
      </pc:sldChg>
      <pc:sldChg chg="modSp del mod">
        <pc:chgData name="Pastor Jason Kauranen" userId="e0c3930084765aaa" providerId="LiveId" clId="{AF100029-03CB-4939-AFE8-1C6550B55C87}" dt="2025-06-08T11:12:23.695" v="615" actId="47"/>
        <pc:sldMkLst>
          <pc:docMk/>
          <pc:sldMk cId="3880992388" sldId="568"/>
        </pc:sldMkLst>
      </pc:sldChg>
      <pc:sldChg chg="del">
        <pc:chgData name="Pastor Jason Kauranen" userId="e0c3930084765aaa" providerId="LiveId" clId="{AF100029-03CB-4939-AFE8-1C6550B55C87}" dt="2025-06-08T11:11:53.414" v="608" actId="47"/>
        <pc:sldMkLst>
          <pc:docMk/>
          <pc:sldMk cId="4133934311" sldId="570"/>
        </pc:sldMkLst>
      </pc:sldChg>
      <pc:sldChg chg="del">
        <pc:chgData name="Pastor Jason Kauranen" userId="e0c3930084765aaa" providerId="LiveId" clId="{AF100029-03CB-4939-AFE8-1C6550B55C87}" dt="2025-06-08T11:11:50.020" v="607" actId="47"/>
        <pc:sldMkLst>
          <pc:docMk/>
          <pc:sldMk cId="3293385578" sldId="5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a:extLst>
              <a:ext uri="{FF2B5EF4-FFF2-40B4-BE49-F238E27FC236}">
                <a16:creationId xmlns:a16="http://schemas.microsoft.com/office/drawing/2014/main" id="{F16BAC95-B84B-345F-6A1C-784E945A227A}"/>
              </a:ext>
            </a:extLst>
          </p:cNvPr>
          <p:cNvSpPr>
            <a:spLocks noChangeArrowheads="1"/>
          </p:cNvSpPr>
          <p:nvPr/>
        </p:nvSpPr>
        <p:spPr bwMode="auto">
          <a:xfrm>
            <a:off x="0" y="0"/>
            <a:ext cx="7315200" cy="9601200"/>
          </a:xfrm>
          <a:prstGeom prst="roundRect">
            <a:avLst>
              <a:gd name="adj" fmla="val 23"/>
            </a:avLst>
          </a:prstGeom>
          <a:solidFill>
            <a:srgbClr val="FFFFFF"/>
          </a:solidFill>
          <a:ln>
            <a:noFill/>
          </a:ln>
          <a:effectLst/>
          <a:extLst>
            <a:ext uri="{91240B29-F687-4F45-9708-019B960494DF}">
              <a14:hiddenLine xmlns:a14="http://schemas.microsoft.com/office/drawing/2010/main" w="9360" cap="sq">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050" name="Rectangle 2">
            <a:extLst>
              <a:ext uri="{FF2B5EF4-FFF2-40B4-BE49-F238E27FC236}">
                <a16:creationId xmlns:a16="http://schemas.microsoft.com/office/drawing/2014/main" id="{25161C66-55B7-285B-0F96-A2364DA63C9B}"/>
              </a:ext>
            </a:extLst>
          </p:cNvPr>
          <p:cNvSpPr>
            <a:spLocks noGrp="1" noRot="1" noChangeAspect="1" noChangeArrowheads="1"/>
          </p:cNvSpPr>
          <p:nvPr>
            <p:ph type="sldImg"/>
          </p:nvPr>
        </p:nvSpPr>
        <p:spPr bwMode="auto">
          <a:xfrm>
            <a:off x="-15036800" y="-12385675"/>
            <a:ext cx="17483138" cy="13112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1" name="Rectangle 3">
            <a:extLst>
              <a:ext uri="{FF2B5EF4-FFF2-40B4-BE49-F238E27FC236}">
                <a16:creationId xmlns:a16="http://schemas.microsoft.com/office/drawing/2014/main" id="{9DA62E6D-D96E-D3F0-256C-B1C03E4F3968}"/>
              </a:ext>
            </a:extLst>
          </p:cNvPr>
          <p:cNvSpPr>
            <a:spLocks noGrp="1" noChangeArrowheads="1"/>
          </p:cNvSpPr>
          <p:nvPr>
            <p:ph type="body"/>
          </p:nvPr>
        </p:nvSpPr>
        <p:spPr bwMode="auto">
          <a:xfrm>
            <a:off x="731838" y="4560888"/>
            <a:ext cx="5848350" cy="431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36992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24573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06B4A-ABF4-1FF4-7722-13852AFD65A1}"/>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532DA2-1872-8EBC-0803-B004929C150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2EF434-B698-17A8-4FD5-9AAFB5542880}"/>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8DF8027-3528-AE26-4785-AD3C638BCB85}"/>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4411E7A-876C-BFC7-DDE6-E9002A18BAC6}"/>
              </a:ext>
            </a:extLst>
          </p:cNvPr>
          <p:cNvSpPr>
            <a:spLocks noGrp="1"/>
          </p:cNvSpPr>
          <p:nvPr>
            <p:ph type="sldNum" idx="12"/>
          </p:nvPr>
        </p:nvSpPr>
        <p:spPr/>
        <p:txBody>
          <a:bodyPr/>
          <a:lstStyle>
            <a:lvl1pPr>
              <a:defRPr/>
            </a:lvl1pPr>
          </a:lstStyle>
          <a:p>
            <a:fld id="{CCBF6B65-ADE4-6547-A73D-B67BDC54817B}" type="slidenum">
              <a:rPr lang="en-US" altLang="en-US"/>
              <a:pPr/>
              <a:t>‹#›</a:t>
            </a:fld>
            <a:endParaRPr lang="en-US" altLang="en-US"/>
          </a:p>
        </p:txBody>
      </p:sp>
    </p:spTree>
    <p:extLst>
      <p:ext uri="{BB962C8B-B14F-4D97-AF65-F5344CB8AC3E}">
        <p14:creationId xmlns:p14="http://schemas.microsoft.com/office/powerpoint/2010/main" val="3916143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238A3-5DBF-069D-66D0-F9CF88CBE84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D3F31BB-2E0C-405D-116D-E6F0AC9A4F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D49E2A-8861-20CE-F7A5-38414857FE1B}"/>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FAD8E3F-AE28-1299-0690-1AF5444CAB8B}"/>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D9AFCA2-4BAA-C88C-D282-5408AB55A76D}"/>
              </a:ext>
            </a:extLst>
          </p:cNvPr>
          <p:cNvSpPr>
            <a:spLocks noGrp="1"/>
          </p:cNvSpPr>
          <p:nvPr>
            <p:ph type="sldNum" idx="12"/>
          </p:nvPr>
        </p:nvSpPr>
        <p:spPr/>
        <p:txBody>
          <a:bodyPr/>
          <a:lstStyle>
            <a:lvl1pPr>
              <a:defRPr/>
            </a:lvl1pPr>
          </a:lstStyle>
          <a:p>
            <a:fld id="{144863B8-F223-344E-8A34-68FB5482EE2E}" type="slidenum">
              <a:rPr lang="en-US" altLang="en-US"/>
              <a:pPr/>
              <a:t>‹#›</a:t>
            </a:fld>
            <a:endParaRPr lang="en-US" altLang="en-US"/>
          </a:p>
        </p:txBody>
      </p:sp>
    </p:spTree>
    <p:extLst>
      <p:ext uri="{BB962C8B-B14F-4D97-AF65-F5344CB8AC3E}">
        <p14:creationId xmlns:p14="http://schemas.microsoft.com/office/powerpoint/2010/main" val="602964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730005-7367-37D0-9F3C-F1F44310BAE5}"/>
              </a:ext>
            </a:extLst>
          </p:cNvPr>
          <p:cNvSpPr>
            <a:spLocks noGrp="1"/>
          </p:cNvSpPr>
          <p:nvPr>
            <p:ph type="title" orient="vert"/>
          </p:nvPr>
        </p:nvSpPr>
        <p:spPr>
          <a:xfrm>
            <a:off x="6704013" y="365125"/>
            <a:ext cx="2132012" cy="57277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DECD4A-5AC3-63A9-D048-CE11D9DFAF53}"/>
              </a:ext>
            </a:extLst>
          </p:cNvPr>
          <p:cNvSpPr>
            <a:spLocks noGrp="1"/>
          </p:cNvSpPr>
          <p:nvPr>
            <p:ph type="body" orient="vert" idx="1"/>
          </p:nvPr>
        </p:nvSpPr>
        <p:spPr>
          <a:xfrm>
            <a:off x="304800" y="365125"/>
            <a:ext cx="6246813" cy="5727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598F87-755E-3FA0-40B3-4D69EA6378A0}"/>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6C98C38-E8CF-891C-08D0-04B87E588617}"/>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4EC4E62-D6D3-9B87-DBE0-AAD8A9B44E88}"/>
              </a:ext>
            </a:extLst>
          </p:cNvPr>
          <p:cNvSpPr>
            <a:spLocks noGrp="1"/>
          </p:cNvSpPr>
          <p:nvPr>
            <p:ph type="sldNum" idx="12"/>
          </p:nvPr>
        </p:nvSpPr>
        <p:spPr/>
        <p:txBody>
          <a:bodyPr/>
          <a:lstStyle>
            <a:lvl1pPr>
              <a:defRPr/>
            </a:lvl1pPr>
          </a:lstStyle>
          <a:p>
            <a:fld id="{3D93705E-906E-524E-9BE3-ECA370D17F59}" type="slidenum">
              <a:rPr lang="en-US" altLang="en-US"/>
              <a:pPr/>
              <a:t>‹#›</a:t>
            </a:fld>
            <a:endParaRPr lang="en-US" altLang="en-US"/>
          </a:p>
        </p:txBody>
      </p:sp>
    </p:spTree>
    <p:extLst>
      <p:ext uri="{BB962C8B-B14F-4D97-AF65-F5344CB8AC3E}">
        <p14:creationId xmlns:p14="http://schemas.microsoft.com/office/powerpoint/2010/main" val="470236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6874F-8687-6E29-F105-9E6E873DA3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D9CE53-5578-EF70-A228-12F99EE9BF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609F47-73A2-43A2-7575-B01A32125109}"/>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724822E-323E-1451-ACA7-4E055A3BA2E6}"/>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8DB4DDA-D724-7000-58C3-04A2D086BAF4}"/>
              </a:ext>
            </a:extLst>
          </p:cNvPr>
          <p:cNvSpPr>
            <a:spLocks noGrp="1"/>
          </p:cNvSpPr>
          <p:nvPr>
            <p:ph type="sldNum" idx="12"/>
          </p:nvPr>
        </p:nvSpPr>
        <p:spPr/>
        <p:txBody>
          <a:bodyPr/>
          <a:lstStyle>
            <a:lvl1pPr>
              <a:defRPr/>
            </a:lvl1pPr>
          </a:lstStyle>
          <a:p>
            <a:fld id="{ED0CD709-E833-BE40-9797-1F350800B7AD}" type="slidenum">
              <a:rPr lang="en-US" altLang="en-US"/>
              <a:pPr/>
              <a:t>‹#›</a:t>
            </a:fld>
            <a:endParaRPr lang="en-US" altLang="en-US"/>
          </a:p>
        </p:txBody>
      </p:sp>
    </p:spTree>
    <p:extLst>
      <p:ext uri="{BB962C8B-B14F-4D97-AF65-F5344CB8AC3E}">
        <p14:creationId xmlns:p14="http://schemas.microsoft.com/office/powerpoint/2010/main" val="10506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D0CF1-520C-E6D0-81E1-0368EF9073A9}"/>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C8C068D-4B12-3D11-C32D-C3B781AC51C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74831D8D-37E5-7566-BD01-68BCB8C4FCBD}"/>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56C098C-1E9E-0CA3-5CC6-E5EBF1DD1956}"/>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B086F3F-95B4-ADA2-E00B-6CB7B41F0A31}"/>
              </a:ext>
            </a:extLst>
          </p:cNvPr>
          <p:cNvSpPr>
            <a:spLocks noGrp="1"/>
          </p:cNvSpPr>
          <p:nvPr>
            <p:ph type="sldNum" idx="12"/>
          </p:nvPr>
        </p:nvSpPr>
        <p:spPr/>
        <p:txBody>
          <a:bodyPr/>
          <a:lstStyle>
            <a:lvl1pPr>
              <a:defRPr/>
            </a:lvl1pPr>
          </a:lstStyle>
          <a:p>
            <a:fld id="{CCC1DB52-75B2-1E46-A0CF-DA395A16FCA3}" type="slidenum">
              <a:rPr lang="en-US" altLang="en-US"/>
              <a:pPr/>
              <a:t>‹#›</a:t>
            </a:fld>
            <a:endParaRPr lang="en-US" altLang="en-US"/>
          </a:p>
        </p:txBody>
      </p:sp>
    </p:spTree>
    <p:extLst>
      <p:ext uri="{BB962C8B-B14F-4D97-AF65-F5344CB8AC3E}">
        <p14:creationId xmlns:p14="http://schemas.microsoft.com/office/powerpoint/2010/main" val="2065824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CC21E-849D-0BC7-0663-4367416780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EF9568-B20D-4773-DB67-2A23B7C249FC}"/>
              </a:ext>
            </a:extLst>
          </p:cNvPr>
          <p:cNvSpPr>
            <a:spLocks noGrp="1"/>
          </p:cNvSpPr>
          <p:nvPr>
            <p:ph sz="half" idx="1"/>
          </p:nvPr>
        </p:nvSpPr>
        <p:spPr>
          <a:xfrm>
            <a:off x="685800" y="1981200"/>
            <a:ext cx="3808413" cy="4111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77F107-4422-C95F-00E7-B84B356DB264}"/>
              </a:ext>
            </a:extLst>
          </p:cNvPr>
          <p:cNvSpPr>
            <a:spLocks noGrp="1"/>
          </p:cNvSpPr>
          <p:nvPr>
            <p:ph sz="half" idx="2"/>
          </p:nvPr>
        </p:nvSpPr>
        <p:spPr>
          <a:xfrm>
            <a:off x="4646613" y="1981200"/>
            <a:ext cx="3808412" cy="4111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879E4B4-C4BE-910C-3E99-7BA15E3D4214}"/>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ACCD3C7-9D60-F608-1221-1FDBF5FDF2E8}"/>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69E0C7C-887A-8AA7-07A6-08F4AD85C9D1}"/>
              </a:ext>
            </a:extLst>
          </p:cNvPr>
          <p:cNvSpPr>
            <a:spLocks noGrp="1"/>
          </p:cNvSpPr>
          <p:nvPr>
            <p:ph type="sldNum" idx="12"/>
          </p:nvPr>
        </p:nvSpPr>
        <p:spPr/>
        <p:txBody>
          <a:bodyPr/>
          <a:lstStyle>
            <a:lvl1pPr>
              <a:defRPr/>
            </a:lvl1pPr>
          </a:lstStyle>
          <a:p>
            <a:fld id="{ADFE0D33-3400-0F4F-A39F-7D620A5A9A67}" type="slidenum">
              <a:rPr lang="en-US" altLang="en-US"/>
              <a:pPr/>
              <a:t>‹#›</a:t>
            </a:fld>
            <a:endParaRPr lang="en-US" altLang="en-US"/>
          </a:p>
        </p:txBody>
      </p:sp>
    </p:spTree>
    <p:extLst>
      <p:ext uri="{BB962C8B-B14F-4D97-AF65-F5344CB8AC3E}">
        <p14:creationId xmlns:p14="http://schemas.microsoft.com/office/powerpoint/2010/main" val="954239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A6A82-2621-F5AF-016F-F0F3AD2E6D14}"/>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BF7A3D-4F44-77F2-A261-2CBBE0C02E0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35B0E4-0121-5395-2C51-0B5B5236D7EC}"/>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C51487E-BD70-F958-C88F-038EC0EA6E9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C0E0D9-7451-79A3-06D3-33F9E0A32228}"/>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07DF020-9841-DEF1-D912-C03B516CDBFE}"/>
              </a:ext>
            </a:extLst>
          </p:cNvPr>
          <p:cNvSpPr>
            <a:spLocks noGrp="1"/>
          </p:cNvSpPr>
          <p:nvPr>
            <p:ph type="dt"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99E7200A-D3AB-806D-F1EF-001292F73AAA}"/>
              </a:ext>
            </a:extLst>
          </p:cNvPr>
          <p:cNvSpPr>
            <a:spLocks noGrp="1"/>
          </p:cNvSpPr>
          <p:nvPr>
            <p:ph type="ft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377E8E9E-BEF9-1E24-8FE9-F7A9C0EB0BA7}"/>
              </a:ext>
            </a:extLst>
          </p:cNvPr>
          <p:cNvSpPr>
            <a:spLocks noGrp="1"/>
          </p:cNvSpPr>
          <p:nvPr>
            <p:ph type="sldNum" idx="12"/>
          </p:nvPr>
        </p:nvSpPr>
        <p:spPr/>
        <p:txBody>
          <a:bodyPr/>
          <a:lstStyle>
            <a:lvl1pPr>
              <a:defRPr/>
            </a:lvl1pPr>
          </a:lstStyle>
          <a:p>
            <a:fld id="{C5480464-4176-E24C-B0B0-451B6D819C45}" type="slidenum">
              <a:rPr lang="en-US" altLang="en-US"/>
              <a:pPr/>
              <a:t>‹#›</a:t>
            </a:fld>
            <a:endParaRPr lang="en-US" altLang="en-US"/>
          </a:p>
        </p:txBody>
      </p:sp>
    </p:spTree>
    <p:extLst>
      <p:ext uri="{BB962C8B-B14F-4D97-AF65-F5344CB8AC3E}">
        <p14:creationId xmlns:p14="http://schemas.microsoft.com/office/powerpoint/2010/main" val="740551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22EE3-6667-BDF9-2007-0722BC93BC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9C14E9-FF26-4E8F-F7F9-CB0EFB7E1F9E}"/>
              </a:ext>
            </a:extLst>
          </p:cNvPr>
          <p:cNvSpPr>
            <a:spLocks noGrp="1"/>
          </p:cNvSpPr>
          <p:nvPr>
            <p:ph type="dt"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CEB6DCC8-0324-64C3-54F0-C2A465C1B010}"/>
              </a:ext>
            </a:extLst>
          </p:cNvPr>
          <p:cNvSpPr>
            <a:spLocks noGrp="1"/>
          </p:cNvSpPr>
          <p:nvPr>
            <p:ph type="ft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2A07ECA1-00F1-79D1-81C1-202529A816E0}"/>
              </a:ext>
            </a:extLst>
          </p:cNvPr>
          <p:cNvSpPr>
            <a:spLocks noGrp="1"/>
          </p:cNvSpPr>
          <p:nvPr>
            <p:ph type="sldNum" idx="12"/>
          </p:nvPr>
        </p:nvSpPr>
        <p:spPr/>
        <p:txBody>
          <a:bodyPr/>
          <a:lstStyle>
            <a:lvl1pPr>
              <a:defRPr/>
            </a:lvl1pPr>
          </a:lstStyle>
          <a:p>
            <a:fld id="{CB9F3B71-CBFF-BB42-9D8C-B824115CC744}" type="slidenum">
              <a:rPr lang="en-US" altLang="en-US"/>
              <a:pPr/>
              <a:t>‹#›</a:t>
            </a:fld>
            <a:endParaRPr lang="en-US" altLang="en-US"/>
          </a:p>
        </p:txBody>
      </p:sp>
    </p:spTree>
    <p:extLst>
      <p:ext uri="{BB962C8B-B14F-4D97-AF65-F5344CB8AC3E}">
        <p14:creationId xmlns:p14="http://schemas.microsoft.com/office/powerpoint/2010/main" val="4211762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0167DC-6B56-E105-DF6D-DC0DFBB3262B}"/>
              </a:ext>
            </a:extLst>
          </p:cNvPr>
          <p:cNvSpPr>
            <a:spLocks noGrp="1"/>
          </p:cNvSpPr>
          <p:nvPr>
            <p:ph type="dt"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0DD02A9F-8E9D-1A27-D155-F8E0648C82D9}"/>
              </a:ext>
            </a:extLst>
          </p:cNvPr>
          <p:cNvSpPr>
            <a:spLocks noGrp="1"/>
          </p:cNvSpPr>
          <p:nvPr>
            <p:ph type="ft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A753A534-C3C2-AEEB-7BD2-5D6BFE448010}"/>
              </a:ext>
            </a:extLst>
          </p:cNvPr>
          <p:cNvSpPr>
            <a:spLocks noGrp="1"/>
          </p:cNvSpPr>
          <p:nvPr>
            <p:ph type="sldNum" idx="12"/>
          </p:nvPr>
        </p:nvSpPr>
        <p:spPr/>
        <p:txBody>
          <a:bodyPr/>
          <a:lstStyle>
            <a:lvl1pPr>
              <a:defRPr/>
            </a:lvl1pPr>
          </a:lstStyle>
          <a:p>
            <a:fld id="{273AD524-39E2-7C4C-8E57-FCFB6E833CC3}" type="slidenum">
              <a:rPr lang="en-US" altLang="en-US"/>
              <a:pPr/>
              <a:t>‹#›</a:t>
            </a:fld>
            <a:endParaRPr lang="en-US" altLang="en-US"/>
          </a:p>
        </p:txBody>
      </p:sp>
    </p:spTree>
    <p:extLst>
      <p:ext uri="{BB962C8B-B14F-4D97-AF65-F5344CB8AC3E}">
        <p14:creationId xmlns:p14="http://schemas.microsoft.com/office/powerpoint/2010/main" val="992644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1C5A0-ACB2-CEA5-55D7-7DC946BC9B4D}"/>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BBBEE9-3246-31F8-0D34-739A200C36C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38631C-242D-9D59-8AA8-D04D0C024FA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CEE2BE-313A-517E-F432-C6410364F19F}"/>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E92963A-E0A6-1F17-B0A1-EE0CC461A8B5}"/>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41898CA-E052-9A2C-E429-4476B54C7D13}"/>
              </a:ext>
            </a:extLst>
          </p:cNvPr>
          <p:cNvSpPr>
            <a:spLocks noGrp="1"/>
          </p:cNvSpPr>
          <p:nvPr>
            <p:ph type="sldNum" idx="12"/>
          </p:nvPr>
        </p:nvSpPr>
        <p:spPr/>
        <p:txBody>
          <a:bodyPr/>
          <a:lstStyle>
            <a:lvl1pPr>
              <a:defRPr/>
            </a:lvl1pPr>
          </a:lstStyle>
          <a:p>
            <a:fld id="{3212731C-9C25-6B4C-9B67-D0DA77D45207}" type="slidenum">
              <a:rPr lang="en-US" altLang="en-US"/>
              <a:pPr/>
              <a:t>‹#›</a:t>
            </a:fld>
            <a:endParaRPr lang="en-US" altLang="en-US"/>
          </a:p>
        </p:txBody>
      </p:sp>
    </p:spTree>
    <p:extLst>
      <p:ext uri="{BB962C8B-B14F-4D97-AF65-F5344CB8AC3E}">
        <p14:creationId xmlns:p14="http://schemas.microsoft.com/office/powerpoint/2010/main" val="3200502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400CB-8B19-4B12-4515-9B1BFA70437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4942E53-F8A8-69F1-0512-9148B9A71DC6}"/>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7B9275F-34A3-80C6-ABA1-787213EAC60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D3C144-011D-BAAF-7D78-3D4077699D4C}"/>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8A6ACD27-F177-D196-1665-84DB07C03311}"/>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B0C3397-B7CB-BE87-916D-48752509E463}"/>
              </a:ext>
            </a:extLst>
          </p:cNvPr>
          <p:cNvSpPr>
            <a:spLocks noGrp="1"/>
          </p:cNvSpPr>
          <p:nvPr>
            <p:ph type="sldNum" idx="12"/>
          </p:nvPr>
        </p:nvSpPr>
        <p:spPr/>
        <p:txBody>
          <a:bodyPr/>
          <a:lstStyle>
            <a:lvl1pPr>
              <a:defRPr/>
            </a:lvl1pPr>
          </a:lstStyle>
          <a:p>
            <a:fld id="{3888353E-C78D-224E-80CA-AA4294540697}" type="slidenum">
              <a:rPr lang="en-US" altLang="en-US"/>
              <a:pPr/>
              <a:t>‹#›</a:t>
            </a:fld>
            <a:endParaRPr lang="en-US" altLang="en-US"/>
          </a:p>
        </p:txBody>
      </p:sp>
    </p:spTree>
    <p:extLst>
      <p:ext uri="{BB962C8B-B14F-4D97-AF65-F5344CB8AC3E}">
        <p14:creationId xmlns:p14="http://schemas.microsoft.com/office/powerpoint/2010/main" val="2803977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99"/>
        </a:solidFill>
        <a:effectLst/>
      </p:bgPr>
    </p:bg>
    <p:spTree>
      <p:nvGrpSpPr>
        <p:cNvPr id="1" name=""/>
        <p:cNvGrpSpPr/>
        <p:nvPr/>
      </p:nvGrpSpPr>
      <p:grpSpPr>
        <a:xfrm>
          <a:off x="0" y="0"/>
          <a:ext cx="0" cy="0"/>
          <a:chOff x="0" y="0"/>
          <a:chExt cx="0" cy="0"/>
        </a:xfrm>
      </p:grpSpPr>
      <p:sp>
        <p:nvSpPr>
          <p:cNvPr id="1025" name="Rectangle 1">
            <a:extLst>
              <a:ext uri="{FF2B5EF4-FFF2-40B4-BE49-F238E27FC236}">
                <a16:creationId xmlns:a16="http://schemas.microsoft.com/office/drawing/2014/main" id="{EB614B15-28D6-8D6B-50CF-F517E763422F}"/>
              </a:ext>
            </a:extLst>
          </p:cNvPr>
          <p:cNvSpPr>
            <a:spLocks noGrp="1" noChangeArrowheads="1"/>
          </p:cNvSpPr>
          <p:nvPr>
            <p:ph type="title"/>
          </p:nvPr>
        </p:nvSpPr>
        <p:spPr bwMode="auto">
          <a:xfrm>
            <a:off x="304800" y="365125"/>
            <a:ext cx="8531225" cy="1139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title text format</a:t>
            </a:r>
          </a:p>
        </p:txBody>
      </p:sp>
      <p:sp>
        <p:nvSpPr>
          <p:cNvPr id="1026" name="Rectangle 2">
            <a:extLst>
              <a:ext uri="{FF2B5EF4-FFF2-40B4-BE49-F238E27FC236}">
                <a16:creationId xmlns:a16="http://schemas.microsoft.com/office/drawing/2014/main" id="{81ED6D5A-9382-1A85-BA2A-F8EE6D42CC02}"/>
              </a:ext>
            </a:extLst>
          </p:cNvPr>
          <p:cNvSpPr>
            <a:spLocks noGrp="1" noChangeArrowheads="1"/>
          </p:cNvSpPr>
          <p:nvPr>
            <p:ph type="body" idx="1"/>
          </p:nvPr>
        </p:nvSpPr>
        <p:spPr bwMode="auto">
          <a:xfrm>
            <a:off x="685800" y="1981200"/>
            <a:ext cx="7769225" cy="4111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p:txBody>
      </p:sp>
      <p:sp>
        <p:nvSpPr>
          <p:cNvPr id="1027" name="Rectangle 3">
            <a:extLst>
              <a:ext uri="{FF2B5EF4-FFF2-40B4-BE49-F238E27FC236}">
                <a16:creationId xmlns:a16="http://schemas.microsoft.com/office/drawing/2014/main" id="{FF546DDA-52EE-56E3-5FF6-BA857B23C994}"/>
              </a:ext>
            </a:extLst>
          </p:cNvPr>
          <p:cNvSpPr>
            <a:spLocks noGrp="1" noChangeArrowheads="1"/>
          </p:cNvSpPr>
          <p:nvPr>
            <p:ph type="dt"/>
          </p:nvPr>
        </p:nvSpPr>
        <p:spPr bwMode="auto">
          <a:xfrm>
            <a:off x="685800" y="6248400"/>
            <a:ext cx="19018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endParaRPr lang="en-US" altLang="en-US"/>
          </a:p>
        </p:txBody>
      </p:sp>
      <p:sp>
        <p:nvSpPr>
          <p:cNvPr id="1028" name="Rectangle 4">
            <a:extLst>
              <a:ext uri="{FF2B5EF4-FFF2-40B4-BE49-F238E27FC236}">
                <a16:creationId xmlns:a16="http://schemas.microsoft.com/office/drawing/2014/main" id="{FE192182-988D-7F57-E2C0-2015829D0604}"/>
              </a:ext>
            </a:extLst>
          </p:cNvPr>
          <p:cNvSpPr>
            <a:spLocks noGrp="1" noChangeArrowheads="1"/>
          </p:cNvSpPr>
          <p:nvPr>
            <p:ph type="ftr"/>
          </p:nvPr>
        </p:nvSpPr>
        <p:spPr bwMode="auto">
          <a:xfrm>
            <a:off x="3124200" y="6248400"/>
            <a:ext cx="28924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endParaRPr lang="en-US" altLang="en-US"/>
          </a:p>
        </p:txBody>
      </p:sp>
      <p:sp>
        <p:nvSpPr>
          <p:cNvPr id="1029" name="Rectangle 5">
            <a:extLst>
              <a:ext uri="{FF2B5EF4-FFF2-40B4-BE49-F238E27FC236}">
                <a16:creationId xmlns:a16="http://schemas.microsoft.com/office/drawing/2014/main" id="{47D11F08-FCF6-4DEB-EA33-64FDC1B2333D}"/>
              </a:ext>
            </a:extLst>
          </p:cNvPr>
          <p:cNvSpPr>
            <a:spLocks noGrp="1" noChangeArrowheads="1"/>
          </p:cNvSpPr>
          <p:nvPr>
            <p:ph type="sldNum"/>
          </p:nvPr>
        </p:nvSpPr>
        <p:spPr bwMode="auto">
          <a:xfrm>
            <a:off x="6553200" y="6248400"/>
            <a:ext cx="19018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fld id="{2C0F7610-1D12-5446-B4CE-8992F450F62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a:spcBef>
          <a:spcPct val="0"/>
        </a:spcBef>
        <a:spcAft>
          <a:spcPct val="0"/>
        </a:spcAft>
        <a:buClr>
          <a:srgbClr val="000000"/>
        </a:buClr>
        <a:buSzPct val="100000"/>
        <a:buFont typeface="Times New Roman" panose="02020603050405020304" pitchFamily="18" charset="0"/>
        <a:defRPr sz="5400" b="1" kern="1200">
          <a:solidFill>
            <a:srgbClr val="FFFFFF"/>
          </a:solidFill>
          <a:latin typeface="+mj-lt"/>
          <a:ea typeface="+mj-ea"/>
          <a:cs typeface="+mj-cs"/>
        </a:defRPr>
      </a:lvl1pPr>
      <a:lvl2pPr marL="742950" indent="-28575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2pPr>
      <a:lvl3pPr marL="11430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3pPr>
      <a:lvl4pPr marL="16002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4pPr>
      <a:lvl5pPr marL="20574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5pPr>
      <a:lvl6pPr marL="25146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6pPr>
      <a:lvl7pPr marL="29718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7pPr>
      <a:lvl8pPr marL="34290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8pPr>
      <a:lvl9pPr marL="38862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9pPr>
    </p:titleStyle>
    <p:bodyStyle>
      <a:lvl1pPr marL="342900" indent="-342900" algn="ctr" defTabSz="457200" rtl="0" fontAlgn="base">
        <a:spcBef>
          <a:spcPts val="1350"/>
        </a:spcBef>
        <a:spcAft>
          <a:spcPct val="0"/>
        </a:spcAft>
        <a:buClr>
          <a:srgbClr val="000000"/>
        </a:buClr>
        <a:buSzPct val="100000"/>
        <a:buFont typeface="Times New Roman" panose="02020603050405020304" pitchFamily="18" charset="0"/>
        <a:defRPr sz="5400" b="1" kern="1200">
          <a:solidFill>
            <a:srgbClr val="FFFFFF"/>
          </a:solidFill>
          <a:latin typeface="+mn-lt"/>
          <a:ea typeface="+mn-ea"/>
          <a:cs typeface="+mn-cs"/>
        </a:defRPr>
      </a:lvl1pPr>
      <a:lvl2pPr marL="742950" indent="-285750" algn="l" defTabSz="457200" rtl="0" fontAlgn="base">
        <a:spcBef>
          <a:spcPts val="700"/>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fontAlgn="base">
        <a:spcBef>
          <a:spcPts val="60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fontAlgn="base">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fontAlgn="base">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0DAD2-C106-4269-E9BC-01FC495E1322}"/>
              </a:ext>
            </a:extLst>
          </p:cNvPr>
          <p:cNvSpPr>
            <a:spLocks noGrp="1"/>
          </p:cNvSpPr>
          <p:nvPr>
            <p:ph type="title"/>
          </p:nvPr>
        </p:nvSpPr>
        <p:spPr/>
        <p:txBody>
          <a:bodyPr/>
          <a:lstStyle/>
          <a:p>
            <a:r>
              <a:rPr lang="en-US" sz="4800" dirty="0"/>
              <a:t>Salt and Light Bible Ministries</a:t>
            </a:r>
            <a:br>
              <a:rPr lang="en-US" sz="4800" dirty="0"/>
            </a:br>
            <a:br>
              <a:rPr lang="en-US" sz="4800" dirty="0"/>
            </a:br>
            <a:r>
              <a:rPr lang="en-US" sz="4400" dirty="0"/>
              <a:t>‘A Daily Cross with Thee’ # 026 –</a:t>
            </a:r>
            <a:br>
              <a:rPr lang="en-US" sz="4400" dirty="0"/>
            </a:br>
            <a:r>
              <a:rPr lang="en-US" sz="4400" dirty="0"/>
              <a:t>A Spirit filled reality of being in the Divine system of God’s Plan.</a:t>
            </a:r>
            <a:br>
              <a:rPr lang="en-US" sz="4400" dirty="0"/>
            </a:br>
            <a:br>
              <a:rPr lang="en-US" sz="4400" dirty="0"/>
            </a:br>
            <a:r>
              <a:rPr lang="en-US" sz="4000" dirty="0"/>
              <a:t>Pastor Jason Kauranen</a:t>
            </a:r>
            <a:br>
              <a:rPr lang="en-US" sz="4000" dirty="0"/>
            </a:br>
            <a:r>
              <a:rPr lang="en-US" sz="4000" dirty="0"/>
              <a:t>Sunday June 29, 2025</a:t>
            </a:r>
          </a:p>
        </p:txBody>
      </p:sp>
    </p:spTree>
    <p:extLst>
      <p:ext uri="{BB962C8B-B14F-4D97-AF65-F5344CB8AC3E}">
        <p14:creationId xmlns:p14="http://schemas.microsoft.com/office/powerpoint/2010/main" val="382782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18D5B-6FDB-675E-D616-FFBF7F6E09B0}"/>
              </a:ext>
            </a:extLst>
          </p:cNvPr>
          <p:cNvSpPr>
            <a:spLocks noGrp="1"/>
          </p:cNvSpPr>
          <p:nvPr>
            <p:ph type="title"/>
          </p:nvPr>
        </p:nvSpPr>
        <p:spPr/>
        <p:txBody>
          <a:bodyPr/>
          <a:lstStyle/>
          <a:p>
            <a:r>
              <a:rPr lang="en-US" sz="4400" dirty="0"/>
              <a:t>John 14:6 Jesus said, </a:t>
            </a:r>
            <a:br>
              <a:rPr lang="en-US" sz="4400" dirty="0"/>
            </a:br>
            <a:r>
              <a:rPr lang="en-US" sz="4400" dirty="0"/>
              <a:t>‘I am the way, the truth, </a:t>
            </a:r>
            <a:br>
              <a:rPr lang="en-US" sz="4400" dirty="0"/>
            </a:br>
            <a:r>
              <a:rPr lang="en-US" sz="4400" dirty="0"/>
              <a:t>and the life; no one comes to the FATHER but through Me. </a:t>
            </a:r>
          </a:p>
        </p:txBody>
      </p:sp>
    </p:spTree>
    <p:extLst>
      <p:ext uri="{BB962C8B-B14F-4D97-AF65-F5344CB8AC3E}">
        <p14:creationId xmlns:p14="http://schemas.microsoft.com/office/powerpoint/2010/main" val="2475418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BD483-AE7C-CA3C-A8C4-7E69E37F9E3A}"/>
              </a:ext>
            </a:extLst>
          </p:cNvPr>
          <p:cNvSpPr>
            <a:spLocks noGrp="1"/>
          </p:cNvSpPr>
          <p:nvPr>
            <p:ph type="title"/>
          </p:nvPr>
        </p:nvSpPr>
        <p:spPr/>
        <p:txBody>
          <a:bodyPr/>
          <a:lstStyle/>
          <a:p>
            <a:r>
              <a:rPr lang="en-US" sz="4400" dirty="0"/>
              <a:t>The bus stops of carnality, </a:t>
            </a:r>
            <a:br>
              <a:rPr lang="en-US" sz="4400" dirty="0"/>
            </a:br>
            <a:r>
              <a:rPr lang="en-US" sz="4400" dirty="0"/>
              <a:t>“living fleshly”,</a:t>
            </a:r>
            <a:br>
              <a:rPr lang="en-US" sz="4400" dirty="0"/>
            </a:br>
            <a:br>
              <a:rPr lang="en-US" sz="4400" dirty="0"/>
            </a:br>
            <a:r>
              <a:rPr lang="en-US" sz="4400" dirty="0"/>
              <a:t>‘Grieving the Holy Spirit’ </a:t>
            </a:r>
            <a:br>
              <a:rPr lang="en-US" sz="4400" dirty="0"/>
            </a:br>
            <a:r>
              <a:rPr lang="en-US" sz="4400" dirty="0"/>
              <a:t>– Eph 4:30, Gal 5:17, 1Co 3:1-3.</a:t>
            </a:r>
            <a:br>
              <a:rPr lang="en-US" sz="4400" dirty="0"/>
            </a:br>
            <a:r>
              <a:rPr lang="en-US" sz="4400" dirty="0"/>
              <a:t> </a:t>
            </a:r>
            <a:br>
              <a:rPr lang="en-US" sz="4400" dirty="0"/>
            </a:br>
            <a:r>
              <a:rPr lang="en-US" sz="4400" dirty="0"/>
              <a:t>‘Quenching the Holy Spirit’</a:t>
            </a:r>
            <a:br>
              <a:rPr lang="en-US" sz="4400" dirty="0"/>
            </a:br>
            <a:r>
              <a:rPr lang="en-US" sz="4400" dirty="0"/>
              <a:t> – 1Th 5:19. </a:t>
            </a:r>
            <a:br>
              <a:rPr lang="en-US" sz="4400" dirty="0"/>
            </a:br>
            <a:endParaRPr lang="en-US" sz="4400" dirty="0"/>
          </a:p>
        </p:txBody>
      </p:sp>
    </p:spTree>
    <p:extLst>
      <p:ext uri="{BB962C8B-B14F-4D97-AF65-F5344CB8AC3E}">
        <p14:creationId xmlns:p14="http://schemas.microsoft.com/office/powerpoint/2010/main" val="2100864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E9FDE-A98B-728B-CB8B-D6CF5E792EA4}"/>
              </a:ext>
            </a:extLst>
          </p:cNvPr>
          <p:cNvSpPr>
            <a:spLocks noGrp="1"/>
          </p:cNvSpPr>
          <p:nvPr>
            <p:ph type="title"/>
          </p:nvPr>
        </p:nvSpPr>
        <p:spPr/>
        <p:txBody>
          <a:bodyPr/>
          <a:lstStyle/>
          <a:p>
            <a:r>
              <a:rPr lang="en-US" sz="4400" dirty="0"/>
              <a:t>Eph 4:29 Let no unwholesome word proceed from your mouth, but only such a word as is good for edification according to the need of the moment, so that it will give grace to those who hear. </a:t>
            </a:r>
          </a:p>
        </p:txBody>
      </p:sp>
    </p:spTree>
    <p:extLst>
      <p:ext uri="{BB962C8B-B14F-4D97-AF65-F5344CB8AC3E}">
        <p14:creationId xmlns:p14="http://schemas.microsoft.com/office/powerpoint/2010/main" val="3802492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737EF-1014-3BAF-71F9-CF5ED98E63E2}"/>
              </a:ext>
            </a:extLst>
          </p:cNvPr>
          <p:cNvSpPr>
            <a:spLocks noGrp="1"/>
          </p:cNvSpPr>
          <p:nvPr>
            <p:ph type="title"/>
          </p:nvPr>
        </p:nvSpPr>
        <p:spPr/>
        <p:txBody>
          <a:bodyPr/>
          <a:lstStyle/>
          <a:p>
            <a:r>
              <a:rPr lang="en-US" sz="4400" dirty="0"/>
              <a:t>Eph 4:30 Do not grieve the Holy Spirit of God, by whom you were sealed for the day of redemption. </a:t>
            </a:r>
          </a:p>
        </p:txBody>
      </p:sp>
    </p:spTree>
    <p:extLst>
      <p:ext uri="{BB962C8B-B14F-4D97-AF65-F5344CB8AC3E}">
        <p14:creationId xmlns:p14="http://schemas.microsoft.com/office/powerpoint/2010/main" val="569290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C7F55-5DCD-EE9B-EE0F-A76D37295F8A}"/>
              </a:ext>
            </a:extLst>
          </p:cNvPr>
          <p:cNvSpPr>
            <a:spLocks noGrp="1"/>
          </p:cNvSpPr>
          <p:nvPr>
            <p:ph type="title"/>
          </p:nvPr>
        </p:nvSpPr>
        <p:spPr/>
        <p:txBody>
          <a:bodyPr/>
          <a:lstStyle/>
          <a:p>
            <a:r>
              <a:rPr lang="en-US" sz="4400" dirty="0"/>
              <a:t>Eph 4:31 Let all bitterness and wrath and anger and clamor and slander be put away from you, along with all malice.</a:t>
            </a:r>
          </a:p>
        </p:txBody>
      </p:sp>
    </p:spTree>
    <p:extLst>
      <p:ext uri="{BB962C8B-B14F-4D97-AF65-F5344CB8AC3E}">
        <p14:creationId xmlns:p14="http://schemas.microsoft.com/office/powerpoint/2010/main" val="4218440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4860C-0C68-2CD4-0025-319F0E013842}"/>
              </a:ext>
            </a:extLst>
          </p:cNvPr>
          <p:cNvSpPr>
            <a:spLocks noGrp="1"/>
          </p:cNvSpPr>
          <p:nvPr>
            <p:ph type="title"/>
          </p:nvPr>
        </p:nvSpPr>
        <p:spPr/>
        <p:txBody>
          <a:bodyPr/>
          <a:lstStyle/>
          <a:p>
            <a:r>
              <a:rPr lang="en-US" sz="4400" dirty="0"/>
              <a:t>‘Grieve’ - </a:t>
            </a:r>
            <a:r>
              <a:rPr lang="en-US" sz="4400" dirty="0" err="1"/>
              <a:t>lupeo</a:t>
            </a:r>
            <a:r>
              <a:rPr lang="en-US" sz="4400" dirty="0"/>
              <a:t>̄ (G3076 loo-</a:t>
            </a:r>
            <a:r>
              <a:rPr lang="en-US" sz="4400" dirty="0" err="1"/>
              <a:t>peh</a:t>
            </a:r>
            <a:r>
              <a:rPr lang="en-US" sz="4400" dirty="0"/>
              <a:t>'-o) From G3077 </a:t>
            </a:r>
            <a:r>
              <a:rPr lang="en-US" sz="4400" dirty="0" err="1"/>
              <a:t>lupe</a:t>
            </a:r>
            <a:r>
              <a:rPr lang="en-US" sz="4400" dirty="0"/>
              <a:t>̄;</a:t>
            </a:r>
            <a:br>
              <a:rPr lang="en-US" sz="4400" dirty="0"/>
            </a:br>
            <a:r>
              <a:rPr lang="en-US" sz="4400" dirty="0"/>
              <a:t>= to make sorrowful, to affect with sadness, cause grief, to throw into sorrow. </a:t>
            </a:r>
            <a:br>
              <a:rPr lang="en-US" sz="4400" dirty="0"/>
            </a:br>
            <a:r>
              <a:rPr lang="en-US" sz="4400" dirty="0"/>
              <a:t>= to offend, to be in heaviness, </a:t>
            </a:r>
            <a:br>
              <a:rPr lang="en-US" sz="4400" dirty="0"/>
            </a:br>
            <a:r>
              <a:rPr lang="en-US" sz="4400" dirty="0"/>
              <a:t>to insult. </a:t>
            </a:r>
            <a:br>
              <a:rPr lang="en-US" sz="4400" dirty="0"/>
            </a:br>
            <a:r>
              <a:rPr lang="en-US" sz="4400" dirty="0"/>
              <a:t>= sadness or sorrow = grudgingly.</a:t>
            </a:r>
            <a:br>
              <a:rPr lang="en-US" sz="4400" dirty="0"/>
            </a:br>
            <a:endParaRPr lang="en-US" sz="4400" dirty="0"/>
          </a:p>
        </p:txBody>
      </p:sp>
    </p:spTree>
    <p:extLst>
      <p:ext uri="{BB962C8B-B14F-4D97-AF65-F5344CB8AC3E}">
        <p14:creationId xmlns:p14="http://schemas.microsoft.com/office/powerpoint/2010/main" val="30236117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849B4-5119-E2A3-1CDB-E1CF85B3A069}"/>
              </a:ext>
            </a:extLst>
          </p:cNvPr>
          <p:cNvSpPr>
            <a:spLocks noGrp="1"/>
          </p:cNvSpPr>
          <p:nvPr>
            <p:ph type="title"/>
          </p:nvPr>
        </p:nvSpPr>
        <p:spPr/>
        <p:txBody>
          <a:bodyPr/>
          <a:lstStyle/>
          <a:p>
            <a:r>
              <a:rPr lang="en-US" sz="4400" dirty="0"/>
              <a:t>Gal 5:17 For the flesh sets its desire against the Spirit, and the Spirit against the flesh; </a:t>
            </a:r>
            <a:br>
              <a:rPr lang="en-US" sz="4400" dirty="0"/>
            </a:br>
            <a:r>
              <a:rPr lang="en-US" sz="4400" dirty="0"/>
              <a:t>for these are in opposition to one another, so that you may not do the things that you please.</a:t>
            </a:r>
          </a:p>
        </p:txBody>
      </p:sp>
    </p:spTree>
    <p:extLst>
      <p:ext uri="{BB962C8B-B14F-4D97-AF65-F5344CB8AC3E}">
        <p14:creationId xmlns:p14="http://schemas.microsoft.com/office/powerpoint/2010/main" val="15402179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AE0EA-104B-55AA-CC33-46CF18F62015}"/>
              </a:ext>
            </a:extLst>
          </p:cNvPr>
          <p:cNvSpPr>
            <a:spLocks noGrp="1"/>
          </p:cNvSpPr>
          <p:nvPr>
            <p:ph type="title"/>
          </p:nvPr>
        </p:nvSpPr>
        <p:spPr/>
        <p:txBody>
          <a:bodyPr/>
          <a:lstStyle/>
          <a:p>
            <a:r>
              <a:rPr lang="en-US" sz="4400" dirty="0"/>
              <a:t>1Co 3:3 for you are </a:t>
            </a:r>
            <a:r>
              <a:rPr lang="en-US" sz="4400" u="sng" dirty="0"/>
              <a:t>still fleshly</a:t>
            </a:r>
            <a:r>
              <a:rPr lang="en-US" sz="4400" dirty="0"/>
              <a:t>. For since there is jealousy and strife among you, are you not fleshly, and are you not walking like mere men? </a:t>
            </a:r>
          </a:p>
        </p:txBody>
      </p:sp>
    </p:spTree>
    <p:extLst>
      <p:ext uri="{BB962C8B-B14F-4D97-AF65-F5344CB8AC3E}">
        <p14:creationId xmlns:p14="http://schemas.microsoft.com/office/powerpoint/2010/main" val="32120833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FFF5C-2A2B-CB92-CA5F-2E64D2BB9C28}"/>
              </a:ext>
            </a:extLst>
          </p:cNvPr>
          <p:cNvSpPr>
            <a:spLocks noGrp="1"/>
          </p:cNvSpPr>
          <p:nvPr>
            <p:ph type="title"/>
          </p:nvPr>
        </p:nvSpPr>
        <p:spPr/>
        <p:txBody>
          <a:bodyPr/>
          <a:lstStyle/>
          <a:p>
            <a:r>
              <a:rPr lang="en-US" sz="4800" dirty="0"/>
              <a:t>The bus stops of carnality, “living fleshly”</a:t>
            </a:r>
            <a:br>
              <a:rPr lang="en-US" sz="4800" dirty="0"/>
            </a:br>
            <a:br>
              <a:rPr lang="en-US" sz="4800" dirty="0"/>
            </a:br>
            <a:r>
              <a:rPr lang="en-US" sz="4800" dirty="0"/>
              <a:t>‘Grieving the Holy Spirit’ – Eph 4:30, Gal 5:17, 1Co 3:1-3.</a:t>
            </a:r>
            <a:br>
              <a:rPr lang="en-US" sz="4800" dirty="0"/>
            </a:br>
            <a:r>
              <a:rPr lang="en-US" sz="4800" dirty="0"/>
              <a:t> </a:t>
            </a:r>
            <a:br>
              <a:rPr lang="en-US" sz="4800" dirty="0"/>
            </a:br>
            <a:r>
              <a:rPr lang="en-US" sz="4800" dirty="0"/>
              <a:t>‘Quenching the Holy Spirit’ – 1Th 5:19. </a:t>
            </a:r>
            <a:br>
              <a:rPr lang="en-US" dirty="0"/>
            </a:br>
            <a:endParaRPr lang="en-US" dirty="0"/>
          </a:p>
        </p:txBody>
      </p:sp>
    </p:spTree>
    <p:extLst>
      <p:ext uri="{BB962C8B-B14F-4D97-AF65-F5344CB8AC3E}">
        <p14:creationId xmlns:p14="http://schemas.microsoft.com/office/powerpoint/2010/main" val="2385245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1EB39-2F73-EED6-F095-6556D7FF0F93}"/>
              </a:ext>
            </a:extLst>
          </p:cNvPr>
          <p:cNvSpPr>
            <a:spLocks noGrp="1"/>
          </p:cNvSpPr>
          <p:nvPr>
            <p:ph type="title"/>
          </p:nvPr>
        </p:nvSpPr>
        <p:spPr/>
        <p:txBody>
          <a:bodyPr/>
          <a:lstStyle/>
          <a:p>
            <a:r>
              <a:rPr lang="en-US" sz="4800" dirty="0"/>
              <a:t>1 Th 5:19 Do not quench the Spirit (God the Holy Spirit); </a:t>
            </a:r>
          </a:p>
        </p:txBody>
      </p:sp>
    </p:spTree>
    <p:extLst>
      <p:ext uri="{BB962C8B-B14F-4D97-AF65-F5344CB8AC3E}">
        <p14:creationId xmlns:p14="http://schemas.microsoft.com/office/powerpoint/2010/main" val="57252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E8F4-290C-22F4-410F-8E24BD52B4CA}"/>
              </a:ext>
            </a:extLst>
          </p:cNvPr>
          <p:cNvSpPr>
            <a:spLocks noGrp="1"/>
          </p:cNvSpPr>
          <p:nvPr>
            <p:ph type="title"/>
          </p:nvPr>
        </p:nvSpPr>
        <p:spPr/>
        <p:txBody>
          <a:bodyPr/>
          <a:lstStyle/>
          <a:p>
            <a:r>
              <a:rPr lang="en-US" sz="4000" dirty="0"/>
              <a:t>1Jo 1:6 If we say that we have fellowship with Him and yet walk </a:t>
            </a:r>
            <a:br>
              <a:rPr lang="en-US" sz="4000" dirty="0"/>
            </a:br>
            <a:r>
              <a:rPr lang="en-US" sz="4000" dirty="0"/>
              <a:t>in the darkness, we lie </a:t>
            </a:r>
            <a:br>
              <a:rPr lang="en-US" sz="4000" dirty="0"/>
            </a:br>
            <a:r>
              <a:rPr lang="en-US" sz="4000" dirty="0"/>
              <a:t>and do not practice the truth; </a:t>
            </a:r>
          </a:p>
        </p:txBody>
      </p:sp>
    </p:spTree>
    <p:extLst>
      <p:ext uri="{BB962C8B-B14F-4D97-AF65-F5344CB8AC3E}">
        <p14:creationId xmlns:p14="http://schemas.microsoft.com/office/powerpoint/2010/main" val="24062536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F5A23-5C52-50CA-DD91-C0786CE1BD07}"/>
              </a:ext>
            </a:extLst>
          </p:cNvPr>
          <p:cNvSpPr>
            <a:spLocks noGrp="1"/>
          </p:cNvSpPr>
          <p:nvPr>
            <p:ph type="title"/>
          </p:nvPr>
        </p:nvSpPr>
        <p:spPr/>
        <p:txBody>
          <a:bodyPr/>
          <a:lstStyle/>
          <a:p>
            <a:r>
              <a:rPr lang="en-US" sz="4400" dirty="0"/>
              <a:t>quench’ – </a:t>
            </a:r>
            <a:r>
              <a:rPr lang="en-US" sz="4400" dirty="0" err="1"/>
              <a:t>sbennumi</a:t>
            </a:r>
            <a:r>
              <a:rPr lang="en-US" sz="4400" dirty="0"/>
              <a:t> </a:t>
            </a:r>
            <a:br>
              <a:rPr lang="en-US" sz="4400" dirty="0"/>
            </a:br>
            <a:r>
              <a:rPr lang="en-US" sz="4400" dirty="0"/>
              <a:t>(G4570 </a:t>
            </a:r>
            <a:r>
              <a:rPr lang="en-US" sz="4400" dirty="0" err="1"/>
              <a:t>sben</a:t>
            </a:r>
            <a:r>
              <a:rPr lang="en-US" sz="4400" dirty="0"/>
              <a:t>'-</a:t>
            </a:r>
            <a:r>
              <a:rPr lang="en-US" sz="4400" dirty="0" err="1"/>
              <a:t>noo</a:t>
            </a:r>
            <a:r>
              <a:rPr lang="en-US" sz="4400" dirty="0"/>
              <a:t>-mee),</a:t>
            </a:r>
            <a:br>
              <a:rPr lang="en-US" sz="4400" dirty="0"/>
            </a:br>
            <a:r>
              <a:rPr lang="en-US" sz="4400" dirty="0"/>
              <a:t>a prolonged form of an apparently primary verb</a:t>
            </a:r>
            <a:br>
              <a:rPr lang="en-US" sz="4400" dirty="0"/>
            </a:br>
            <a:r>
              <a:rPr lang="en-US" sz="4400" dirty="0"/>
              <a:t>= to extinguish (literally or figuratively) </a:t>
            </a:r>
            <a:br>
              <a:rPr lang="en-US" sz="4400" dirty="0"/>
            </a:br>
            <a:r>
              <a:rPr lang="en-US" sz="4400" dirty="0"/>
              <a:t>= to go out, quench.</a:t>
            </a:r>
            <a:br>
              <a:rPr lang="en-US" sz="4400" dirty="0"/>
            </a:br>
            <a:r>
              <a:rPr lang="en-US" sz="4400" dirty="0"/>
              <a:t>*(metaphorically) = to suppress or stifle (of divine influence).</a:t>
            </a:r>
            <a:br>
              <a:rPr lang="en-US" sz="4800" dirty="0"/>
            </a:br>
            <a:endParaRPr lang="en-US" sz="4800" dirty="0"/>
          </a:p>
        </p:txBody>
      </p:sp>
    </p:spTree>
    <p:extLst>
      <p:ext uri="{BB962C8B-B14F-4D97-AF65-F5344CB8AC3E}">
        <p14:creationId xmlns:p14="http://schemas.microsoft.com/office/powerpoint/2010/main" val="3555034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0645D-4EBA-4FA1-455D-7847F5B7F7E6}"/>
              </a:ext>
            </a:extLst>
          </p:cNvPr>
          <p:cNvSpPr>
            <a:spLocks noGrp="1"/>
          </p:cNvSpPr>
          <p:nvPr>
            <p:ph type="title"/>
          </p:nvPr>
        </p:nvSpPr>
        <p:spPr/>
        <p:txBody>
          <a:bodyPr/>
          <a:lstStyle/>
          <a:p>
            <a:r>
              <a:rPr lang="en-US" sz="4800" dirty="0"/>
              <a:t>1 John 1:6 If we say that we have fellowship with Him and yet walk in the darkness, we lie and do not practice the truth; </a:t>
            </a:r>
          </a:p>
        </p:txBody>
      </p:sp>
    </p:spTree>
    <p:extLst>
      <p:ext uri="{BB962C8B-B14F-4D97-AF65-F5344CB8AC3E}">
        <p14:creationId xmlns:p14="http://schemas.microsoft.com/office/powerpoint/2010/main" val="29405756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8AC31-0CC6-F500-1B65-470A210F5B4E}"/>
              </a:ext>
            </a:extLst>
          </p:cNvPr>
          <p:cNvSpPr>
            <a:spLocks noGrp="1"/>
          </p:cNvSpPr>
          <p:nvPr>
            <p:ph type="title"/>
          </p:nvPr>
        </p:nvSpPr>
        <p:spPr/>
        <p:txBody>
          <a:bodyPr/>
          <a:lstStyle/>
          <a:p>
            <a:r>
              <a:rPr lang="en-US" sz="4800" dirty="0"/>
              <a:t>1 John 1:7 but if we walk in the light as He Himself is in the Light, we have fellowship with one another, and the blood of Jesus His Son cleanses us from all sin.</a:t>
            </a:r>
          </a:p>
        </p:txBody>
      </p:sp>
    </p:spTree>
    <p:extLst>
      <p:ext uri="{BB962C8B-B14F-4D97-AF65-F5344CB8AC3E}">
        <p14:creationId xmlns:p14="http://schemas.microsoft.com/office/powerpoint/2010/main" val="19691108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7C85E-9E5A-D105-35D3-124FA18E9446}"/>
              </a:ext>
            </a:extLst>
          </p:cNvPr>
          <p:cNvSpPr>
            <a:spLocks noGrp="1"/>
          </p:cNvSpPr>
          <p:nvPr>
            <p:ph type="title"/>
          </p:nvPr>
        </p:nvSpPr>
        <p:spPr/>
        <p:txBody>
          <a:bodyPr/>
          <a:lstStyle/>
          <a:p>
            <a:r>
              <a:rPr lang="en-US" sz="4800" dirty="0"/>
              <a:t>‘But’ {</a:t>
            </a:r>
            <a:r>
              <a:rPr lang="en-US" sz="4800" dirty="0" err="1"/>
              <a:t>conj</a:t>
            </a:r>
            <a:r>
              <a:rPr lang="en-US" sz="4800" dirty="0"/>
              <a:t>} – de (G1161 deh) </a:t>
            </a:r>
            <a:br>
              <a:rPr lang="en-US" sz="4800" dirty="0"/>
            </a:br>
            <a:r>
              <a:rPr lang="en-US" sz="4800" dirty="0"/>
              <a:t>= but, also, yet, however.</a:t>
            </a:r>
            <a:br>
              <a:rPr lang="en-US" sz="4800" dirty="0"/>
            </a:br>
            <a:br>
              <a:rPr lang="en-US" sz="4800" dirty="0"/>
            </a:br>
            <a:r>
              <a:rPr lang="en-US" sz="4800" dirty="0"/>
              <a:t>*Universally used by way of opposition and distinction; it is added to statements opposed to a preceding statement. </a:t>
            </a:r>
            <a:br>
              <a:rPr lang="en-US" sz="4800" dirty="0"/>
            </a:br>
            <a:endParaRPr lang="en-US" sz="4800" dirty="0"/>
          </a:p>
        </p:txBody>
      </p:sp>
    </p:spTree>
    <p:extLst>
      <p:ext uri="{BB962C8B-B14F-4D97-AF65-F5344CB8AC3E}">
        <p14:creationId xmlns:p14="http://schemas.microsoft.com/office/powerpoint/2010/main" val="16454771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23D88-781C-988D-599A-0B0F13F38EA7}"/>
              </a:ext>
            </a:extLst>
          </p:cNvPr>
          <p:cNvSpPr>
            <a:spLocks noGrp="1"/>
          </p:cNvSpPr>
          <p:nvPr>
            <p:ph type="title"/>
          </p:nvPr>
        </p:nvSpPr>
        <p:spPr/>
        <p:txBody>
          <a:bodyPr/>
          <a:lstStyle/>
          <a:p>
            <a:r>
              <a:rPr lang="en-US" dirty="0"/>
              <a:t>‘we’ – 1st person plural where John tells us this is addressed to all believers and includes himself </a:t>
            </a:r>
          </a:p>
        </p:txBody>
      </p:sp>
    </p:spTree>
    <p:extLst>
      <p:ext uri="{BB962C8B-B14F-4D97-AF65-F5344CB8AC3E}">
        <p14:creationId xmlns:p14="http://schemas.microsoft.com/office/powerpoint/2010/main" val="17240162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250FE-2197-E793-0983-0FB4125C5D53}"/>
              </a:ext>
            </a:extLst>
          </p:cNvPr>
          <p:cNvSpPr>
            <a:spLocks noGrp="1"/>
          </p:cNvSpPr>
          <p:nvPr>
            <p:ph type="title"/>
          </p:nvPr>
        </p:nvSpPr>
        <p:spPr/>
        <p:txBody>
          <a:bodyPr/>
          <a:lstStyle/>
          <a:p>
            <a:r>
              <a:rPr lang="en-US" sz="4800" dirty="0"/>
              <a:t>‘should walk’- </a:t>
            </a:r>
            <a:r>
              <a:rPr lang="en-US" sz="4800" dirty="0" err="1"/>
              <a:t>peripatōmen</a:t>
            </a:r>
            <a:r>
              <a:rPr lang="en-US" sz="4800" dirty="0"/>
              <a:t> (G4043 per-ee-pat-eh'-omen) From peri G4012 - all over, around and </a:t>
            </a:r>
            <a:r>
              <a:rPr lang="en-US" sz="4800" dirty="0" err="1"/>
              <a:t>pateo</a:t>
            </a:r>
            <a:r>
              <a:rPr lang="en-US" sz="4800" dirty="0"/>
              <a:t>̄ - trample, tread down.</a:t>
            </a:r>
            <a:br>
              <a:rPr lang="en-US" sz="4800" dirty="0"/>
            </a:br>
            <a:br>
              <a:rPr lang="en-US" sz="4800" dirty="0"/>
            </a:br>
            <a:r>
              <a:rPr lang="en-US" sz="4800" dirty="0"/>
              <a:t>= tread all around, walk about.</a:t>
            </a:r>
            <a:br>
              <a:rPr lang="en-US" sz="4800" dirty="0"/>
            </a:br>
            <a:endParaRPr lang="en-US" sz="4800" dirty="0"/>
          </a:p>
        </p:txBody>
      </p:sp>
    </p:spTree>
    <p:extLst>
      <p:ext uri="{BB962C8B-B14F-4D97-AF65-F5344CB8AC3E}">
        <p14:creationId xmlns:p14="http://schemas.microsoft.com/office/powerpoint/2010/main" val="41384228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6DA7E-A461-C4E5-4314-1A87981E7CCA}"/>
              </a:ext>
            </a:extLst>
          </p:cNvPr>
          <p:cNvSpPr>
            <a:spLocks noGrp="1"/>
          </p:cNvSpPr>
          <p:nvPr>
            <p:ph type="title"/>
          </p:nvPr>
        </p:nvSpPr>
        <p:spPr/>
        <p:txBody>
          <a:bodyPr/>
          <a:lstStyle/>
          <a:p>
            <a:r>
              <a:rPr lang="en-US" sz="4800" dirty="0"/>
              <a:t>‘in the light’ – </a:t>
            </a:r>
            <a:r>
              <a:rPr lang="en-US" sz="4800" dirty="0" err="1"/>
              <a:t>en</a:t>
            </a:r>
            <a:r>
              <a:rPr lang="en-US" sz="4800" dirty="0"/>
              <a:t> </a:t>
            </a:r>
            <a:r>
              <a:rPr lang="en-US" sz="4800" dirty="0" err="1"/>
              <a:t>tō</a:t>
            </a:r>
            <a:r>
              <a:rPr lang="en-US" sz="4800" dirty="0"/>
              <a:t> </a:t>
            </a:r>
            <a:r>
              <a:rPr lang="en-US" sz="4800" dirty="0" err="1"/>
              <a:t>phōti</a:t>
            </a:r>
            <a:r>
              <a:rPr lang="en-US" sz="4800" dirty="0"/>
              <a:t> </a:t>
            </a:r>
            <a:br>
              <a:rPr lang="en-US" sz="4800" dirty="0"/>
            </a:br>
            <a:r>
              <a:rPr lang="en-US" sz="4800" dirty="0"/>
              <a:t>– a phrase, including the noun, is in the neuter, which is important to emphasize its nature as an immaterial characteristic or essence, rather than a concrete entity. </a:t>
            </a:r>
          </a:p>
        </p:txBody>
      </p:sp>
    </p:spTree>
    <p:extLst>
      <p:ext uri="{BB962C8B-B14F-4D97-AF65-F5344CB8AC3E}">
        <p14:creationId xmlns:p14="http://schemas.microsoft.com/office/powerpoint/2010/main" val="40021050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5223C-6271-B414-E6A3-2BDC78904B4F}"/>
              </a:ext>
            </a:extLst>
          </p:cNvPr>
          <p:cNvSpPr>
            <a:spLocks noGrp="1"/>
          </p:cNvSpPr>
          <p:nvPr>
            <p:ph type="title"/>
          </p:nvPr>
        </p:nvSpPr>
        <p:spPr/>
        <p:txBody>
          <a:bodyPr/>
          <a:lstStyle/>
          <a:p>
            <a:r>
              <a:rPr lang="en-US" sz="4800" dirty="0"/>
              <a:t>‘in’ - </a:t>
            </a:r>
            <a:r>
              <a:rPr lang="en-US" sz="4800" dirty="0" err="1"/>
              <a:t>en</a:t>
            </a:r>
            <a:r>
              <a:rPr lang="en-US" sz="4800" dirty="0"/>
              <a:t> (G1722) = A primary preposition denoting (fixed) position (in place, time or state), </a:t>
            </a:r>
            <a:br>
              <a:rPr lang="en-US" sz="4800" dirty="0"/>
            </a:br>
            <a:br>
              <a:rPr lang="en-US" sz="4800" dirty="0"/>
            </a:br>
            <a:r>
              <a:rPr lang="en-US" sz="4800" dirty="0"/>
              <a:t>= the condition (state) in which something operates from the inside (within). </a:t>
            </a:r>
          </a:p>
        </p:txBody>
      </p:sp>
    </p:spTree>
    <p:extLst>
      <p:ext uri="{BB962C8B-B14F-4D97-AF65-F5344CB8AC3E}">
        <p14:creationId xmlns:p14="http://schemas.microsoft.com/office/powerpoint/2010/main" val="6963527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09DF5-DE23-51A4-7034-B972030A6013}"/>
              </a:ext>
            </a:extLst>
          </p:cNvPr>
          <p:cNvSpPr>
            <a:spLocks noGrp="1"/>
          </p:cNvSpPr>
          <p:nvPr>
            <p:ph type="title"/>
          </p:nvPr>
        </p:nvSpPr>
        <p:spPr/>
        <p:txBody>
          <a:bodyPr/>
          <a:lstStyle/>
          <a:p>
            <a:r>
              <a:rPr lang="en-US" sz="4200" dirty="0" err="1"/>
              <a:t>phós</a:t>
            </a:r>
            <a:r>
              <a:rPr lang="en-US" sz="4200" dirty="0"/>
              <a:t> (G5457 </a:t>
            </a:r>
            <a:r>
              <a:rPr lang="en-US" sz="4200" dirty="0" err="1"/>
              <a:t>fose</a:t>
            </a:r>
            <a:r>
              <a:rPr lang="en-US" sz="4200" dirty="0"/>
              <a:t>) – light, luminousness from an unused Greek root </a:t>
            </a:r>
            <a:r>
              <a:rPr lang="en-US" sz="4200" dirty="0" err="1"/>
              <a:t>phao</a:t>
            </a:r>
            <a:r>
              <a:rPr lang="en-US" sz="4200" dirty="0"/>
              <a:t> = to shine or make manifest; (especially in terms of its results, what it manifests).</a:t>
            </a:r>
            <a:br>
              <a:rPr lang="en-US" sz="4200" dirty="0"/>
            </a:br>
            <a:r>
              <a:rPr lang="en-US" sz="4200" dirty="0"/>
              <a:t> used </a:t>
            </a:r>
            <a:r>
              <a:rPr lang="en-US" sz="4400" dirty="0"/>
              <a:t>in the NT, </a:t>
            </a:r>
            <a:br>
              <a:rPr lang="en-US" sz="3200" dirty="0"/>
            </a:br>
            <a:r>
              <a:rPr lang="en-US" sz="3200" dirty="0"/>
              <a:t>= </a:t>
            </a:r>
            <a:r>
              <a:rPr lang="en-US" sz="4200" dirty="0"/>
              <a:t>the manifestation of God's self-existent life </a:t>
            </a:r>
            <a:br>
              <a:rPr lang="en-US" sz="4200" dirty="0"/>
            </a:br>
            <a:r>
              <a:rPr lang="en-US" sz="4200" dirty="0"/>
              <a:t>= divine illumination to reveal and impart life, through Christ. </a:t>
            </a:r>
          </a:p>
        </p:txBody>
      </p:sp>
    </p:spTree>
    <p:extLst>
      <p:ext uri="{BB962C8B-B14F-4D97-AF65-F5344CB8AC3E}">
        <p14:creationId xmlns:p14="http://schemas.microsoft.com/office/powerpoint/2010/main" val="17344885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B5EAB-DFAE-2DCC-4537-BB5B7B57FE7F}"/>
              </a:ext>
            </a:extLst>
          </p:cNvPr>
          <p:cNvSpPr>
            <a:spLocks noGrp="1"/>
          </p:cNvSpPr>
          <p:nvPr>
            <p:ph type="title"/>
          </p:nvPr>
        </p:nvSpPr>
        <p:spPr/>
        <p:txBody>
          <a:bodyPr/>
          <a:lstStyle/>
          <a:p>
            <a:r>
              <a:rPr lang="en-US" sz="4800" dirty="0"/>
              <a:t>John 8:12 Then Jesus again spoke to them, saying, </a:t>
            </a:r>
            <a:br>
              <a:rPr lang="en-US" sz="4800" dirty="0"/>
            </a:br>
            <a:r>
              <a:rPr lang="en-US" sz="4800" dirty="0"/>
              <a:t>“I am the Light of the world; </a:t>
            </a:r>
            <a:br>
              <a:rPr lang="en-US" sz="4800" dirty="0"/>
            </a:br>
            <a:r>
              <a:rPr lang="en-US" sz="4800" dirty="0"/>
              <a:t>he who follows Me will not walk in the darkness, but will have the Light of life.” </a:t>
            </a:r>
          </a:p>
        </p:txBody>
      </p:sp>
    </p:spTree>
    <p:extLst>
      <p:ext uri="{BB962C8B-B14F-4D97-AF65-F5344CB8AC3E}">
        <p14:creationId xmlns:p14="http://schemas.microsoft.com/office/powerpoint/2010/main" val="3425151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B93BB-A9C7-24B7-2AD6-40E85EA85458}"/>
              </a:ext>
            </a:extLst>
          </p:cNvPr>
          <p:cNvSpPr>
            <a:spLocks noGrp="1"/>
          </p:cNvSpPr>
          <p:nvPr>
            <p:ph type="title"/>
          </p:nvPr>
        </p:nvSpPr>
        <p:spPr/>
        <p:txBody>
          <a:bodyPr/>
          <a:lstStyle/>
          <a:p>
            <a:r>
              <a:rPr lang="en-US" sz="4400" dirty="0"/>
              <a:t>1. The believer cannot be in both Camps (either a or b),</a:t>
            </a:r>
            <a:br>
              <a:rPr lang="en-US" sz="4400" dirty="0"/>
            </a:br>
            <a:r>
              <a:rPr lang="en-US" sz="4400" dirty="0"/>
              <a:t> </a:t>
            </a:r>
            <a:br>
              <a:rPr lang="en-US" sz="4400" dirty="0"/>
            </a:br>
            <a:r>
              <a:rPr lang="en-US" sz="4400" dirty="0"/>
              <a:t>a.	 A fellowship with God in the Divine nature.</a:t>
            </a:r>
            <a:br>
              <a:rPr lang="en-US" sz="4400" dirty="0"/>
            </a:br>
            <a:br>
              <a:rPr lang="en-US" sz="4400" dirty="0"/>
            </a:br>
            <a:r>
              <a:rPr lang="en-US" sz="4400" dirty="0"/>
              <a:t>b.	 A fellowship with the world system (the Cosmos/ in the flesh) and the OSN dominance.</a:t>
            </a:r>
            <a:br>
              <a:rPr lang="en-US" dirty="0"/>
            </a:br>
            <a:endParaRPr lang="en-US" dirty="0"/>
          </a:p>
        </p:txBody>
      </p:sp>
    </p:spTree>
    <p:extLst>
      <p:ext uri="{BB962C8B-B14F-4D97-AF65-F5344CB8AC3E}">
        <p14:creationId xmlns:p14="http://schemas.microsoft.com/office/powerpoint/2010/main" val="21452798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BC4CC-CFD1-A752-F5E8-41CF29817758}"/>
              </a:ext>
            </a:extLst>
          </p:cNvPr>
          <p:cNvSpPr>
            <a:spLocks noGrp="1"/>
          </p:cNvSpPr>
          <p:nvPr>
            <p:ph type="title"/>
          </p:nvPr>
        </p:nvSpPr>
        <p:spPr/>
        <p:txBody>
          <a:bodyPr/>
          <a:lstStyle/>
          <a:p>
            <a:r>
              <a:rPr lang="en-US" sz="4400" dirty="0" err="1"/>
              <a:t>Psm</a:t>
            </a:r>
            <a:r>
              <a:rPr lang="en-US" sz="4400" dirty="0"/>
              <a:t> 27:1 The LORD is my light and my salvation;</a:t>
            </a:r>
            <a:br>
              <a:rPr lang="en-US" sz="4400" dirty="0"/>
            </a:br>
            <a:r>
              <a:rPr lang="en-US" sz="4400" dirty="0"/>
              <a:t>Whom shall I fear?</a:t>
            </a:r>
            <a:br>
              <a:rPr lang="en-US" sz="4400" dirty="0"/>
            </a:br>
            <a:r>
              <a:rPr lang="en-US" sz="4400" dirty="0"/>
              <a:t>The LORD is the defense of </a:t>
            </a:r>
            <a:br>
              <a:rPr lang="en-US" sz="4400" dirty="0"/>
            </a:br>
            <a:r>
              <a:rPr lang="en-US" sz="4400" dirty="0"/>
              <a:t>my life;</a:t>
            </a:r>
            <a:br>
              <a:rPr lang="en-US" sz="4400" dirty="0"/>
            </a:br>
            <a:r>
              <a:rPr lang="en-US" sz="4400" dirty="0"/>
              <a:t>Whom shall I dread? </a:t>
            </a:r>
            <a:br>
              <a:rPr lang="en-US" sz="4800" dirty="0"/>
            </a:br>
            <a:endParaRPr lang="en-US" sz="4800" dirty="0"/>
          </a:p>
        </p:txBody>
      </p:sp>
    </p:spTree>
    <p:extLst>
      <p:ext uri="{BB962C8B-B14F-4D97-AF65-F5344CB8AC3E}">
        <p14:creationId xmlns:p14="http://schemas.microsoft.com/office/powerpoint/2010/main" val="34932346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371C6-FBEE-D7A3-DE5F-AA5BFAF441F1}"/>
              </a:ext>
            </a:extLst>
          </p:cNvPr>
          <p:cNvSpPr>
            <a:spLocks noGrp="1"/>
          </p:cNvSpPr>
          <p:nvPr>
            <p:ph type="title"/>
          </p:nvPr>
        </p:nvSpPr>
        <p:spPr/>
        <p:txBody>
          <a:bodyPr/>
          <a:lstStyle/>
          <a:p>
            <a:r>
              <a:rPr lang="en-US" sz="4400" dirty="0"/>
              <a:t> </a:t>
            </a:r>
            <a:r>
              <a:rPr lang="en-US" sz="4400" dirty="0" err="1"/>
              <a:t>Psa</a:t>
            </a:r>
            <a:r>
              <a:rPr lang="en-US" sz="4400" dirty="0"/>
              <a:t> 27:4 One thing I have asked from the LORD, that I shall seek:</a:t>
            </a:r>
            <a:br>
              <a:rPr lang="en-US" sz="4400" dirty="0"/>
            </a:br>
            <a:r>
              <a:rPr lang="en-US" sz="4400" dirty="0"/>
              <a:t>That I may dwell in the house of the LORD all the days of my life,</a:t>
            </a:r>
            <a:br>
              <a:rPr lang="en-US" sz="4400" dirty="0"/>
            </a:br>
            <a:r>
              <a:rPr lang="en-US" sz="4400" dirty="0"/>
              <a:t>To behold the beauty of the LORD</a:t>
            </a:r>
            <a:br>
              <a:rPr lang="en-US" sz="4400" dirty="0"/>
            </a:br>
            <a:r>
              <a:rPr lang="en-US" sz="4400" dirty="0"/>
              <a:t>And to meditate in His temple.</a:t>
            </a:r>
            <a:br>
              <a:rPr lang="en-US" sz="4400" dirty="0"/>
            </a:br>
            <a:endParaRPr lang="en-US" sz="4400" dirty="0"/>
          </a:p>
        </p:txBody>
      </p:sp>
    </p:spTree>
    <p:extLst>
      <p:ext uri="{BB962C8B-B14F-4D97-AF65-F5344CB8AC3E}">
        <p14:creationId xmlns:p14="http://schemas.microsoft.com/office/powerpoint/2010/main" val="42450966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0026B-2A19-9A9D-7AC2-8D1F3F27B51D}"/>
              </a:ext>
            </a:extLst>
          </p:cNvPr>
          <p:cNvSpPr>
            <a:spLocks noGrp="1"/>
          </p:cNvSpPr>
          <p:nvPr>
            <p:ph type="title"/>
          </p:nvPr>
        </p:nvSpPr>
        <p:spPr/>
        <p:txBody>
          <a:bodyPr/>
          <a:lstStyle/>
          <a:p>
            <a:r>
              <a:rPr lang="en-US" sz="4800" dirty="0"/>
              <a:t>Isa 60:19 “No longer will you have the sun for light by day, </a:t>
            </a:r>
            <a:br>
              <a:rPr lang="en-US" sz="4800" dirty="0"/>
            </a:br>
            <a:r>
              <a:rPr lang="en-US" sz="4800" dirty="0"/>
              <a:t>Nor for brightness will the moon give you light;</a:t>
            </a:r>
            <a:br>
              <a:rPr lang="en-US" sz="4800" dirty="0"/>
            </a:br>
            <a:br>
              <a:rPr lang="en-US" sz="4800" dirty="0"/>
            </a:br>
            <a:r>
              <a:rPr lang="en-US" sz="4800" dirty="0"/>
              <a:t>But you will have the LORD for an everlasting light,</a:t>
            </a:r>
            <a:br>
              <a:rPr lang="en-US" sz="4800" dirty="0"/>
            </a:br>
            <a:r>
              <a:rPr lang="en-US" sz="4800" dirty="0"/>
              <a:t>And your God for your glory. </a:t>
            </a:r>
            <a:br>
              <a:rPr lang="en-US" sz="4800" dirty="0"/>
            </a:br>
            <a:endParaRPr lang="en-US" sz="4800" dirty="0"/>
          </a:p>
        </p:txBody>
      </p:sp>
    </p:spTree>
    <p:extLst>
      <p:ext uri="{BB962C8B-B14F-4D97-AF65-F5344CB8AC3E}">
        <p14:creationId xmlns:p14="http://schemas.microsoft.com/office/powerpoint/2010/main" val="26613459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0D22E-464A-C469-21B7-F145EA9DA8AF}"/>
              </a:ext>
            </a:extLst>
          </p:cNvPr>
          <p:cNvSpPr>
            <a:spLocks noGrp="1"/>
          </p:cNvSpPr>
          <p:nvPr>
            <p:ph type="title"/>
          </p:nvPr>
        </p:nvSpPr>
        <p:spPr/>
        <p:txBody>
          <a:bodyPr/>
          <a:lstStyle/>
          <a:p>
            <a:r>
              <a:rPr lang="en-US" sz="4800" dirty="0"/>
              <a:t>Isa 60:20 “Your sun will no longer set, </a:t>
            </a:r>
            <a:br>
              <a:rPr lang="en-US" sz="4800" dirty="0"/>
            </a:br>
            <a:r>
              <a:rPr lang="en-US" sz="4800" dirty="0"/>
              <a:t>Nor will your moon wane;</a:t>
            </a:r>
            <a:br>
              <a:rPr lang="en-US" sz="4800" dirty="0"/>
            </a:br>
            <a:r>
              <a:rPr lang="en-US" sz="4800" dirty="0"/>
              <a:t> </a:t>
            </a:r>
            <a:br>
              <a:rPr lang="en-US" sz="4800" dirty="0"/>
            </a:br>
            <a:r>
              <a:rPr lang="en-US" sz="4800" dirty="0"/>
              <a:t>For you will have the LORD for an everlasting light, </a:t>
            </a:r>
            <a:br>
              <a:rPr lang="en-US" sz="4800" dirty="0"/>
            </a:br>
            <a:r>
              <a:rPr lang="en-US" sz="4800" dirty="0"/>
              <a:t>And the days of your mourning will be over. </a:t>
            </a:r>
            <a:br>
              <a:rPr lang="en-US" sz="4800" dirty="0"/>
            </a:br>
            <a:endParaRPr lang="en-US" sz="4800" dirty="0"/>
          </a:p>
        </p:txBody>
      </p:sp>
    </p:spTree>
    <p:extLst>
      <p:ext uri="{BB962C8B-B14F-4D97-AF65-F5344CB8AC3E}">
        <p14:creationId xmlns:p14="http://schemas.microsoft.com/office/powerpoint/2010/main" val="39161136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C9916-F3D0-E5DA-DC4D-E49D0AFCC940}"/>
              </a:ext>
            </a:extLst>
          </p:cNvPr>
          <p:cNvSpPr>
            <a:spLocks noGrp="1"/>
          </p:cNvSpPr>
          <p:nvPr>
            <p:ph type="title"/>
          </p:nvPr>
        </p:nvSpPr>
        <p:spPr/>
        <p:txBody>
          <a:bodyPr/>
          <a:lstStyle/>
          <a:p>
            <a:r>
              <a:rPr lang="en-US" sz="4800" dirty="0"/>
              <a:t>Mic 7:8 Do not rejoice over me, O my enemy.</a:t>
            </a:r>
            <a:br>
              <a:rPr lang="en-US" sz="4800" dirty="0"/>
            </a:br>
            <a:r>
              <a:rPr lang="en-US" sz="4800" dirty="0"/>
              <a:t>Though I fall I will rise;</a:t>
            </a:r>
            <a:br>
              <a:rPr lang="en-US" sz="4800" dirty="0"/>
            </a:br>
            <a:r>
              <a:rPr lang="en-US" sz="4800" dirty="0"/>
              <a:t>Though I dwell in darkness, </a:t>
            </a:r>
            <a:br>
              <a:rPr lang="en-US" sz="4800" dirty="0"/>
            </a:br>
            <a:r>
              <a:rPr lang="en-US" sz="4800" dirty="0"/>
              <a:t>the LORD is a light for me. </a:t>
            </a:r>
            <a:br>
              <a:rPr lang="en-US" sz="4800" dirty="0"/>
            </a:br>
            <a:endParaRPr lang="en-US" sz="4800" dirty="0"/>
          </a:p>
        </p:txBody>
      </p:sp>
    </p:spTree>
    <p:extLst>
      <p:ext uri="{BB962C8B-B14F-4D97-AF65-F5344CB8AC3E}">
        <p14:creationId xmlns:p14="http://schemas.microsoft.com/office/powerpoint/2010/main" val="27317526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A37F3-0B2D-9FF7-18AB-12B9EFA0676E}"/>
              </a:ext>
            </a:extLst>
          </p:cNvPr>
          <p:cNvSpPr>
            <a:spLocks noGrp="1"/>
          </p:cNvSpPr>
          <p:nvPr>
            <p:ph type="title"/>
          </p:nvPr>
        </p:nvSpPr>
        <p:spPr/>
        <p:txBody>
          <a:bodyPr/>
          <a:lstStyle/>
          <a:p>
            <a:r>
              <a:rPr lang="en-US" sz="4800" dirty="0"/>
              <a:t>Job 29:2b-3 As in the days when God watched over me; When His lamp shone over my head,</a:t>
            </a:r>
            <a:br>
              <a:rPr lang="en-US" sz="4800" dirty="0"/>
            </a:br>
            <a:r>
              <a:rPr lang="en-US" sz="4800" dirty="0"/>
              <a:t>And by His light I walked through darkness; </a:t>
            </a:r>
            <a:br>
              <a:rPr lang="en-US" sz="4800" dirty="0"/>
            </a:br>
            <a:endParaRPr lang="en-US" sz="4800" dirty="0"/>
          </a:p>
        </p:txBody>
      </p:sp>
    </p:spTree>
    <p:extLst>
      <p:ext uri="{BB962C8B-B14F-4D97-AF65-F5344CB8AC3E}">
        <p14:creationId xmlns:p14="http://schemas.microsoft.com/office/powerpoint/2010/main" val="14955163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3CE19-F4C5-24B0-9CEF-6AA12F2612F1}"/>
              </a:ext>
            </a:extLst>
          </p:cNvPr>
          <p:cNvSpPr>
            <a:spLocks noGrp="1"/>
          </p:cNvSpPr>
          <p:nvPr>
            <p:ph type="title"/>
          </p:nvPr>
        </p:nvSpPr>
        <p:spPr/>
        <p:txBody>
          <a:bodyPr/>
          <a:lstStyle/>
          <a:p>
            <a:r>
              <a:rPr lang="en-US" sz="4800" dirty="0"/>
              <a:t>John 12:35 So Jesus said to them, “For a little while longer the Light is among you. </a:t>
            </a:r>
            <a:br>
              <a:rPr lang="en-US" sz="4800" dirty="0"/>
            </a:br>
            <a:r>
              <a:rPr lang="en-US" sz="4800" dirty="0"/>
              <a:t>Walk while you have the Light, so that darkness will not overtake you; he who walks in the darkness does not know where he goes. </a:t>
            </a:r>
          </a:p>
        </p:txBody>
      </p:sp>
    </p:spTree>
    <p:extLst>
      <p:ext uri="{BB962C8B-B14F-4D97-AF65-F5344CB8AC3E}">
        <p14:creationId xmlns:p14="http://schemas.microsoft.com/office/powerpoint/2010/main" val="19900605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5849A-01F5-E71E-9ADC-C0AAAC9D19E2}"/>
              </a:ext>
            </a:extLst>
          </p:cNvPr>
          <p:cNvSpPr>
            <a:spLocks noGrp="1"/>
          </p:cNvSpPr>
          <p:nvPr>
            <p:ph type="title"/>
          </p:nvPr>
        </p:nvSpPr>
        <p:spPr/>
        <p:txBody>
          <a:bodyPr/>
          <a:lstStyle/>
          <a:p>
            <a:r>
              <a:rPr lang="en-US" sz="4800" dirty="0"/>
              <a:t>John 12:36 While you have </a:t>
            </a:r>
            <a:br>
              <a:rPr lang="en-US" sz="4800" dirty="0"/>
            </a:br>
            <a:r>
              <a:rPr lang="en-US" sz="4800" dirty="0"/>
              <a:t>the Light, believe in the Light, so that you may become </a:t>
            </a:r>
            <a:br>
              <a:rPr lang="en-US" sz="4800" dirty="0"/>
            </a:br>
            <a:r>
              <a:rPr lang="en-US" sz="4800" dirty="0"/>
              <a:t>sons of Light.”</a:t>
            </a:r>
          </a:p>
        </p:txBody>
      </p:sp>
    </p:spTree>
    <p:extLst>
      <p:ext uri="{BB962C8B-B14F-4D97-AF65-F5344CB8AC3E}">
        <p14:creationId xmlns:p14="http://schemas.microsoft.com/office/powerpoint/2010/main" val="15452769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E09E0-FD93-EBCA-7B93-02DD5E9DBDEC}"/>
              </a:ext>
            </a:extLst>
          </p:cNvPr>
          <p:cNvSpPr>
            <a:spLocks noGrp="1"/>
          </p:cNvSpPr>
          <p:nvPr>
            <p:ph type="title"/>
          </p:nvPr>
        </p:nvSpPr>
        <p:spPr/>
        <p:txBody>
          <a:bodyPr/>
          <a:lstStyle/>
          <a:p>
            <a:r>
              <a:rPr lang="en-US" sz="4800" dirty="0"/>
              <a:t>Salt &amp; Light Bible Ministries</a:t>
            </a:r>
            <a:br>
              <a:rPr lang="en-US" sz="4800" dirty="0"/>
            </a:br>
            <a:r>
              <a:rPr lang="en-US" sz="4400" dirty="0"/>
              <a:t>Help, Letters, &amp; Donations</a:t>
            </a:r>
            <a:br>
              <a:rPr lang="en-US" sz="4400" dirty="0"/>
            </a:br>
            <a:br>
              <a:rPr lang="en-US" sz="4400" dirty="0"/>
            </a:br>
            <a:r>
              <a:rPr lang="en-US" sz="4000" dirty="0"/>
              <a:t>visit us: </a:t>
            </a:r>
            <a:r>
              <a:rPr lang="en-US" sz="4400" dirty="0">
                <a:hlinkClick r:id="rId3"/>
              </a:rPr>
              <a:t>SLBM.org</a:t>
            </a:r>
            <a:r>
              <a:rPr lang="en-US" sz="4400" dirty="0"/>
              <a:t> *</a:t>
            </a:r>
            <a:r>
              <a:rPr lang="en-US" sz="3200" dirty="0" err="1"/>
              <a:t>paypal</a:t>
            </a:r>
            <a:br>
              <a:rPr lang="en-US" sz="4400" dirty="0"/>
            </a:br>
            <a:r>
              <a:rPr lang="en-US" sz="4400" dirty="0"/>
              <a:t>write to us: </a:t>
            </a:r>
            <a:r>
              <a:rPr lang="en-US" sz="4400" dirty="0">
                <a:hlinkClick r:id="rId3"/>
              </a:rPr>
              <a:t>SLBM@gmail.org</a:t>
            </a:r>
            <a:br>
              <a:rPr lang="en-US" sz="4400" dirty="0"/>
            </a:br>
            <a:r>
              <a:rPr lang="en-US" sz="3200" dirty="0"/>
              <a:t>watch on </a:t>
            </a:r>
            <a:r>
              <a:rPr lang="en-US" sz="3200" dirty="0" err="1"/>
              <a:t>utube</a:t>
            </a:r>
            <a:r>
              <a:rPr lang="en-US" sz="3200" dirty="0"/>
              <a:t> @ </a:t>
            </a:r>
            <a:r>
              <a:rPr lang="en-US" sz="3200" dirty="0" err="1"/>
              <a:t>SaltandLightBibleMinistries</a:t>
            </a:r>
            <a:br>
              <a:rPr lang="en-US" sz="4400" dirty="0"/>
            </a:br>
            <a:r>
              <a:rPr lang="en-US" sz="4400" dirty="0"/>
              <a:t>or </a:t>
            </a:r>
            <a:r>
              <a:rPr lang="en-US" sz="3600" dirty="0"/>
              <a:t>mail: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p>
        </p:txBody>
      </p:sp>
    </p:spTree>
    <p:extLst>
      <p:ext uri="{BB962C8B-B14F-4D97-AF65-F5344CB8AC3E}">
        <p14:creationId xmlns:p14="http://schemas.microsoft.com/office/powerpoint/2010/main" val="20524737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71ACC-E6C6-FEBA-003E-DF88C390E7A7}"/>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2707236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63429-354D-E637-A98A-26CB9D8C4678}"/>
              </a:ext>
            </a:extLst>
          </p:cNvPr>
          <p:cNvSpPr>
            <a:spLocks noGrp="1"/>
          </p:cNvSpPr>
          <p:nvPr>
            <p:ph type="title"/>
          </p:nvPr>
        </p:nvSpPr>
        <p:spPr/>
        <p:txBody>
          <a:bodyPr/>
          <a:lstStyle/>
          <a:p>
            <a:r>
              <a:rPr lang="en-US" sz="4800" dirty="0"/>
              <a:t>2. If the believer is habitually living in sin, inside the Cosmic system, they are ‘living the lie’.</a:t>
            </a:r>
            <a:br>
              <a:rPr lang="en-US" sz="4800" dirty="0"/>
            </a:br>
            <a:r>
              <a:rPr lang="en-US" sz="4800" dirty="0"/>
              <a:t> </a:t>
            </a:r>
            <a:br>
              <a:rPr lang="en-US" sz="4800" dirty="0"/>
            </a:br>
            <a:r>
              <a:rPr lang="en-US" sz="4800" dirty="0"/>
              <a:t>No matter any other such claims to ‘godly living’.</a:t>
            </a:r>
          </a:p>
        </p:txBody>
      </p:sp>
    </p:spTree>
    <p:extLst>
      <p:ext uri="{BB962C8B-B14F-4D97-AF65-F5344CB8AC3E}">
        <p14:creationId xmlns:p14="http://schemas.microsoft.com/office/powerpoint/2010/main" val="42560579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F082E-4258-218C-8A90-3D41C6A931F1}"/>
              </a:ext>
            </a:extLst>
          </p:cNvPr>
          <p:cNvSpPr>
            <a:spLocks noGrp="1"/>
          </p:cNvSpPr>
          <p:nvPr>
            <p:ph type="title"/>
          </p:nvPr>
        </p:nvSpPr>
        <p:spPr/>
        <p:txBody>
          <a:bodyPr/>
          <a:lstStyle/>
          <a:p>
            <a:endParaRPr lang="en-US" sz="4000" dirty="0"/>
          </a:p>
        </p:txBody>
      </p:sp>
    </p:spTree>
    <p:extLst>
      <p:ext uri="{BB962C8B-B14F-4D97-AF65-F5344CB8AC3E}">
        <p14:creationId xmlns:p14="http://schemas.microsoft.com/office/powerpoint/2010/main" val="1712429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7C3DD-A084-B1A3-242A-80BA849DD039}"/>
              </a:ext>
            </a:extLst>
          </p:cNvPr>
          <p:cNvSpPr>
            <a:spLocks noGrp="1"/>
          </p:cNvSpPr>
          <p:nvPr>
            <p:ph type="title"/>
          </p:nvPr>
        </p:nvSpPr>
        <p:spPr/>
        <p:txBody>
          <a:bodyPr/>
          <a:lstStyle/>
          <a:p>
            <a:r>
              <a:rPr lang="en-US" sz="4800" dirty="0"/>
              <a:t>3. The believer is heavily influenced by ideology of false teachers (these Gnostics that surround them and turn to legalism) which develop the illusion they are under.</a:t>
            </a:r>
            <a:br>
              <a:rPr lang="en-US" sz="4800" dirty="0"/>
            </a:br>
            <a:br>
              <a:rPr lang="en-US" sz="4800" dirty="0"/>
            </a:br>
            <a:r>
              <a:rPr lang="en-US" sz="4800" dirty="0"/>
              <a:t> No room for Grace! </a:t>
            </a:r>
            <a:br>
              <a:rPr lang="en-US" sz="4800" dirty="0"/>
            </a:br>
            <a:endParaRPr lang="en-US" sz="4800" dirty="0"/>
          </a:p>
        </p:txBody>
      </p:sp>
    </p:spTree>
    <p:extLst>
      <p:ext uri="{BB962C8B-B14F-4D97-AF65-F5344CB8AC3E}">
        <p14:creationId xmlns:p14="http://schemas.microsoft.com/office/powerpoint/2010/main" val="2740991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9B90C-B41A-147A-DE38-B2812FB1EE80}"/>
              </a:ext>
            </a:extLst>
          </p:cNvPr>
          <p:cNvSpPr>
            <a:spLocks noGrp="1"/>
          </p:cNvSpPr>
          <p:nvPr>
            <p:ph type="title"/>
          </p:nvPr>
        </p:nvSpPr>
        <p:spPr/>
        <p:txBody>
          <a:bodyPr/>
          <a:lstStyle/>
          <a:p>
            <a:r>
              <a:rPr lang="en-US" sz="4000" dirty="0"/>
              <a:t>4. The Believer must be living the truth, not the lie, to have fellowship.</a:t>
            </a:r>
            <a:br>
              <a:rPr lang="en-US" sz="4000" dirty="0"/>
            </a:br>
            <a:r>
              <a:rPr lang="en-US" sz="4000" dirty="0"/>
              <a:t> </a:t>
            </a:r>
            <a:br>
              <a:rPr lang="en-US" sz="4000" dirty="0"/>
            </a:br>
            <a:r>
              <a:rPr lang="en-US" sz="4000" dirty="0"/>
              <a:t>The requirement: a daily intake of bible doctrine, picking up your cross, combined with the filling of God the Holy Spirit, allows for application of bible doctrine and spiritual advancement. </a:t>
            </a:r>
          </a:p>
        </p:txBody>
      </p:sp>
    </p:spTree>
    <p:extLst>
      <p:ext uri="{BB962C8B-B14F-4D97-AF65-F5344CB8AC3E}">
        <p14:creationId xmlns:p14="http://schemas.microsoft.com/office/powerpoint/2010/main" val="230609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FDD4B-F2C9-2E7F-4D3A-7DD8DAEDFB55}"/>
              </a:ext>
            </a:extLst>
          </p:cNvPr>
          <p:cNvSpPr>
            <a:spLocks noGrp="1"/>
          </p:cNvSpPr>
          <p:nvPr>
            <p:ph type="title"/>
          </p:nvPr>
        </p:nvSpPr>
        <p:spPr/>
        <p:txBody>
          <a:bodyPr/>
          <a:lstStyle/>
          <a:p>
            <a:r>
              <a:rPr lang="en-US" sz="4400" dirty="0"/>
              <a:t>‘the truth’- </a:t>
            </a:r>
            <a:r>
              <a:rPr lang="en-US" sz="4400" dirty="0" err="1"/>
              <a:t>alētheia</a:t>
            </a:r>
            <a:r>
              <a:rPr lang="en-US" sz="4400" dirty="0"/>
              <a:t> –</a:t>
            </a:r>
            <a:br>
              <a:rPr lang="en-US" sz="4400" dirty="0"/>
            </a:br>
            <a:r>
              <a:rPr lang="en-US" sz="4400" dirty="0"/>
              <a:t> </a:t>
            </a:r>
            <a:br>
              <a:rPr lang="en-US" sz="4400" dirty="0"/>
            </a:br>
            <a:r>
              <a:rPr lang="en-US" sz="4400" dirty="0"/>
              <a:t>(G225 al-ay'-</a:t>
            </a:r>
            <a:r>
              <a:rPr lang="en-US" sz="4400" dirty="0" err="1"/>
              <a:t>thi</a:t>
            </a:r>
            <a:r>
              <a:rPr lang="en-US" sz="4400" dirty="0"/>
              <a:t>-a) From G227 – </a:t>
            </a:r>
            <a:r>
              <a:rPr lang="en-US" sz="4400" dirty="0" err="1"/>
              <a:t>alēthēs</a:t>
            </a:r>
            <a:r>
              <a:rPr lang="en-US" sz="4400" dirty="0"/>
              <a:t> = true, a fact or reality; the opposite of illusion,</a:t>
            </a:r>
            <a:br>
              <a:rPr lang="en-US" sz="4400" dirty="0"/>
            </a:br>
            <a:r>
              <a:rPr lang="en-US" sz="4400" dirty="0"/>
              <a:t> </a:t>
            </a:r>
            <a:br>
              <a:rPr lang="en-US" sz="4400" dirty="0"/>
            </a:br>
            <a:r>
              <a:rPr lang="en-US" sz="4400" dirty="0"/>
              <a:t>= truth, verity; as in not concealing </a:t>
            </a:r>
            <a:br>
              <a:rPr lang="en-US" dirty="0"/>
            </a:br>
            <a:endParaRPr lang="en-US" dirty="0"/>
          </a:p>
        </p:txBody>
      </p:sp>
    </p:spTree>
    <p:extLst>
      <p:ext uri="{BB962C8B-B14F-4D97-AF65-F5344CB8AC3E}">
        <p14:creationId xmlns:p14="http://schemas.microsoft.com/office/powerpoint/2010/main" val="562958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13D4E-2B5D-7614-E73F-F2A3844A5A87}"/>
              </a:ext>
            </a:extLst>
          </p:cNvPr>
          <p:cNvSpPr>
            <a:spLocks noGrp="1"/>
          </p:cNvSpPr>
          <p:nvPr>
            <p:ph type="title"/>
          </p:nvPr>
        </p:nvSpPr>
        <p:spPr/>
        <p:txBody>
          <a:bodyPr/>
          <a:lstStyle/>
          <a:p>
            <a:r>
              <a:rPr lang="en-US" sz="4000" i="1" dirty="0"/>
              <a:t>Alethia</a:t>
            </a:r>
            <a:r>
              <a:rPr lang="en-US" sz="4000" dirty="0"/>
              <a:t> - objectively;  = the truth </a:t>
            </a:r>
            <a:br>
              <a:rPr lang="en-US" sz="4000" dirty="0"/>
            </a:br>
            <a:r>
              <a:rPr lang="en-US" sz="4000" dirty="0"/>
              <a:t>as taught in the Christian religion, respecting God and the execution of his purposes through Christ, and respecting the duties of man, </a:t>
            </a:r>
            <a:br>
              <a:rPr lang="en-US" sz="4000" dirty="0"/>
            </a:br>
            <a:r>
              <a:rPr lang="en-US" sz="4000" dirty="0"/>
              <a:t>opposing alike to the superstitions of the Gentiles and the inventions of the Jews, and the corrupt opinions and precepts of false teachers even among Christians. </a:t>
            </a:r>
          </a:p>
        </p:txBody>
      </p:sp>
    </p:spTree>
    <p:extLst>
      <p:ext uri="{BB962C8B-B14F-4D97-AF65-F5344CB8AC3E}">
        <p14:creationId xmlns:p14="http://schemas.microsoft.com/office/powerpoint/2010/main" val="1668686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07E61-788F-A6D8-4290-E3F72DBEC1A0}"/>
              </a:ext>
            </a:extLst>
          </p:cNvPr>
          <p:cNvSpPr>
            <a:spLocks noGrp="1"/>
          </p:cNvSpPr>
          <p:nvPr>
            <p:ph type="title"/>
          </p:nvPr>
        </p:nvSpPr>
        <p:spPr/>
        <p:txBody>
          <a:bodyPr/>
          <a:lstStyle/>
          <a:p>
            <a:r>
              <a:rPr lang="en-US" sz="4400" i="1" dirty="0"/>
              <a:t>Alethia</a:t>
            </a:r>
            <a:r>
              <a:rPr lang="en-US" sz="4400" dirty="0"/>
              <a:t> – subjectively</a:t>
            </a:r>
            <a:br>
              <a:rPr lang="en-US" sz="4400" dirty="0"/>
            </a:br>
            <a:br>
              <a:rPr lang="en-US" sz="4400" dirty="0"/>
            </a:br>
            <a:r>
              <a:rPr lang="en-US" sz="4400" dirty="0"/>
              <a:t>= truth as a personal excellence; that candor of mind, which is free from affection, pretense, simulation, falsehood, and deceit.</a:t>
            </a:r>
            <a:br>
              <a:rPr lang="en-US" sz="4400" dirty="0"/>
            </a:br>
            <a:endParaRPr lang="en-US" sz="4400" dirty="0"/>
          </a:p>
        </p:txBody>
      </p:sp>
    </p:spTree>
    <p:extLst>
      <p:ext uri="{BB962C8B-B14F-4D97-AF65-F5344CB8AC3E}">
        <p14:creationId xmlns:p14="http://schemas.microsoft.com/office/powerpoint/2010/main" val="375474983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3465A4"/>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342900" marR="0" indent="-342900" algn="ctr" defTabSz="457200" rtl="0" eaLnBrk="1" fontAlgn="base" latinLnBrk="0" hangingPunct="1">
          <a:lnSpc>
            <a:spcPct val="100000"/>
          </a:lnSpc>
          <a:spcBef>
            <a:spcPts val="1350"/>
          </a:spcBef>
          <a:spcAft>
            <a:spcPct val="0"/>
          </a:spcAft>
          <a:buClr>
            <a:srgbClr val="000000"/>
          </a:buClr>
          <a:buSzPct val="100000"/>
          <a:buFont typeface="Times New Roman" panose="02020603050405020304" pitchFamily="18" charset="0"/>
          <a:buNone/>
          <a:tabLst/>
          <a:defRPr kumimoji="0" lang="en-GB" altLang="en-US" sz="4400" b="1" i="0" u="none" strike="noStrike" cap="none" normalizeH="0" baseline="0" smtClean="0">
            <a:ln>
              <a:noFill/>
            </a:ln>
            <a:solidFill>
              <a:srgbClr val="FFFFFF"/>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3465A4"/>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342900" marR="0" indent="-342900" algn="ctr" defTabSz="457200" rtl="0" eaLnBrk="1" fontAlgn="base" latinLnBrk="0" hangingPunct="1">
          <a:lnSpc>
            <a:spcPct val="100000"/>
          </a:lnSpc>
          <a:spcBef>
            <a:spcPts val="1350"/>
          </a:spcBef>
          <a:spcAft>
            <a:spcPct val="0"/>
          </a:spcAft>
          <a:buClr>
            <a:srgbClr val="000000"/>
          </a:buClr>
          <a:buSzPct val="100000"/>
          <a:buFont typeface="Times New Roman" panose="02020603050405020304" pitchFamily="18" charset="0"/>
          <a:buNone/>
          <a:tabLst/>
          <a:defRPr kumimoji="0" lang="en-GB" altLang="en-US" sz="4400" b="1" i="0" u="none" strike="noStrike" cap="none" normalizeH="0" baseline="0" smtClean="0">
            <a:ln>
              <a:noFill/>
            </a:ln>
            <a:solidFill>
              <a:srgbClr val="FFFFFF"/>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57329</TotalTime>
  <Words>1553</Words>
  <Application>Microsoft Office PowerPoint</Application>
  <PresentationFormat>On-screen Show (4:3)</PresentationFormat>
  <Paragraphs>38</Paragraphs>
  <Slides>40</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40</vt:i4>
      </vt:variant>
    </vt:vector>
  </HeadingPairs>
  <TitlesOfParts>
    <vt:vector size="43" baseType="lpstr">
      <vt:lpstr>Arial</vt:lpstr>
      <vt:lpstr>Times New Roman</vt:lpstr>
      <vt:lpstr>Default Design</vt:lpstr>
      <vt:lpstr>Salt and Light Bible Ministries  ‘A Daily Cross with Thee’ # 026 – A Spirit filled reality of being in the Divine system of God’s Plan.  Pastor Jason Kauranen Sunday June 29, 2025</vt:lpstr>
      <vt:lpstr>1Jo 1:6 If we say that we have fellowship with Him and yet walk  in the darkness, we lie  and do not practice the truth; </vt:lpstr>
      <vt:lpstr>1. The believer cannot be in both Camps (either a or b),   a.  A fellowship with God in the Divine nature.  b.  A fellowship with the world system (the Cosmos/ in the flesh) and the OSN dominance. </vt:lpstr>
      <vt:lpstr>2. If the believer is habitually living in sin, inside the Cosmic system, they are ‘living the lie’.   No matter any other such claims to ‘godly living’.</vt:lpstr>
      <vt:lpstr>3. The believer is heavily influenced by ideology of false teachers (these Gnostics that surround them and turn to legalism) which develop the illusion they are under.   No room for Grace!  </vt:lpstr>
      <vt:lpstr>4. The Believer must be living the truth, not the lie, to have fellowship.   The requirement: a daily intake of bible doctrine, picking up your cross, combined with the filling of God the Holy Spirit, allows for application of bible doctrine and spiritual advancement. </vt:lpstr>
      <vt:lpstr>‘the truth’- alētheia –   (G225 al-ay'-thi-a) From G227 – alēthēs = true, a fact or reality; the opposite of illusion,   = truth, verity; as in not concealing  </vt:lpstr>
      <vt:lpstr>Alethia - objectively;  = the truth  as taught in the Christian religion, respecting God and the execution of his purposes through Christ, and respecting the duties of man,  opposing alike to the superstitions of the Gentiles and the inventions of the Jews, and the corrupt opinions and precepts of false teachers even among Christians. </vt:lpstr>
      <vt:lpstr>Alethia – subjectively  = truth as a personal excellence; that candor of mind, which is free from affection, pretense, simulation, falsehood, and deceit. </vt:lpstr>
      <vt:lpstr>John 14:6 Jesus said,  ‘I am the way, the truth,  and the life; no one comes to the FATHER but through Me. </vt:lpstr>
      <vt:lpstr>The bus stops of carnality,  “living fleshly”,  ‘Grieving the Holy Spirit’  – Eph 4:30, Gal 5:17, 1Co 3:1-3.   ‘Quenching the Holy Spirit’  – 1Th 5:19.  </vt:lpstr>
      <vt:lpstr>Eph 4:29 Let no unwholesome word proceed from your mouth, but only such a word as is good for edification according to the need of the moment, so that it will give grace to those who hear. </vt:lpstr>
      <vt:lpstr>Eph 4:30 Do not grieve the Holy Spirit of God, by whom you were sealed for the day of redemption. </vt:lpstr>
      <vt:lpstr>Eph 4:31 Let all bitterness and wrath and anger and clamor and slander be put away from you, along with all malice.</vt:lpstr>
      <vt:lpstr>‘Grieve’ - lupeō (G3076 loo-peh'-o) From G3077 lupē; = to make sorrowful, to affect with sadness, cause grief, to throw into sorrow.  = to offend, to be in heaviness,  to insult.  = sadness or sorrow = grudgingly. </vt:lpstr>
      <vt:lpstr>Gal 5:17 For the flesh sets its desire against the Spirit, and the Spirit against the flesh;  for these are in opposition to one another, so that you may not do the things that you please.</vt:lpstr>
      <vt:lpstr>1Co 3:3 for you are still fleshly. For since there is jealousy and strife among you, are you not fleshly, and are you not walking like mere men? </vt:lpstr>
      <vt:lpstr>The bus stops of carnality, “living fleshly”  ‘Grieving the Holy Spirit’ – Eph 4:30, Gal 5:17, 1Co 3:1-3.   ‘Quenching the Holy Spirit’ – 1Th 5:19.  </vt:lpstr>
      <vt:lpstr>1 Th 5:19 Do not quench the Spirit (God the Holy Spirit); </vt:lpstr>
      <vt:lpstr>quench’ – sbennumi  (G4570 sben'-noo-mee), a prolonged form of an apparently primary verb = to extinguish (literally or figuratively)  = to go out, quench. *(metaphorically) = to suppress or stifle (of divine influence). </vt:lpstr>
      <vt:lpstr>1 John 1:6 If we say that we have fellowship with Him and yet walk in the darkness, we lie and do not practice the truth; </vt:lpstr>
      <vt:lpstr>1 John 1:7 but if we walk in the light as He Himself is in the Light, we have fellowship with one another, and the blood of Jesus His Son cleanses us from all sin.</vt:lpstr>
      <vt:lpstr>‘But’ {conj} – de (G1161 deh)  = but, also, yet, however.  *Universally used by way of opposition and distinction; it is added to statements opposed to a preceding statement.  </vt:lpstr>
      <vt:lpstr>‘we’ – 1st person plural where John tells us this is addressed to all believers and includes himself </vt:lpstr>
      <vt:lpstr>‘should walk’- peripatōmen (G4043 per-ee-pat-eh'-omen) From peri G4012 - all over, around and pateō - trample, tread down.  = tread all around, walk about. </vt:lpstr>
      <vt:lpstr>‘in the light’ – en tō phōti  – a phrase, including the noun, is in the neuter, which is important to emphasize its nature as an immaterial characteristic or essence, rather than a concrete entity. </vt:lpstr>
      <vt:lpstr>‘in’ - en (G1722) = A primary preposition denoting (fixed) position (in place, time or state),   = the condition (state) in which something operates from the inside (within). </vt:lpstr>
      <vt:lpstr>phós (G5457 fose) – light, luminousness from an unused Greek root phao = to shine or make manifest; (especially in terms of its results, what it manifests).  used in the NT,  = the manifestation of God's self-existent life  = divine illumination to reveal and impart life, through Christ. </vt:lpstr>
      <vt:lpstr>John 8:12 Then Jesus again spoke to them, saying,  “I am the Light of the world;  he who follows Me will not walk in the darkness, but will have the Light of life.” </vt:lpstr>
      <vt:lpstr>Psm 27:1 The LORD is my light and my salvation; Whom shall I fear? The LORD is the defense of  my life; Whom shall I dread?  </vt:lpstr>
      <vt:lpstr> Psa 27:4 One thing I have asked from the LORD, that I shall seek: That I may dwell in the house of the LORD all the days of my life, To behold the beauty of the LORD And to meditate in His temple. </vt:lpstr>
      <vt:lpstr>Isa 60:19 “No longer will you have the sun for light by day,  Nor for brightness will the moon give you light;  But you will have the LORD for an everlasting light, And your God for your glory.  </vt:lpstr>
      <vt:lpstr>Isa 60:20 “Your sun will no longer set,  Nor will your moon wane;   For you will have the LORD for an everlasting light,  And the days of your mourning will be over.  </vt:lpstr>
      <vt:lpstr>Mic 7:8 Do not rejoice over me, O my enemy. Though I fall I will rise; Though I dwell in darkness,  the LORD is a light for me.  </vt:lpstr>
      <vt:lpstr>Job 29:2b-3 As in the days when God watched over me; When His lamp shone over my head, And by His light I walked through darkness;  </vt:lpstr>
      <vt:lpstr>John 12:35 So Jesus said to them, “For a little while longer the Light is among you.  Walk while you have the Light, so that darkness will not overtake you; he who walks in the darkness does not know where he goes. </vt:lpstr>
      <vt:lpstr>John 12:36 While you have  the Light, believe in the Light, so that you may become  sons of Light.”</vt:lpstr>
      <vt:lpstr>Salt &amp; Light Bible Ministries Help, Letters, &amp; Donations  visit us: SLBM.org *paypal write to us: SLBM@gmail.org watch on utube @ SaltandLightBibleMinistries or mail: Salt and Light Bible Ministries c/o Pastor Jason Kauranen 2 Dianne Drive East Wareham, Mass 02538</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Grace Bible Church Pastor/Teacher Robert R. McLaughlin Sunday, July 31, 2016</dc:title>
  <dc:subject/>
  <dc:creator>RMBM</dc:creator>
  <cp:keywords/>
  <dc:description/>
  <cp:lastModifiedBy>Pastor Jason Kauranen</cp:lastModifiedBy>
  <cp:revision>141</cp:revision>
  <cp:lastPrinted>1601-01-01T00:00:00Z</cp:lastPrinted>
  <dcterms:created xsi:type="dcterms:W3CDTF">2016-07-31T13:32:40Z</dcterms:created>
  <dcterms:modified xsi:type="dcterms:W3CDTF">2025-06-28T23:18:31Z</dcterms:modified>
</cp:coreProperties>
</file>