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4"/>
  </p:notesMasterIdLst>
  <p:sldIdLst>
    <p:sldId id="307" r:id="rId2"/>
    <p:sldId id="592" r:id="rId3"/>
    <p:sldId id="608" r:id="rId4"/>
    <p:sldId id="596" r:id="rId5"/>
    <p:sldId id="597" r:id="rId6"/>
    <p:sldId id="598" r:id="rId7"/>
    <p:sldId id="609" r:id="rId8"/>
    <p:sldId id="610" r:id="rId9"/>
    <p:sldId id="611" r:id="rId10"/>
    <p:sldId id="612" r:id="rId11"/>
    <p:sldId id="613" r:id="rId12"/>
    <p:sldId id="605" r:id="rId13"/>
    <p:sldId id="614" r:id="rId14"/>
    <p:sldId id="607" r:id="rId15"/>
    <p:sldId id="615" r:id="rId16"/>
    <p:sldId id="616" r:id="rId17"/>
    <p:sldId id="617" r:id="rId18"/>
    <p:sldId id="618" r:id="rId19"/>
    <p:sldId id="619" r:id="rId20"/>
    <p:sldId id="620" r:id="rId21"/>
    <p:sldId id="621" r:id="rId22"/>
    <p:sldId id="622" r:id="rId23"/>
    <p:sldId id="623" r:id="rId24"/>
    <p:sldId id="630" r:id="rId25"/>
    <p:sldId id="624" r:id="rId26"/>
    <p:sldId id="625" r:id="rId27"/>
    <p:sldId id="626" r:id="rId28"/>
    <p:sldId id="627" r:id="rId29"/>
    <p:sldId id="628" r:id="rId30"/>
    <p:sldId id="629" r:id="rId31"/>
    <p:sldId id="538" r:id="rId32"/>
    <p:sldId id="572" r:id="rId33"/>
  </p:sldIdLst>
  <p:sldSz cx="9144000" cy="6858000" type="screen4x3"/>
  <p:notesSz cx="7315200" cy="9601200"/>
  <p:defaultTextStyle>
    <a:defPPr>
      <a:defRPr lang="en-GB"/>
    </a:defPPr>
    <a:lvl1pPr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1pPr>
    <a:lvl2pPr marL="742950" indent="-28575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2pPr>
    <a:lvl3pPr marL="11430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3pPr>
    <a:lvl4pPr marL="16002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4pPr>
    <a:lvl5pPr marL="2057400" indent="-228600" algn="ctr" defTabSz="457200" rtl="0" fontAlgn="base">
      <a:spcBef>
        <a:spcPts val="1350"/>
      </a:spcBef>
      <a:spcAft>
        <a:spcPct val="0"/>
      </a:spcAft>
      <a:buClr>
        <a:srgbClr val="000000"/>
      </a:buClr>
      <a:buSzPct val="100000"/>
      <a:buFont typeface="Times New Roman" panose="02020603050405020304" pitchFamily="18" charset="0"/>
      <a:defRPr sz="4400" b="1" kern="1200">
        <a:solidFill>
          <a:srgbClr val="FFFFFF"/>
        </a:solidFill>
        <a:latin typeface="Arial" panose="020B0604020202020204" pitchFamily="34" charset="0"/>
        <a:ea typeface="+mn-ea"/>
        <a:cs typeface="+mn-cs"/>
      </a:defRPr>
    </a:lvl5pPr>
    <a:lvl6pPr marL="2286000" algn="l" defTabSz="914400" rtl="0" eaLnBrk="1" latinLnBrk="0" hangingPunct="1">
      <a:defRPr sz="4400" b="1" kern="1200">
        <a:solidFill>
          <a:srgbClr val="FFFFFF"/>
        </a:solidFill>
        <a:latin typeface="Arial" panose="020B0604020202020204" pitchFamily="34" charset="0"/>
        <a:ea typeface="+mn-ea"/>
        <a:cs typeface="+mn-cs"/>
      </a:defRPr>
    </a:lvl6pPr>
    <a:lvl7pPr marL="2743200" algn="l" defTabSz="914400" rtl="0" eaLnBrk="1" latinLnBrk="0" hangingPunct="1">
      <a:defRPr sz="4400" b="1" kern="1200">
        <a:solidFill>
          <a:srgbClr val="FFFFFF"/>
        </a:solidFill>
        <a:latin typeface="Arial" panose="020B0604020202020204" pitchFamily="34" charset="0"/>
        <a:ea typeface="+mn-ea"/>
        <a:cs typeface="+mn-cs"/>
      </a:defRPr>
    </a:lvl7pPr>
    <a:lvl8pPr marL="3200400" algn="l" defTabSz="914400" rtl="0" eaLnBrk="1" latinLnBrk="0" hangingPunct="1">
      <a:defRPr sz="4400" b="1" kern="1200">
        <a:solidFill>
          <a:srgbClr val="FFFFFF"/>
        </a:solidFill>
        <a:latin typeface="Arial" panose="020B0604020202020204" pitchFamily="34" charset="0"/>
        <a:ea typeface="+mn-ea"/>
        <a:cs typeface="+mn-cs"/>
      </a:defRPr>
    </a:lvl8pPr>
    <a:lvl9pPr marL="3657600" algn="l" defTabSz="914400" rtl="0" eaLnBrk="1" latinLnBrk="0" hangingPunct="1">
      <a:defRPr sz="4400" b="1" kern="1200">
        <a:solidFill>
          <a:srgbClr val="FFFFFF"/>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08" autoAdjust="0"/>
    <p:restoredTop sz="86414"/>
  </p:normalViewPr>
  <p:slideViewPr>
    <p:cSldViewPr>
      <p:cViewPr varScale="1">
        <p:scale>
          <a:sx n="73" d="100"/>
          <a:sy n="73" d="100"/>
        </p:scale>
        <p:origin x="82" y="206"/>
      </p:cViewPr>
      <p:guideLst>
        <p:guide orient="horz" pos="2160"/>
        <p:guide pos="2880"/>
      </p:guideLst>
    </p:cSldViewPr>
  </p:slideViewPr>
  <p:outlineViewPr>
    <p:cViewPr varScale="1">
      <p:scale>
        <a:sx n="20" d="100"/>
        <a:sy n="20" d="100"/>
      </p:scale>
      <p:origin x="0" y="0"/>
    </p:cViewPr>
  </p:outlineViewPr>
  <p:notesTextViewPr>
    <p:cViewPr>
      <p:scale>
        <a:sx n="100" d="100"/>
        <a:sy n="100" d="100"/>
      </p:scale>
      <p:origin x="0" y="0"/>
    </p:cViewPr>
  </p:notesTextViewPr>
  <p:notesViewPr>
    <p:cSldViewPr>
      <p:cViewPr varScale="1">
        <p:scale>
          <a:sx n="59" d="100"/>
          <a:sy n="59" d="100"/>
        </p:scale>
        <p:origin x="-1752" y="-72"/>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616F227D-D91D-4C3A-823C-3926CED741F3}"/>
    <pc:docChg chg="undo custSel addSld delSld modSld sldOrd">
      <pc:chgData name="Pastor Jason Kauranen" userId="e0c3930084765aaa" providerId="LiveId" clId="{616F227D-D91D-4C3A-823C-3926CED741F3}" dt="2025-06-28T23:18:22.829" v="613" actId="20577"/>
      <pc:docMkLst>
        <pc:docMk/>
      </pc:docMkLst>
      <pc:sldChg chg="modSp mod">
        <pc:chgData name="Pastor Jason Kauranen" userId="e0c3930084765aaa" providerId="LiveId" clId="{616F227D-D91D-4C3A-823C-3926CED741F3}" dt="2025-06-28T20:52:42.980" v="50" actId="20577"/>
        <pc:sldMkLst>
          <pc:docMk/>
          <pc:sldMk cId="3827829371" sldId="307"/>
        </pc:sldMkLst>
        <pc:spChg chg="mod">
          <ac:chgData name="Pastor Jason Kauranen" userId="e0c3930084765aaa" providerId="LiveId" clId="{616F227D-D91D-4C3A-823C-3926CED741F3}" dt="2025-06-28T20:52:42.980" v="50" actId="20577"/>
          <ac:spMkLst>
            <pc:docMk/>
            <pc:sldMk cId="3827829371" sldId="307"/>
            <ac:spMk id="2" creationId="{4D60DAD2-C106-4269-E9BC-01FC495E1322}"/>
          </ac:spMkLst>
        </pc:spChg>
      </pc:sldChg>
      <pc:sldChg chg="del">
        <pc:chgData name="Pastor Jason Kauranen" userId="e0c3930084765aaa" providerId="LiveId" clId="{616F227D-D91D-4C3A-823C-3926CED741F3}" dt="2025-06-28T20:53:35.201" v="75" actId="47"/>
        <pc:sldMkLst>
          <pc:docMk/>
          <pc:sldMk cId="3340278386" sldId="497"/>
        </pc:sldMkLst>
      </pc:sldChg>
      <pc:sldChg chg="add del">
        <pc:chgData name="Pastor Jason Kauranen" userId="e0c3930084765aaa" providerId="LiveId" clId="{616F227D-D91D-4C3A-823C-3926CED741F3}" dt="2025-06-28T20:53:44.681" v="87" actId="47"/>
        <pc:sldMkLst>
          <pc:docMk/>
          <pc:sldMk cId="2052473728" sldId="538"/>
        </pc:sldMkLst>
      </pc:sldChg>
      <pc:sldChg chg="add del">
        <pc:chgData name="Pastor Jason Kauranen" userId="e0c3930084765aaa" providerId="LiveId" clId="{616F227D-D91D-4C3A-823C-3926CED741F3}" dt="2025-06-28T20:53:42.469" v="85" actId="47"/>
        <pc:sldMkLst>
          <pc:docMk/>
          <pc:sldMk cId="1712429467" sldId="541"/>
        </pc:sldMkLst>
      </pc:sldChg>
      <pc:sldChg chg="modSp mod">
        <pc:chgData name="Pastor Jason Kauranen" userId="e0c3930084765aaa" providerId="LiveId" clId="{616F227D-D91D-4C3A-823C-3926CED741F3}" dt="2025-06-28T20:52:54.914" v="51" actId="115"/>
        <pc:sldMkLst>
          <pc:docMk/>
          <pc:sldMk cId="2406253680" sldId="550"/>
        </pc:sldMkLst>
      </pc:sldChg>
      <pc:sldChg chg="add del">
        <pc:chgData name="Pastor Jason Kauranen" userId="e0c3930084765aaa" providerId="LiveId" clId="{616F227D-D91D-4C3A-823C-3926CED741F3}" dt="2025-06-28T20:53:43.856" v="86" actId="47"/>
        <pc:sldMkLst>
          <pc:docMk/>
          <pc:sldMk cId="2707236730" sldId="572"/>
        </pc:sldMkLst>
      </pc:sldChg>
      <pc:sldChg chg="modSp new mod">
        <pc:chgData name="Pastor Jason Kauranen" userId="e0c3930084765aaa" providerId="LiveId" clId="{616F227D-D91D-4C3A-823C-3926CED741F3}" dt="2025-06-28T21:12:52.462" v="171" actId="20577"/>
        <pc:sldMkLst>
          <pc:docMk/>
          <pc:sldMk cId="2145279874" sldId="573"/>
        </pc:sldMkLst>
      </pc:sldChg>
      <pc:sldChg chg="del">
        <pc:chgData name="Pastor Jason Kauranen" userId="e0c3930084765aaa" providerId="LiveId" clId="{616F227D-D91D-4C3A-823C-3926CED741F3}" dt="2025-06-28T20:53:20.941" v="52" actId="47"/>
        <pc:sldMkLst>
          <pc:docMk/>
          <pc:sldMk cId="3035410600" sldId="573"/>
        </pc:sldMkLst>
      </pc:sldChg>
      <pc:sldChg chg="del">
        <pc:chgData name="Pastor Jason Kauranen" userId="e0c3930084765aaa" providerId="LiveId" clId="{616F227D-D91D-4C3A-823C-3926CED741F3}" dt="2025-06-28T20:53:21.758" v="53" actId="47"/>
        <pc:sldMkLst>
          <pc:docMk/>
          <pc:sldMk cId="348764395" sldId="574"/>
        </pc:sldMkLst>
      </pc:sldChg>
      <pc:sldChg chg="modSp new mod">
        <pc:chgData name="Pastor Jason Kauranen" userId="e0c3930084765aaa" providerId="LiveId" clId="{616F227D-D91D-4C3A-823C-3926CED741F3}" dt="2025-06-28T21:16:23.025" v="229" actId="255"/>
        <pc:sldMkLst>
          <pc:docMk/>
          <pc:sldMk cId="4256057968" sldId="574"/>
        </pc:sldMkLst>
      </pc:sldChg>
      <pc:sldChg chg="del">
        <pc:chgData name="Pastor Jason Kauranen" userId="e0c3930084765aaa" providerId="LiveId" clId="{616F227D-D91D-4C3A-823C-3926CED741F3}" dt="2025-06-28T20:53:23.925" v="55" actId="47"/>
        <pc:sldMkLst>
          <pc:docMk/>
          <pc:sldMk cId="1937184774" sldId="575"/>
        </pc:sldMkLst>
      </pc:sldChg>
      <pc:sldChg chg="modSp new mod">
        <pc:chgData name="Pastor Jason Kauranen" userId="e0c3930084765aaa" providerId="LiveId" clId="{616F227D-D91D-4C3A-823C-3926CED741F3}" dt="2025-06-28T21:21:40.816" v="320" actId="20577"/>
        <pc:sldMkLst>
          <pc:docMk/>
          <pc:sldMk cId="2740991087" sldId="575"/>
        </pc:sldMkLst>
      </pc:sldChg>
      <pc:sldChg chg="modSp new mod">
        <pc:chgData name="Pastor Jason Kauranen" userId="e0c3930084765aaa" providerId="LiveId" clId="{616F227D-D91D-4C3A-823C-3926CED741F3}" dt="2025-06-28T21:31:47.312" v="416" actId="20577"/>
        <pc:sldMkLst>
          <pc:docMk/>
          <pc:sldMk cId="230609128" sldId="576"/>
        </pc:sldMkLst>
      </pc:sldChg>
      <pc:sldChg chg="del">
        <pc:chgData name="Pastor Jason Kauranen" userId="e0c3930084765aaa" providerId="LiveId" clId="{616F227D-D91D-4C3A-823C-3926CED741F3}" dt="2025-06-28T20:53:24.526" v="56" actId="47"/>
        <pc:sldMkLst>
          <pc:docMk/>
          <pc:sldMk cId="991965425" sldId="576"/>
        </pc:sldMkLst>
      </pc:sldChg>
      <pc:sldChg chg="modSp new mod">
        <pc:chgData name="Pastor Jason Kauranen" userId="e0c3930084765aaa" providerId="LiveId" clId="{616F227D-D91D-4C3A-823C-3926CED741F3}" dt="2025-06-28T21:32:32.409" v="422" actId="20577"/>
        <pc:sldMkLst>
          <pc:docMk/>
          <pc:sldMk cId="562958967" sldId="577"/>
        </pc:sldMkLst>
      </pc:sldChg>
      <pc:sldChg chg="del">
        <pc:chgData name="Pastor Jason Kauranen" userId="e0c3930084765aaa" providerId="LiveId" clId="{616F227D-D91D-4C3A-823C-3926CED741F3}" dt="2025-06-28T20:53:23.275" v="54" actId="47"/>
        <pc:sldMkLst>
          <pc:docMk/>
          <pc:sldMk cId="1831662660" sldId="577"/>
        </pc:sldMkLst>
      </pc:sldChg>
      <pc:sldChg chg="del">
        <pc:chgData name="Pastor Jason Kauranen" userId="e0c3930084765aaa" providerId="LiveId" clId="{616F227D-D91D-4C3A-823C-3926CED741F3}" dt="2025-06-28T20:53:25.331" v="57" actId="47"/>
        <pc:sldMkLst>
          <pc:docMk/>
          <pc:sldMk cId="68846286" sldId="578"/>
        </pc:sldMkLst>
      </pc:sldChg>
      <pc:sldChg chg="modSp new mod">
        <pc:chgData name="Pastor Jason Kauranen" userId="e0c3930084765aaa" providerId="LiveId" clId="{616F227D-D91D-4C3A-823C-3926CED741F3}" dt="2025-06-28T21:33:44.811" v="431" actId="20577"/>
        <pc:sldMkLst>
          <pc:docMk/>
          <pc:sldMk cId="1668686650" sldId="578"/>
        </pc:sldMkLst>
      </pc:sldChg>
      <pc:sldChg chg="modSp new mod">
        <pc:chgData name="Pastor Jason Kauranen" userId="e0c3930084765aaa" providerId="LiveId" clId="{616F227D-D91D-4C3A-823C-3926CED741F3}" dt="2025-06-28T21:34:29.776" v="440" actId="5793"/>
        <pc:sldMkLst>
          <pc:docMk/>
          <pc:sldMk cId="3754749832" sldId="579"/>
        </pc:sldMkLst>
      </pc:sldChg>
      <pc:sldChg chg="del">
        <pc:chgData name="Pastor Jason Kauranen" userId="e0c3930084765aaa" providerId="LiveId" clId="{616F227D-D91D-4C3A-823C-3926CED741F3}" dt="2025-06-28T20:53:26.169" v="58" actId="47"/>
        <pc:sldMkLst>
          <pc:docMk/>
          <pc:sldMk cId="3923459865" sldId="579"/>
        </pc:sldMkLst>
      </pc:sldChg>
      <pc:sldChg chg="del">
        <pc:chgData name="Pastor Jason Kauranen" userId="e0c3930084765aaa" providerId="LiveId" clId="{616F227D-D91D-4C3A-823C-3926CED741F3}" dt="2025-06-28T20:53:26.768" v="59" actId="47"/>
        <pc:sldMkLst>
          <pc:docMk/>
          <pc:sldMk cId="1720471987" sldId="580"/>
        </pc:sldMkLst>
      </pc:sldChg>
      <pc:sldChg chg="modSp new mod">
        <pc:chgData name="Pastor Jason Kauranen" userId="e0c3930084765aaa" providerId="LiveId" clId="{616F227D-D91D-4C3A-823C-3926CED741F3}" dt="2025-06-28T21:35:20.304" v="446" actId="20577"/>
        <pc:sldMkLst>
          <pc:docMk/>
          <pc:sldMk cId="2475418535" sldId="580"/>
        </pc:sldMkLst>
      </pc:sldChg>
      <pc:sldChg chg="del">
        <pc:chgData name="Pastor Jason Kauranen" userId="e0c3930084765aaa" providerId="LiveId" clId="{616F227D-D91D-4C3A-823C-3926CED741F3}" dt="2025-06-28T20:53:27.394" v="60" actId="47"/>
        <pc:sldMkLst>
          <pc:docMk/>
          <pc:sldMk cId="2039920363" sldId="581"/>
        </pc:sldMkLst>
      </pc:sldChg>
      <pc:sldChg chg="modSp new mod">
        <pc:chgData name="Pastor Jason Kauranen" userId="e0c3930084765aaa" providerId="LiveId" clId="{616F227D-D91D-4C3A-823C-3926CED741F3}" dt="2025-06-28T22:38:02.487" v="483" actId="20577"/>
        <pc:sldMkLst>
          <pc:docMk/>
          <pc:sldMk cId="2100864201" sldId="581"/>
        </pc:sldMkLst>
      </pc:sldChg>
      <pc:sldChg chg="del">
        <pc:chgData name="Pastor Jason Kauranen" userId="e0c3930084765aaa" providerId="LiveId" clId="{616F227D-D91D-4C3A-823C-3926CED741F3}" dt="2025-06-28T20:53:27.967" v="61" actId="47"/>
        <pc:sldMkLst>
          <pc:docMk/>
          <pc:sldMk cId="2419366275" sldId="582"/>
        </pc:sldMkLst>
      </pc:sldChg>
      <pc:sldChg chg="modSp new mod">
        <pc:chgData name="Pastor Jason Kauranen" userId="e0c3930084765aaa" providerId="LiveId" clId="{616F227D-D91D-4C3A-823C-3926CED741F3}" dt="2025-06-28T21:40:14.266" v="456"/>
        <pc:sldMkLst>
          <pc:docMk/>
          <pc:sldMk cId="3802492607" sldId="582"/>
        </pc:sldMkLst>
      </pc:sldChg>
      <pc:sldChg chg="modSp new mod">
        <pc:chgData name="Pastor Jason Kauranen" userId="e0c3930084765aaa" providerId="LiveId" clId="{616F227D-D91D-4C3A-823C-3926CED741F3}" dt="2025-06-28T21:40:37.307" v="458"/>
        <pc:sldMkLst>
          <pc:docMk/>
          <pc:sldMk cId="569290831" sldId="583"/>
        </pc:sldMkLst>
      </pc:sldChg>
      <pc:sldChg chg="del">
        <pc:chgData name="Pastor Jason Kauranen" userId="e0c3930084765aaa" providerId="LiveId" clId="{616F227D-D91D-4C3A-823C-3926CED741F3}" dt="2025-06-28T20:53:28.603" v="62" actId="47"/>
        <pc:sldMkLst>
          <pc:docMk/>
          <pc:sldMk cId="2641472672" sldId="583"/>
        </pc:sldMkLst>
      </pc:sldChg>
      <pc:sldChg chg="del">
        <pc:chgData name="Pastor Jason Kauranen" userId="e0c3930084765aaa" providerId="LiveId" clId="{616F227D-D91D-4C3A-823C-3926CED741F3}" dt="2025-06-28T20:53:29.311" v="63" actId="47"/>
        <pc:sldMkLst>
          <pc:docMk/>
          <pc:sldMk cId="2040523005" sldId="584"/>
        </pc:sldMkLst>
      </pc:sldChg>
      <pc:sldChg chg="modSp new mod">
        <pc:chgData name="Pastor Jason Kauranen" userId="e0c3930084765aaa" providerId="LiveId" clId="{616F227D-D91D-4C3A-823C-3926CED741F3}" dt="2025-06-28T21:40:59.115" v="460"/>
        <pc:sldMkLst>
          <pc:docMk/>
          <pc:sldMk cId="4218440514" sldId="584"/>
        </pc:sldMkLst>
      </pc:sldChg>
      <pc:sldChg chg="del">
        <pc:chgData name="Pastor Jason Kauranen" userId="e0c3930084765aaa" providerId="LiveId" clId="{616F227D-D91D-4C3A-823C-3926CED741F3}" dt="2025-06-28T20:53:29.897" v="64" actId="47"/>
        <pc:sldMkLst>
          <pc:docMk/>
          <pc:sldMk cId="1273354741" sldId="585"/>
        </pc:sldMkLst>
      </pc:sldChg>
      <pc:sldChg chg="modSp new mod">
        <pc:chgData name="Pastor Jason Kauranen" userId="e0c3930084765aaa" providerId="LiveId" clId="{616F227D-D91D-4C3A-823C-3926CED741F3}" dt="2025-06-28T22:32:42.740" v="471" actId="20577"/>
        <pc:sldMkLst>
          <pc:docMk/>
          <pc:sldMk cId="1540217999" sldId="585"/>
        </pc:sldMkLst>
      </pc:sldChg>
      <pc:sldChg chg="del">
        <pc:chgData name="Pastor Jason Kauranen" userId="e0c3930084765aaa" providerId="LiveId" clId="{616F227D-D91D-4C3A-823C-3926CED741F3}" dt="2025-06-28T20:53:30.475" v="65" actId="47"/>
        <pc:sldMkLst>
          <pc:docMk/>
          <pc:sldMk cId="674350286" sldId="586"/>
        </pc:sldMkLst>
      </pc:sldChg>
      <pc:sldChg chg="modSp new mod ord">
        <pc:chgData name="Pastor Jason Kauranen" userId="e0c3930084765aaa" providerId="LiveId" clId="{616F227D-D91D-4C3A-823C-3926CED741F3}" dt="2025-06-28T22:32:21.307" v="468"/>
        <pc:sldMkLst>
          <pc:docMk/>
          <pc:sldMk cId="3023611729" sldId="586"/>
        </pc:sldMkLst>
      </pc:sldChg>
      <pc:sldChg chg="del">
        <pc:chgData name="Pastor Jason Kauranen" userId="e0c3930084765aaa" providerId="LiveId" clId="{616F227D-D91D-4C3A-823C-3926CED741F3}" dt="2025-06-28T20:53:31.332" v="66" actId="47"/>
        <pc:sldMkLst>
          <pc:docMk/>
          <pc:sldMk cId="861185790" sldId="587"/>
        </pc:sldMkLst>
      </pc:sldChg>
      <pc:sldChg chg="modSp new mod">
        <pc:chgData name="Pastor Jason Kauranen" userId="e0c3930084765aaa" providerId="LiveId" clId="{616F227D-D91D-4C3A-823C-3926CED741F3}" dt="2025-06-28T22:35:47.043" v="474" actId="115"/>
        <pc:sldMkLst>
          <pc:docMk/>
          <pc:sldMk cId="3212083338" sldId="587"/>
        </pc:sldMkLst>
      </pc:sldChg>
      <pc:sldChg chg="del">
        <pc:chgData name="Pastor Jason Kauranen" userId="e0c3930084765aaa" providerId="LiveId" clId="{616F227D-D91D-4C3A-823C-3926CED741F3}" dt="2025-06-28T20:53:32.012" v="67" actId="47"/>
        <pc:sldMkLst>
          <pc:docMk/>
          <pc:sldMk cId="716358577" sldId="588"/>
        </pc:sldMkLst>
      </pc:sldChg>
      <pc:sldChg chg="modSp new mod">
        <pc:chgData name="Pastor Jason Kauranen" userId="e0c3930084765aaa" providerId="LiveId" clId="{616F227D-D91D-4C3A-823C-3926CED741F3}" dt="2025-06-28T22:36:45.795" v="481" actId="20577"/>
        <pc:sldMkLst>
          <pc:docMk/>
          <pc:sldMk cId="2385245546" sldId="588"/>
        </pc:sldMkLst>
      </pc:sldChg>
      <pc:sldChg chg="modSp new mod">
        <pc:chgData name="Pastor Jason Kauranen" userId="e0c3930084765aaa" providerId="LiveId" clId="{616F227D-D91D-4C3A-823C-3926CED741F3}" dt="2025-06-28T22:38:37.936" v="485"/>
        <pc:sldMkLst>
          <pc:docMk/>
          <pc:sldMk cId="57252830" sldId="589"/>
        </pc:sldMkLst>
      </pc:sldChg>
      <pc:sldChg chg="del">
        <pc:chgData name="Pastor Jason Kauranen" userId="e0c3930084765aaa" providerId="LiveId" clId="{616F227D-D91D-4C3A-823C-3926CED741F3}" dt="2025-06-28T20:53:32.748" v="68" actId="47"/>
        <pc:sldMkLst>
          <pc:docMk/>
          <pc:sldMk cId="2883317722" sldId="589"/>
        </pc:sldMkLst>
      </pc:sldChg>
      <pc:sldChg chg="modSp new mod">
        <pc:chgData name="Pastor Jason Kauranen" userId="e0c3930084765aaa" providerId="LiveId" clId="{616F227D-D91D-4C3A-823C-3926CED741F3}" dt="2025-06-28T22:43:58.871" v="497" actId="20577"/>
        <pc:sldMkLst>
          <pc:docMk/>
          <pc:sldMk cId="355503404" sldId="590"/>
        </pc:sldMkLst>
      </pc:sldChg>
      <pc:sldChg chg="del">
        <pc:chgData name="Pastor Jason Kauranen" userId="e0c3930084765aaa" providerId="LiveId" clId="{616F227D-D91D-4C3A-823C-3926CED741F3}" dt="2025-06-28T20:53:33.012" v="69" actId="47"/>
        <pc:sldMkLst>
          <pc:docMk/>
          <pc:sldMk cId="3543252753" sldId="590"/>
        </pc:sldMkLst>
      </pc:sldChg>
      <pc:sldChg chg="del">
        <pc:chgData name="Pastor Jason Kauranen" userId="e0c3930084765aaa" providerId="LiveId" clId="{616F227D-D91D-4C3A-823C-3926CED741F3}" dt="2025-06-28T20:53:33.276" v="70" actId="47"/>
        <pc:sldMkLst>
          <pc:docMk/>
          <pc:sldMk cId="1054063925" sldId="591"/>
        </pc:sldMkLst>
      </pc:sldChg>
      <pc:sldChg chg="modSp new mod">
        <pc:chgData name="Pastor Jason Kauranen" userId="e0c3930084765aaa" providerId="LiveId" clId="{616F227D-D91D-4C3A-823C-3926CED741F3}" dt="2025-06-28T22:53:48.976" v="499"/>
        <pc:sldMkLst>
          <pc:docMk/>
          <pc:sldMk cId="2940575675" sldId="591"/>
        </pc:sldMkLst>
      </pc:sldChg>
      <pc:sldChg chg="modSp new mod">
        <pc:chgData name="Pastor Jason Kauranen" userId="e0c3930084765aaa" providerId="LiveId" clId="{616F227D-D91D-4C3A-823C-3926CED741F3}" dt="2025-06-28T22:54:07.663" v="501"/>
        <pc:sldMkLst>
          <pc:docMk/>
          <pc:sldMk cId="1969110894" sldId="592"/>
        </pc:sldMkLst>
        <pc:spChg chg="mod">
          <ac:chgData name="Pastor Jason Kauranen" userId="e0c3930084765aaa" providerId="LiveId" clId="{616F227D-D91D-4C3A-823C-3926CED741F3}" dt="2025-06-28T22:54:07.663" v="501"/>
          <ac:spMkLst>
            <pc:docMk/>
            <pc:sldMk cId="1969110894" sldId="592"/>
            <ac:spMk id="2" creationId="{EA18AC31-0CC6-F500-1B65-470A210F5B4E}"/>
          </ac:spMkLst>
        </pc:spChg>
      </pc:sldChg>
      <pc:sldChg chg="del">
        <pc:chgData name="Pastor Jason Kauranen" userId="e0c3930084765aaa" providerId="LiveId" clId="{616F227D-D91D-4C3A-823C-3926CED741F3}" dt="2025-06-28T20:53:33.581" v="71" actId="47"/>
        <pc:sldMkLst>
          <pc:docMk/>
          <pc:sldMk cId="2916115899" sldId="592"/>
        </pc:sldMkLst>
      </pc:sldChg>
      <pc:sldChg chg="del">
        <pc:chgData name="Pastor Jason Kauranen" userId="e0c3930084765aaa" providerId="LiveId" clId="{616F227D-D91D-4C3A-823C-3926CED741F3}" dt="2025-06-28T20:53:34.277" v="72" actId="47"/>
        <pc:sldMkLst>
          <pc:docMk/>
          <pc:sldMk cId="1640692386" sldId="593"/>
        </pc:sldMkLst>
      </pc:sldChg>
      <pc:sldChg chg="modSp new mod">
        <pc:chgData name="Pastor Jason Kauranen" userId="e0c3930084765aaa" providerId="LiveId" clId="{616F227D-D91D-4C3A-823C-3926CED741F3}" dt="2025-06-28T22:54:50.017" v="506" actId="20577"/>
        <pc:sldMkLst>
          <pc:docMk/>
          <pc:sldMk cId="1645477105" sldId="593"/>
        </pc:sldMkLst>
      </pc:sldChg>
      <pc:sldChg chg="modSp new mod">
        <pc:chgData name="Pastor Jason Kauranen" userId="e0c3930084765aaa" providerId="LiveId" clId="{616F227D-D91D-4C3A-823C-3926CED741F3}" dt="2025-06-28T22:56:51.523" v="508" actId="20577"/>
        <pc:sldMkLst>
          <pc:docMk/>
          <pc:sldMk cId="1724016216" sldId="594"/>
        </pc:sldMkLst>
      </pc:sldChg>
      <pc:sldChg chg="del">
        <pc:chgData name="Pastor Jason Kauranen" userId="e0c3930084765aaa" providerId="LiveId" clId="{616F227D-D91D-4C3A-823C-3926CED741F3}" dt="2025-06-28T20:53:34.588" v="73" actId="47"/>
        <pc:sldMkLst>
          <pc:docMk/>
          <pc:sldMk cId="2680685886" sldId="594"/>
        </pc:sldMkLst>
      </pc:sldChg>
      <pc:sldChg chg="del">
        <pc:chgData name="Pastor Jason Kauranen" userId="e0c3930084765aaa" providerId="LiveId" clId="{616F227D-D91D-4C3A-823C-3926CED741F3}" dt="2025-06-28T20:53:34.896" v="74" actId="47"/>
        <pc:sldMkLst>
          <pc:docMk/>
          <pc:sldMk cId="345380021" sldId="595"/>
        </pc:sldMkLst>
      </pc:sldChg>
      <pc:sldChg chg="modSp new mod">
        <pc:chgData name="Pastor Jason Kauranen" userId="e0c3930084765aaa" providerId="LiveId" clId="{616F227D-D91D-4C3A-823C-3926CED741F3}" dt="2025-06-28T22:57:51.865" v="521" actId="20577"/>
        <pc:sldMkLst>
          <pc:docMk/>
          <pc:sldMk cId="4138422821" sldId="595"/>
        </pc:sldMkLst>
      </pc:sldChg>
      <pc:sldChg chg="del">
        <pc:chgData name="Pastor Jason Kauranen" userId="e0c3930084765aaa" providerId="LiveId" clId="{616F227D-D91D-4C3A-823C-3926CED741F3}" dt="2025-06-28T20:53:35.513" v="76" actId="47"/>
        <pc:sldMkLst>
          <pc:docMk/>
          <pc:sldMk cId="1468020844" sldId="596"/>
        </pc:sldMkLst>
      </pc:sldChg>
      <pc:sldChg chg="modSp new mod">
        <pc:chgData name="Pastor Jason Kauranen" userId="e0c3930084765aaa" providerId="LiveId" clId="{616F227D-D91D-4C3A-823C-3926CED741F3}" dt="2025-06-28T22:58:47.784" v="524" actId="20577"/>
        <pc:sldMkLst>
          <pc:docMk/>
          <pc:sldMk cId="4002105088" sldId="596"/>
        </pc:sldMkLst>
        <pc:spChg chg="mod">
          <ac:chgData name="Pastor Jason Kauranen" userId="e0c3930084765aaa" providerId="LiveId" clId="{616F227D-D91D-4C3A-823C-3926CED741F3}" dt="2025-06-28T22:58:47.784" v="524" actId="20577"/>
          <ac:spMkLst>
            <pc:docMk/>
            <pc:sldMk cId="4002105088" sldId="596"/>
            <ac:spMk id="2" creationId="{6996DA7E-A461-C4E5-4314-1A87981E7CCA}"/>
          </ac:spMkLst>
        </pc:spChg>
      </pc:sldChg>
      <pc:sldChg chg="modSp new mod">
        <pc:chgData name="Pastor Jason Kauranen" userId="e0c3930084765aaa" providerId="LiveId" clId="{616F227D-D91D-4C3A-823C-3926CED741F3}" dt="2025-06-28T23:06:24.771" v="538" actId="20577"/>
        <pc:sldMkLst>
          <pc:docMk/>
          <pc:sldMk cId="696352730" sldId="597"/>
        </pc:sldMkLst>
        <pc:spChg chg="mod">
          <ac:chgData name="Pastor Jason Kauranen" userId="e0c3930084765aaa" providerId="LiveId" clId="{616F227D-D91D-4C3A-823C-3926CED741F3}" dt="2025-06-28T23:06:24.771" v="538" actId="20577"/>
          <ac:spMkLst>
            <pc:docMk/>
            <pc:sldMk cId="696352730" sldId="597"/>
            <ac:spMk id="2" creationId="{FB65223C-6271-B414-E6A3-2BDC78904B4F}"/>
          </ac:spMkLst>
        </pc:spChg>
      </pc:sldChg>
      <pc:sldChg chg="del">
        <pc:chgData name="Pastor Jason Kauranen" userId="e0c3930084765aaa" providerId="LiveId" clId="{616F227D-D91D-4C3A-823C-3926CED741F3}" dt="2025-06-28T20:53:35.990" v="77" actId="47"/>
        <pc:sldMkLst>
          <pc:docMk/>
          <pc:sldMk cId="4270862739" sldId="597"/>
        </pc:sldMkLst>
      </pc:sldChg>
      <pc:sldChg chg="del">
        <pc:chgData name="Pastor Jason Kauranen" userId="e0c3930084765aaa" providerId="LiveId" clId="{616F227D-D91D-4C3A-823C-3926CED741F3}" dt="2025-06-28T20:53:36.292" v="78" actId="47"/>
        <pc:sldMkLst>
          <pc:docMk/>
          <pc:sldMk cId="351464400" sldId="598"/>
        </pc:sldMkLst>
      </pc:sldChg>
      <pc:sldChg chg="modSp new mod">
        <pc:chgData name="Pastor Jason Kauranen" userId="e0c3930084765aaa" providerId="LiveId" clId="{616F227D-D91D-4C3A-823C-3926CED741F3}" dt="2025-06-28T23:10:31.753" v="572" actId="20577"/>
        <pc:sldMkLst>
          <pc:docMk/>
          <pc:sldMk cId="1734488518" sldId="598"/>
        </pc:sldMkLst>
        <pc:spChg chg="mod">
          <ac:chgData name="Pastor Jason Kauranen" userId="e0c3930084765aaa" providerId="LiveId" clId="{616F227D-D91D-4C3A-823C-3926CED741F3}" dt="2025-06-28T23:10:31.753" v="572" actId="20577"/>
          <ac:spMkLst>
            <pc:docMk/>
            <pc:sldMk cId="1734488518" sldId="598"/>
            <ac:spMk id="2" creationId="{90C09DF5-DE23-51A4-7034-B972030A6013}"/>
          </ac:spMkLst>
        </pc:spChg>
      </pc:sldChg>
      <pc:sldChg chg="del">
        <pc:chgData name="Pastor Jason Kauranen" userId="e0c3930084765aaa" providerId="LiveId" clId="{616F227D-D91D-4C3A-823C-3926CED741F3}" dt="2025-06-28T20:53:37.118" v="81" actId="47"/>
        <pc:sldMkLst>
          <pc:docMk/>
          <pc:sldMk cId="1165168879" sldId="599"/>
        </pc:sldMkLst>
      </pc:sldChg>
      <pc:sldChg chg="modSp new mod">
        <pc:chgData name="Pastor Jason Kauranen" userId="e0c3930084765aaa" providerId="LiveId" clId="{616F227D-D91D-4C3A-823C-3926CED741F3}" dt="2025-06-28T23:11:41.435" v="584" actId="20577"/>
        <pc:sldMkLst>
          <pc:docMk/>
          <pc:sldMk cId="3425151038" sldId="599"/>
        </pc:sldMkLst>
      </pc:sldChg>
      <pc:sldChg chg="modSp new mod">
        <pc:chgData name="Pastor Jason Kauranen" userId="e0c3930084765aaa" providerId="LiveId" clId="{616F227D-D91D-4C3A-823C-3926CED741F3}" dt="2025-06-28T23:12:37.869" v="588" actId="20577"/>
        <pc:sldMkLst>
          <pc:docMk/>
          <pc:sldMk cId="3493234615" sldId="600"/>
        </pc:sldMkLst>
      </pc:sldChg>
      <pc:sldChg chg="del">
        <pc:chgData name="Pastor Jason Kauranen" userId="e0c3930084765aaa" providerId="LiveId" clId="{616F227D-D91D-4C3A-823C-3926CED741F3}" dt="2025-06-28T20:53:36.573" v="79" actId="47"/>
        <pc:sldMkLst>
          <pc:docMk/>
          <pc:sldMk cId="3770906790" sldId="600"/>
        </pc:sldMkLst>
      </pc:sldChg>
      <pc:sldChg chg="del">
        <pc:chgData name="Pastor Jason Kauranen" userId="e0c3930084765aaa" providerId="LiveId" clId="{616F227D-D91D-4C3A-823C-3926CED741F3}" dt="2025-06-28T20:53:36.860" v="80" actId="47"/>
        <pc:sldMkLst>
          <pc:docMk/>
          <pc:sldMk cId="4023478733" sldId="601"/>
        </pc:sldMkLst>
      </pc:sldChg>
      <pc:sldChg chg="modSp new mod">
        <pc:chgData name="Pastor Jason Kauranen" userId="e0c3930084765aaa" providerId="LiveId" clId="{616F227D-D91D-4C3A-823C-3926CED741F3}" dt="2025-06-28T23:13:05.046" v="591" actId="20577"/>
        <pc:sldMkLst>
          <pc:docMk/>
          <pc:sldMk cId="4245096616" sldId="601"/>
        </pc:sldMkLst>
      </pc:sldChg>
      <pc:sldChg chg="modSp new mod">
        <pc:chgData name="Pastor Jason Kauranen" userId="e0c3930084765aaa" providerId="LiveId" clId="{616F227D-D91D-4C3A-823C-3926CED741F3}" dt="2025-06-28T23:14:33.453" v="596" actId="20577"/>
        <pc:sldMkLst>
          <pc:docMk/>
          <pc:sldMk cId="2661345973" sldId="602"/>
        </pc:sldMkLst>
      </pc:sldChg>
      <pc:sldChg chg="modSp new mod">
        <pc:chgData name="Pastor Jason Kauranen" userId="e0c3930084765aaa" providerId="LiveId" clId="{616F227D-D91D-4C3A-823C-3926CED741F3}" dt="2025-06-28T23:15:06.998" v="599" actId="20577"/>
        <pc:sldMkLst>
          <pc:docMk/>
          <pc:sldMk cId="3916113647" sldId="603"/>
        </pc:sldMkLst>
      </pc:sldChg>
      <pc:sldChg chg="modSp new mod">
        <pc:chgData name="Pastor Jason Kauranen" userId="e0c3930084765aaa" providerId="LiveId" clId="{616F227D-D91D-4C3A-823C-3926CED741F3}" dt="2025-06-28T23:15:53.816" v="602" actId="20577"/>
        <pc:sldMkLst>
          <pc:docMk/>
          <pc:sldMk cId="2731752621" sldId="604"/>
        </pc:sldMkLst>
      </pc:sldChg>
      <pc:sldChg chg="modSp new mod">
        <pc:chgData name="Pastor Jason Kauranen" userId="e0c3930084765aaa" providerId="LiveId" clId="{616F227D-D91D-4C3A-823C-3926CED741F3}" dt="2025-06-28T23:16:18.688" v="604"/>
        <pc:sldMkLst>
          <pc:docMk/>
          <pc:sldMk cId="1495516317" sldId="605"/>
        </pc:sldMkLst>
        <pc:spChg chg="mod">
          <ac:chgData name="Pastor Jason Kauranen" userId="e0c3930084765aaa" providerId="LiveId" clId="{616F227D-D91D-4C3A-823C-3926CED741F3}" dt="2025-06-28T23:16:18.688" v="604"/>
          <ac:spMkLst>
            <pc:docMk/>
            <pc:sldMk cId="1495516317" sldId="605"/>
            <ac:spMk id="2" creationId="{733A37F3-0B2D-9FF7-18AB-12B9EFA0676E}"/>
          </ac:spMkLst>
        </pc:spChg>
      </pc:sldChg>
      <pc:sldChg chg="modSp new mod">
        <pc:chgData name="Pastor Jason Kauranen" userId="e0c3930084765aaa" providerId="LiveId" clId="{616F227D-D91D-4C3A-823C-3926CED741F3}" dt="2025-06-28T23:17:49.864" v="609" actId="20577"/>
        <pc:sldMkLst>
          <pc:docMk/>
          <pc:sldMk cId="1990060568" sldId="606"/>
        </pc:sldMkLst>
      </pc:sldChg>
      <pc:sldChg chg="modSp new mod">
        <pc:chgData name="Pastor Jason Kauranen" userId="e0c3930084765aaa" providerId="LiveId" clId="{616F227D-D91D-4C3A-823C-3926CED741F3}" dt="2025-06-28T23:18:22.829" v="613" actId="20577"/>
        <pc:sldMkLst>
          <pc:docMk/>
          <pc:sldMk cId="1545276937" sldId="607"/>
        </pc:sldMkLst>
        <pc:spChg chg="mod">
          <ac:chgData name="Pastor Jason Kauranen" userId="e0c3930084765aaa" providerId="LiveId" clId="{616F227D-D91D-4C3A-823C-3926CED741F3}" dt="2025-06-28T23:18:22.829" v="613" actId="20577"/>
          <ac:spMkLst>
            <pc:docMk/>
            <pc:sldMk cId="1545276937" sldId="607"/>
            <ac:spMk id="2" creationId="{B195849A-01F5-E71E-9ADC-C0AAAC9D19E2}"/>
          </ac:spMkLst>
        </pc:spChg>
      </pc:sldChg>
    </pc:docChg>
  </pc:docChgLst>
  <pc:docChgLst>
    <pc:chgData name="Pastor Jason Kauranen" userId="e0c3930084765aaa" providerId="LiveId" clId="{258B6A44-7291-4D77-BAD8-685BC52A76FD}"/>
    <pc:docChg chg="undo custSel modSld">
      <pc:chgData name="Pastor Jason Kauranen" userId="e0c3930084765aaa" providerId="LiveId" clId="{258B6A44-7291-4D77-BAD8-685BC52A76FD}" dt="2025-07-12T23:58:24.157" v="59" actId="20577"/>
      <pc:docMkLst>
        <pc:docMk/>
      </pc:docMkLst>
      <pc:sldChg chg="modSp mod">
        <pc:chgData name="Pastor Jason Kauranen" userId="e0c3930084765aaa" providerId="LiveId" clId="{258B6A44-7291-4D77-BAD8-685BC52A76FD}" dt="2025-07-12T23:58:24.157" v="59" actId="20577"/>
        <pc:sldMkLst>
          <pc:docMk/>
          <pc:sldMk cId="3827829371" sldId="307"/>
        </pc:sldMkLst>
        <pc:spChg chg="mod">
          <ac:chgData name="Pastor Jason Kauranen" userId="e0c3930084765aaa" providerId="LiveId" clId="{258B6A44-7291-4D77-BAD8-685BC52A76FD}" dt="2025-07-12T23:58:24.157" v="59" actId="20577"/>
          <ac:spMkLst>
            <pc:docMk/>
            <pc:sldMk cId="3827829371" sldId="307"/>
            <ac:spMk id="2" creationId="{4D60DAD2-C106-4269-E9BC-01FC495E1322}"/>
          </ac:spMkLst>
        </pc:spChg>
      </pc:sldChg>
    </pc:docChg>
  </pc:docChgLst>
  <pc:docChgLst>
    <pc:chgData name="Pastor Jason Kauranen" userId="e0c3930084765aaa" providerId="LiveId" clId="{DF70A800-D743-4B65-9743-43293E6CFFD2}"/>
    <pc:docChg chg="undo custSel addSld delSld modSld sldOrd">
      <pc:chgData name="Pastor Jason Kauranen" userId="e0c3930084765aaa" providerId="LiveId" clId="{DF70A800-D743-4B65-9743-43293E6CFFD2}" dt="2025-06-15T02:06:58.405" v="824" actId="20577"/>
      <pc:docMkLst>
        <pc:docMk/>
      </pc:docMkLst>
      <pc:sldChg chg="modSp mod">
        <pc:chgData name="Pastor Jason Kauranen" userId="e0c3930084765aaa" providerId="LiveId" clId="{DF70A800-D743-4B65-9743-43293E6CFFD2}" dt="2025-06-14T23:39:05.414" v="10" actId="20577"/>
        <pc:sldMkLst>
          <pc:docMk/>
          <pc:sldMk cId="3827829371" sldId="307"/>
        </pc:sldMkLst>
        <pc:spChg chg="mod">
          <ac:chgData name="Pastor Jason Kauranen" userId="e0c3930084765aaa" providerId="LiveId" clId="{DF70A800-D743-4B65-9743-43293E6CFFD2}" dt="2025-06-14T23:39:05.414" v="10" actId="20577"/>
          <ac:spMkLst>
            <pc:docMk/>
            <pc:sldMk cId="3827829371" sldId="307"/>
            <ac:spMk id="2" creationId="{4D60DAD2-C106-4269-E9BC-01FC495E1322}"/>
          </ac:spMkLst>
        </pc:spChg>
      </pc:sldChg>
      <pc:sldChg chg="ord">
        <pc:chgData name="Pastor Jason Kauranen" userId="e0c3930084765aaa" providerId="LiveId" clId="{DF70A800-D743-4B65-9743-43293E6CFFD2}" dt="2025-06-15T01:43:42.543" v="463"/>
        <pc:sldMkLst>
          <pc:docMk/>
          <pc:sldMk cId="3340278386" sldId="497"/>
        </pc:sldMkLst>
      </pc:sldChg>
      <pc:sldChg chg="del">
        <pc:chgData name="Pastor Jason Kauranen" userId="e0c3930084765aaa" providerId="LiveId" clId="{DF70A800-D743-4B65-9743-43293E6CFFD2}" dt="2025-06-14T23:41:26.877" v="44" actId="47"/>
        <pc:sldMkLst>
          <pc:docMk/>
          <pc:sldMk cId="8555669" sldId="504"/>
        </pc:sldMkLst>
      </pc:sldChg>
      <pc:sldChg chg="del">
        <pc:chgData name="Pastor Jason Kauranen" userId="e0c3930084765aaa" providerId="LiveId" clId="{DF70A800-D743-4B65-9743-43293E6CFFD2}" dt="2025-06-14T23:39:44.485" v="19" actId="47"/>
        <pc:sldMkLst>
          <pc:docMk/>
          <pc:sldMk cId="3571194922" sldId="506"/>
        </pc:sldMkLst>
      </pc:sldChg>
      <pc:sldChg chg="del">
        <pc:chgData name="Pastor Jason Kauranen" userId="e0c3930084765aaa" providerId="LiveId" clId="{DF70A800-D743-4B65-9743-43293E6CFFD2}" dt="2025-06-14T23:39:46.586" v="20" actId="47"/>
        <pc:sldMkLst>
          <pc:docMk/>
          <pc:sldMk cId="1674788390" sldId="507"/>
        </pc:sldMkLst>
      </pc:sldChg>
      <pc:sldChg chg="del">
        <pc:chgData name="Pastor Jason Kauranen" userId="e0c3930084765aaa" providerId="LiveId" clId="{DF70A800-D743-4B65-9743-43293E6CFFD2}" dt="2025-06-14T23:41:17.265" v="42" actId="47"/>
        <pc:sldMkLst>
          <pc:docMk/>
          <pc:sldMk cId="948377831" sldId="511"/>
        </pc:sldMkLst>
      </pc:sldChg>
      <pc:sldChg chg="del">
        <pc:chgData name="Pastor Jason Kauranen" userId="e0c3930084765aaa" providerId="LiveId" clId="{DF70A800-D743-4B65-9743-43293E6CFFD2}" dt="2025-06-14T23:39:43.072" v="18" actId="47"/>
        <pc:sldMkLst>
          <pc:docMk/>
          <pc:sldMk cId="380156768" sldId="512"/>
        </pc:sldMkLst>
      </pc:sldChg>
      <pc:sldChg chg="del">
        <pc:chgData name="Pastor Jason Kauranen" userId="e0c3930084765aaa" providerId="LiveId" clId="{DF70A800-D743-4B65-9743-43293E6CFFD2}" dt="2025-06-14T23:41:19.656" v="43" actId="47"/>
        <pc:sldMkLst>
          <pc:docMk/>
          <pc:sldMk cId="2932400873" sldId="513"/>
        </pc:sldMkLst>
      </pc:sldChg>
      <pc:sldChg chg="del">
        <pc:chgData name="Pastor Jason Kauranen" userId="e0c3930084765aaa" providerId="LiveId" clId="{DF70A800-D743-4B65-9743-43293E6CFFD2}" dt="2025-06-14T23:41:15.061" v="41" actId="47"/>
        <pc:sldMkLst>
          <pc:docMk/>
          <pc:sldMk cId="429998406" sldId="519"/>
        </pc:sldMkLst>
      </pc:sldChg>
      <pc:sldChg chg="del">
        <pc:chgData name="Pastor Jason Kauranen" userId="e0c3930084765aaa" providerId="LiveId" clId="{DF70A800-D743-4B65-9743-43293E6CFFD2}" dt="2025-06-14T23:39:49.190" v="22" actId="47"/>
        <pc:sldMkLst>
          <pc:docMk/>
          <pc:sldMk cId="2187435763" sldId="521"/>
        </pc:sldMkLst>
      </pc:sldChg>
      <pc:sldChg chg="del">
        <pc:chgData name="Pastor Jason Kauranen" userId="e0c3930084765aaa" providerId="LiveId" clId="{DF70A800-D743-4B65-9743-43293E6CFFD2}" dt="2025-06-14T23:39:40.568" v="17" actId="47"/>
        <pc:sldMkLst>
          <pc:docMk/>
          <pc:sldMk cId="14492441" sldId="522"/>
        </pc:sldMkLst>
      </pc:sldChg>
      <pc:sldChg chg="del">
        <pc:chgData name="Pastor Jason Kauranen" userId="e0c3930084765aaa" providerId="LiveId" clId="{DF70A800-D743-4B65-9743-43293E6CFFD2}" dt="2025-06-14T23:39:47.901" v="21" actId="47"/>
        <pc:sldMkLst>
          <pc:docMk/>
          <pc:sldMk cId="742894381" sldId="524"/>
        </pc:sldMkLst>
      </pc:sldChg>
      <pc:sldChg chg="del">
        <pc:chgData name="Pastor Jason Kauranen" userId="e0c3930084765aaa" providerId="LiveId" clId="{DF70A800-D743-4B65-9743-43293E6CFFD2}" dt="2025-06-14T23:41:13.088" v="40" actId="47"/>
        <pc:sldMkLst>
          <pc:docMk/>
          <pc:sldMk cId="3096816776" sldId="525"/>
        </pc:sldMkLst>
      </pc:sldChg>
      <pc:sldChg chg="del">
        <pc:chgData name="Pastor Jason Kauranen" userId="e0c3930084765aaa" providerId="LiveId" clId="{DF70A800-D743-4B65-9743-43293E6CFFD2}" dt="2025-06-14T23:41:10.238" v="39" actId="47"/>
        <pc:sldMkLst>
          <pc:docMk/>
          <pc:sldMk cId="2724097506" sldId="526"/>
        </pc:sldMkLst>
      </pc:sldChg>
      <pc:sldChg chg="del">
        <pc:chgData name="Pastor Jason Kauranen" userId="e0c3930084765aaa" providerId="LiveId" clId="{DF70A800-D743-4B65-9743-43293E6CFFD2}" dt="2025-06-14T23:41:05.076" v="38" actId="47"/>
        <pc:sldMkLst>
          <pc:docMk/>
          <pc:sldMk cId="1120966295" sldId="531"/>
        </pc:sldMkLst>
      </pc:sldChg>
      <pc:sldChg chg="del">
        <pc:chgData name="Pastor Jason Kauranen" userId="e0c3930084765aaa" providerId="LiveId" clId="{DF70A800-D743-4B65-9743-43293E6CFFD2}" dt="2025-06-14T23:41:01.636" v="37" actId="47"/>
        <pc:sldMkLst>
          <pc:docMk/>
          <pc:sldMk cId="460223639" sldId="533"/>
        </pc:sldMkLst>
      </pc:sldChg>
      <pc:sldChg chg="del">
        <pc:chgData name="Pastor Jason Kauranen" userId="e0c3930084765aaa" providerId="LiveId" clId="{DF70A800-D743-4B65-9743-43293E6CFFD2}" dt="2025-06-14T23:39:55.391" v="23" actId="47"/>
        <pc:sldMkLst>
          <pc:docMk/>
          <pc:sldMk cId="3511891774" sldId="539"/>
        </pc:sldMkLst>
      </pc:sldChg>
      <pc:sldChg chg="del">
        <pc:chgData name="Pastor Jason Kauranen" userId="e0c3930084765aaa" providerId="LiveId" clId="{DF70A800-D743-4B65-9743-43293E6CFFD2}" dt="2025-06-14T23:40:57.747" v="35" actId="47"/>
        <pc:sldMkLst>
          <pc:docMk/>
          <pc:sldMk cId="466848402" sldId="542"/>
        </pc:sldMkLst>
      </pc:sldChg>
      <pc:sldChg chg="del">
        <pc:chgData name="Pastor Jason Kauranen" userId="e0c3930084765aaa" providerId="LiveId" clId="{DF70A800-D743-4B65-9743-43293E6CFFD2}" dt="2025-06-14T23:40:55.769" v="34" actId="47"/>
        <pc:sldMkLst>
          <pc:docMk/>
          <pc:sldMk cId="725737152" sldId="543"/>
        </pc:sldMkLst>
      </pc:sldChg>
      <pc:sldChg chg="del">
        <pc:chgData name="Pastor Jason Kauranen" userId="e0c3930084765aaa" providerId="LiveId" clId="{DF70A800-D743-4B65-9743-43293E6CFFD2}" dt="2025-06-14T23:40:59.367" v="36" actId="47"/>
        <pc:sldMkLst>
          <pc:docMk/>
          <pc:sldMk cId="4255878791" sldId="545"/>
        </pc:sldMkLst>
      </pc:sldChg>
      <pc:sldChg chg="del ord">
        <pc:chgData name="Pastor Jason Kauranen" userId="e0c3930084765aaa" providerId="LiveId" clId="{DF70A800-D743-4B65-9743-43293E6CFFD2}" dt="2025-06-14T23:40:53.619" v="33" actId="47"/>
        <pc:sldMkLst>
          <pc:docMk/>
          <pc:sldMk cId="3692166261" sldId="548"/>
        </pc:sldMkLst>
      </pc:sldChg>
      <pc:sldChg chg="modSp mod ord">
        <pc:chgData name="Pastor Jason Kauranen" userId="e0c3930084765aaa" providerId="LiveId" clId="{DF70A800-D743-4B65-9743-43293E6CFFD2}" dt="2025-06-14T23:41:46.195" v="46"/>
        <pc:sldMkLst>
          <pc:docMk/>
          <pc:sldMk cId="2406253680" sldId="550"/>
        </pc:sldMkLst>
      </pc:sldChg>
      <pc:sldChg chg="del">
        <pc:chgData name="Pastor Jason Kauranen" userId="e0c3930084765aaa" providerId="LiveId" clId="{DF70A800-D743-4B65-9743-43293E6CFFD2}" dt="2025-06-14T23:39:24.695" v="11" actId="47"/>
        <pc:sldMkLst>
          <pc:docMk/>
          <pc:sldMk cId="1041114579" sldId="555"/>
        </pc:sldMkLst>
      </pc:sldChg>
      <pc:sldChg chg="del">
        <pc:chgData name="Pastor Jason Kauranen" userId="e0c3930084765aaa" providerId="LiveId" clId="{DF70A800-D743-4B65-9743-43293E6CFFD2}" dt="2025-06-14T23:39:26.303" v="12" actId="47"/>
        <pc:sldMkLst>
          <pc:docMk/>
          <pc:sldMk cId="2800284098" sldId="556"/>
        </pc:sldMkLst>
      </pc:sldChg>
      <pc:sldChg chg="del">
        <pc:chgData name="Pastor Jason Kauranen" userId="e0c3930084765aaa" providerId="LiveId" clId="{DF70A800-D743-4B65-9743-43293E6CFFD2}" dt="2025-06-14T23:39:27.650" v="13" actId="47"/>
        <pc:sldMkLst>
          <pc:docMk/>
          <pc:sldMk cId="1699785261" sldId="557"/>
        </pc:sldMkLst>
      </pc:sldChg>
      <pc:sldChg chg="del">
        <pc:chgData name="Pastor Jason Kauranen" userId="e0c3930084765aaa" providerId="LiveId" clId="{DF70A800-D743-4B65-9743-43293E6CFFD2}" dt="2025-06-14T23:39:28.869" v="14" actId="47"/>
        <pc:sldMkLst>
          <pc:docMk/>
          <pc:sldMk cId="3483002983" sldId="558"/>
        </pc:sldMkLst>
      </pc:sldChg>
      <pc:sldChg chg="del">
        <pc:chgData name="Pastor Jason Kauranen" userId="e0c3930084765aaa" providerId="LiveId" clId="{DF70A800-D743-4B65-9743-43293E6CFFD2}" dt="2025-06-14T23:39:30.624" v="15" actId="47"/>
        <pc:sldMkLst>
          <pc:docMk/>
          <pc:sldMk cId="182471793" sldId="559"/>
        </pc:sldMkLst>
      </pc:sldChg>
      <pc:sldChg chg="del">
        <pc:chgData name="Pastor Jason Kauranen" userId="e0c3930084765aaa" providerId="LiveId" clId="{DF70A800-D743-4B65-9743-43293E6CFFD2}" dt="2025-06-14T23:39:31.902" v="16" actId="47"/>
        <pc:sldMkLst>
          <pc:docMk/>
          <pc:sldMk cId="651526275" sldId="560"/>
        </pc:sldMkLst>
      </pc:sldChg>
      <pc:sldChg chg="del">
        <pc:chgData name="Pastor Jason Kauranen" userId="e0c3930084765aaa" providerId="LiveId" clId="{DF70A800-D743-4B65-9743-43293E6CFFD2}" dt="2025-06-14T23:40:49.651" v="30" actId="47"/>
        <pc:sldMkLst>
          <pc:docMk/>
          <pc:sldMk cId="2772806144" sldId="561"/>
        </pc:sldMkLst>
      </pc:sldChg>
      <pc:sldChg chg="del">
        <pc:chgData name="Pastor Jason Kauranen" userId="e0c3930084765aaa" providerId="LiveId" clId="{DF70A800-D743-4B65-9743-43293E6CFFD2}" dt="2025-06-14T23:40:06.869" v="25" actId="47"/>
        <pc:sldMkLst>
          <pc:docMk/>
          <pc:sldMk cId="743533030" sldId="562"/>
        </pc:sldMkLst>
      </pc:sldChg>
      <pc:sldChg chg="del">
        <pc:chgData name="Pastor Jason Kauranen" userId="e0c3930084765aaa" providerId="LiveId" clId="{DF70A800-D743-4B65-9743-43293E6CFFD2}" dt="2025-06-14T23:40:01.064" v="24" actId="47"/>
        <pc:sldMkLst>
          <pc:docMk/>
          <pc:sldMk cId="2059915836" sldId="569"/>
        </pc:sldMkLst>
      </pc:sldChg>
      <pc:sldChg chg="modSp new mod">
        <pc:chgData name="Pastor Jason Kauranen" userId="e0c3930084765aaa" providerId="LiveId" clId="{DF70A800-D743-4B65-9743-43293E6CFFD2}" dt="2025-06-14T23:57:00.987" v="224" actId="20577"/>
        <pc:sldMkLst>
          <pc:docMk/>
          <pc:sldMk cId="3035410600" sldId="573"/>
        </pc:sldMkLst>
      </pc:sldChg>
      <pc:sldChg chg="modSp new mod">
        <pc:chgData name="Pastor Jason Kauranen" userId="e0c3930084765aaa" providerId="LiveId" clId="{DF70A800-D743-4B65-9743-43293E6CFFD2}" dt="2025-06-14T23:50:57.775" v="202" actId="255"/>
        <pc:sldMkLst>
          <pc:docMk/>
          <pc:sldMk cId="348764395" sldId="574"/>
        </pc:sldMkLst>
      </pc:sldChg>
      <pc:sldChg chg="modSp new mod">
        <pc:chgData name="Pastor Jason Kauranen" userId="e0c3930084765aaa" providerId="LiveId" clId="{DF70A800-D743-4B65-9743-43293E6CFFD2}" dt="2025-06-14T23:57:57.339" v="229" actId="20577"/>
        <pc:sldMkLst>
          <pc:docMk/>
          <pc:sldMk cId="1937184774" sldId="575"/>
        </pc:sldMkLst>
      </pc:sldChg>
      <pc:sldChg chg="modSp new mod">
        <pc:chgData name="Pastor Jason Kauranen" userId="e0c3930084765aaa" providerId="LiveId" clId="{DF70A800-D743-4B65-9743-43293E6CFFD2}" dt="2025-06-15T00:04:42.843" v="246" actId="20577"/>
        <pc:sldMkLst>
          <pc:docMk/>
          <pc:sldMk cId="991965425" sldId="576"/>
        </pc:sldMkLst>
      </pc:sldChg>
      <pc:sldChg chg="modSp new mod ord">
        <pc:chgData name="Pastor Jason Kauranen" userId="e0c3930084765aaa" providerId="LiveId" clId="{DF70A800-D743-4B65-9743-43293E6CFFD2}" dt="2025-06-14T23:55:57.518" v="221"/>
        <pc:sldMkLst>
          <pc:docMk/>
          <pc:sldMk cId="1831662660" sldId="577"/>
        </pc:sldMkLst>
      </pc:sldChg>
      <pc:sldChg chg="modSp new mod">
        <pc:chgData name="Pastor Jason Kauranen" userId="e0c3930084765aaa" providerId="LiveId" clId="{DF70A800-D743-4B65-9743-43293E6CFFD2}" dt="2025-06-15T00:11:57.802" v="253" actId="20577"/>
        <pc:sldMkLst>
          <pc:docMk/>
          <pc:sldMk cId="68846286" sldId="578"/>
        </pc:sldMkLst>
      </pc:sldChg>
      <pc:sldChg chg="modSp new mod">
        <pc:chgData name="Pastor Jason Kauranen" userId="e0c3930084765aaa" providerId="LiveId" clId="{DF70A800-D743-4B65-9743-43293E6CFFD2}" dt="2025-06-15T00:13:51.209" v="255"/>
        <pc:sldMkLst>
          <pc:docMk/>
          <pc:sldMk cId="3923459865" sldId="579"/>
        </pc:sldMkLst>
      </pc:sldChg>
      <pc:sldChg chg="modSp new mod">
        <pc:chgData name="Pastor Jason Kauranen" userId="e0c3930084765aaa" providerId="LiveId" clId="{DF70A800-D743-4B65-9743-43293E6CFFD2}" dt="2025-06-15T00:22:34.445" v="263" actId="20577"/>
        <pc:sldMkLst>
          <pc:docMk/>
          <pc:sldMk cId="1720471987" sldId="580"/>
        </pc:sldMkLst>
      </pc:sldChg>
      <pc:sldChg chg="modSp new mod">
        <pc:chgData name="Pastor Jason Kauranen" userId="e0c3930084765aaa" providerId="LiveId" clId="{DF70A800-D743-4B65-9743-43293E6CFFD2}" dt="2025-06-15T00:29:09.063" v="293" actId="20577"/>
        <pc:sldMkLst>
          <pc:docMk/>
          <pc:sldMk cId="2039920363" sldId="581"/>
        </pc:sldMkLst>
      </pc:sldChg>
      <pc:sldChg chg="modSp new mod">
        <pc:chgData name="Pastor Jason Kauranen" userId="e0c3930084765aaa" providerId="LiveId" clId="{DF70A800-D743-4B65-9743-43293E6CFFD2}" dt="2025-06-15T00:32:28.028" v="303" actId="20577"/>
        <pc:sldMkLst>
          <pc:docMk/>
          <pc:sldMk cId="2419366275" sldId="582"/>
        </pc:sldMkLst>
      </pc:sldChg>
      <pc:sldChg chg="modSp new mod">
        <pc:chgData name="Pastor Jason Kauranen" userId="e0c3930084765aaa" providerId="LiveId" clId="{DF70A800-D743-4B65-9743-43293E6CFFD2}" dt="2025-06-15T00:40:36.214" v="312" actId="20577"/>
        <pc:sldMkLst>
          <pc:docMk/>
          <pc:sldMk cId="2641472672" sldId="583"/>
        </pc:sldMkLst>
      </pc:sldChg>
      <pc:sldChg chg="modSp new mod">
        <pc:chgData name="Pastor Jason Kauranen" userId="e0c3930084765aaa" providerId="LiveId" clId="{DF70A800-D743-4B65-9743-43293E6CFFD2}" dt="2025-06-15T00:41:11.981" v="318" actId="255"/>
        <pc:sldMkLst>
          <pc:docMk/>
          <pc:sldMk cId="2040523005" sldId="584"/>
        </pc:sldMkLst>
      </pc:sldChg>
      <pc:sldChg chg="modSp new mod">
        <pc:chgData name="Pastor Jason Kauranen" userId="e0c3930084765aaa" providerId="LiveId" clId="{DF70A800-D743-4B65-9743-43293E6CFFD2}" dt="2025-06-15T00:42:07.447" v="321" actId="115"/>
        <pc:sldMkLst>
          <pc:docMk/>
          <pc:sldMk cId="1273354741" sldId="585"/>
        </pc:sldMkLst>
      </pc:sldChg>
      <pc:sldChg chg="addSp delSp modSp new mod">
        <pc:chgData name="Pastor Jason Kauranen" userId="e0c3930084765aaa" providerId="LiveId" clId="{DF70A800-D743-4B65-9743-43293E6CFFD2}" dt="2025-06-15T00:53:34.501" v="348" actId="20577"/>
        <pc:sldMkLst>
          <pc:docMk/>
          <pc:sldMk cId="674350286" sldId="586"/>
        </pc:sldMkLst>
      </pc:sldChg>
      <pc:sldChg chg="modSp new mod">
        <pc:chgData name="Pastor Jason Kauranen" userId="e0c3930084765aaa" providerId="LiveId" clId="{DF70A800-D743-4B65-9743-43293E6CFFD2}" dt="2025-06-15T00:57:29.856" v="352" actId="20577"/>
        <pc:sldMkLst>
          <pc:docMk/>
          <pc:sldMk cId="861185790" sldId="587"/>
        </pc:sldMkLst>
      </pc:sldChg>
      <pc:sldChg chg="modSp new mod">
        <pc:chgData name="Pastor Jason Kauranen" userId="e0c3930084765aaa" providerId="LiveId" clId="{DF70A800-D743-4B65-9743-43293E6CFFD2}" dt="2025-06-15T01:03:39.196" v="357" actId="20577"/>
        <pc:sldMkLst>
          <pc:docMk/>
          <pc:sldMk cId="716358577" sldId="588"/>
        </pc:sldMkLst>
      </pc:sldChg>
      <pc:sldChg chg="modSp new mod">
        <pc:chgData name="Pastor Jason Kauranen" userId="e0c3930084765aaa" providerId="LiveId" clId="{DF70A800-D743-4B65-9743-43293E6CFFD2}" dt="2025-06-15T01:05:08.999" v="365" actId="20577"/>
        <pc:sldMkLst>
          <pc:docMk/>
          <pc:sldMk cId="2883317722" sldId="589"/>
        </pc:sldMkLst>
      </pc:sldChg>
      <pc:sldChg chg="modSp new mod">
        <pc:chgData name="Pastor Jason Kauranen" userId="e0c3930084765aaa" providerId="LiveId" clId="{DF70A800-D743-4B65-9743-43293E6CFFD2}" dt="2025-06-15T01:06:46.918" v="372" actId="255"/>
        <pc:sldMkLst>
          <pc:docMk/>
          <pc:sldMk cId="3543252753" sldId="590"/>
        </pc:sldMkLst>
      </pc:sldChg>
      <pc:sldChg chg="modSp new mod">
        <pc:chgData name="Pastor Jason Kauranen" userId="e0c3930084765aaa" providerId="LiveId" clId="{DF70A800-D743-4B65-9743-43293E6CFFD2}" dt="2025-06-15T01:36:24.255" v="391" actId="255"/>
        <pc:sldMkLst>
          <pc:docMk/>
          <pc:sldMk cId="1054063925" sldId="591"/>
        </pc:sldMkLst>
      </pc:sldChg>
      <pc:sldChg chg="modSp new mod">
        <pc:chgData name="Pastor Jason Kauranen" userId="e0c3930084765aaa" providerId="LiveId" clId="{DF70A800-D743-4B65-9743-43293E6CFFD2}" dt="2025-06-15T01:35:47.590" v="386" actId="255"/>
        <pc:sldMkLst>
          <pc:docMk/>
          <pc:sldMk cId="2916115899" sldId="592"/>
        </pc:sldMkLst>
      </pc:sldChg>
      <pc:sldChg chg="modSp new mod">
        <pc:chgData name="Pastor Jason Kauranen" userId="e0c3930084765aaa" providerId="LiveId" clId="{DF70A800-D743-4B65-9743-43293E6CFFD2}" dt="2025-06-15T01:38:22.646" v="414" actId="114"/>
        <pc:sldMkLst>
          <pc:docMk/>
          <pc:sldMk cId="1640692386" sldId="593"/>
        </pc:sldMkLst>
      </pc:sldChg>
      <pc:sldChg chg="modSp new mod">
        <pc:chgData name="Pastor Jason Kauranen" userId="e0c3930084765aaa" providerId="LiveId" clId="{DF70A800-D743-4B65-9743-43293E6CFFD2}" dt="2025-06-15T01:41:18.778" v="444" actId="20577"/>
        <pc:sldMkLst>
          <pc:docMk/>
          <pc:sldMk cId="2680685886" sldId="594"/>
        </pc:sldMkLst>
      </pc:sldChg>
      <pc:sldChg chg="modSp new mod">
        <pc:chgData name="Pastor Jason Kauranen" userId="e0c3930084765aaa" providerId="LiveId" clId="{DF70A800-D743-4B65-9743-43293E6CFFD2}" dt="2025-06-15T01:42:53.795" v="461" actId="114"/>
        <pc:sldMkLst>
          <pc:docMk/>
          <pc:sldMk cId="345380021" sldId="595"/>
        </pc:sldMkLst>
      </pc:sldChg>
      <pc:sldChg chg="modSp new mod">
        <pc:chgData name="Pastor Jason Kauranen" userId="e0c3930084765aaa" providerId="LiveId" clId="{DF70A800-D743-4B65-9743-43293E6CFFD2}" dt="2025-06-15T01:45:44.849" v="494" actId="20577"/>
        <pc:sldMkLst>
          <pc:docMk/>
          <pc:sldMk cId="1468020844" sldId="596"/>
        </pc:sldMkLst>
      </pc:sldChg>
      <pc:sldChg chg="modSp new mod">
        <pc:chgData name="Pastor Jason Kauranen" userId="e0c3930084765aaa" providerId="LiveId" clId="{DF70A800-D743-4B65-9743-43293E6CFFD2}" dt="2025-06-15T01:59:09.885" v="784" actId="20577"/>
        <pc:sldMkLst>
          <pc:docMk/>
          <pc:sldMk cId="4270862739" sldId="597"/>
        </pc:sldMkLst>
      </pc:sldChg>
      <pc:sldChg chg="modSp new mod">
        <pc:chgData name="Pastor Jason Kauranen" userId="e0c3930084765aaa" providerId="LiveId" clId="{DF70A800-D743-4B65-9743-43293E6CFFD2}" dt="2025-06-15T02:02:07.177" v="791" actId="115"/>
        <pc:sldMkLst>
          <pc:docMk/>
          <pc:sldMk cId="351464400" sldId="598"/>
        </pc:sldMkLst>
      </pc:sldChg>
      <pc:sldChg chg="modSp new mod">
        <pc:chgData name="Pastor Jason Kauranen" userId="e0c3930084765aaa" providerId="LiveId" clId="{DF70A800-D743-4B65-9743-43293E6CFFD2}" dt="2025-06-15T02:06:58.405" v="824" actId="20577"/>
        <pc:sldMkLst>
          <pc:docMk/>
          <pc:sldMk cId="1165168879" sldId="599"/>
        </pc:sldMkLst>
      </pc:sldChg>
      <pc:sldChg chg="modSp new mod">
        <pc:chgData name="Pastor Jason Kauranen" userId="e0c3930084765aaa" providerId="LiveId" clId="{DF70A800-D743-4B65-9743-43293E6CFFD2}" dt="2025-06-15T02:03:54.249" v="797" actId="115"/>
        <pc:sldMkLst>
          <pc:docMk/>
          <pc:sldMk cId="3770906790" sldId="600"/>
        </pc:sldMkLst>
      </pc:sldChg>
      <pc:sldChg chg="modSp new mod">
        <pc:chgData name="Pastor Jason Kauranen" userId="e0c3930084765aaa" providerId="LiveId" clId="{DF70A800-D743-4B65-9743-43293E6CFFD2}" dt="2025-06-15T02:04:33.613" v="799"/>
        <pc:sldMkLst>
          <pc:docMk/>
          <pc:sldMk cId="4023478733" sldId="601"/>
        </pc:sldMkLst>
      </pc:sldChg>
    </pc:docChg>
  </pc:docChgLst>
  <pc:docChgLst>
    <pc:chgData name="Pastor Jason Kauranen" userId="e0c3930084765aaa" providerId="LiveId" clId="{1534D974-2C68-4EC7-B8A6-4B0ECA2FABDE}"/>
    <pc:docChg chg="undo custSel addSld delSld modSld sldOrd">
      <pc:chgData name="Pastor Jason Kauranen" userId="e0c3930084765aaa" providerId="LiveId" clId="{1534D974-2C68-4EC7-B8A6-4B0ECA2FABDE}" dt="2025-05-18T11:57:06.110" v="434" actId="20577"/>
      <pc:docMkLst>
        <pc:docMk/>
      </pc:docMkLst>
      <pc:sldChg chg="modSp mod">
        <pc:chgData name="Pastor Jason Kauranen" userId="e0c3930084765aaa" providerId="LiveId" clId="{1534D974-2C68-4EC7-B8A6-4B0ECA2FABDE}" dt="2025-05-18T11:57:06.110" v="434" actId="20577"/>
        <pc:sldMkLst>
          <pc:docMk/>
          <pc:sldMk cId="3827829371" sldId="307"/>
        </pc:sldMkLst>
        <pc:spChg chg="mod">
          <ac:chgData name="Pastor Jason Kauranen" userId="e0c3930084765aaa" providerId="LiveId" clId="{1534D974-2C68-4EC7-B8A6-4B0ECA2FABDE}" dt="2025-05-18T11:57:06.110" v="434" actId="20577"/>
          <ac:spMkLst>
            <pc:docMk/>
            <pc:sldMk cId="3827829371" sldId="307"/>
            <ac:spMk id="2" creationId="{4D60DAD2-C106-4269-E9BC-01FC495E1322}"/>
          </ac:spMkLst>
        </pc:spChg>
      </pc:sldChg>
      <pc:sldChg chg="modSp del mod">
        <pc:chgData name="Pastor Jason Kauranen" userId="e0c3930084765aaa" providerId="LiveId" clId="{1534D974-2C68-4EC7-B8A6-4B0ECA2FABDE}" dt="2025-05-17T23:17:53.904" v="25" actId="47"/>
        <pc:sldMkLst>
          <pc:docMk/>
          <pc:sldMk cId="3850813708" sldId="467"/>
        </pc:sldMkLst>
      </pc:sldChg>
      <pc:sldChg chg="modSp mod ord">
        <pc:chgData name="Pastor Jason Kauranen" userId="e0c3930084765aaa" providerId="LiveId" clId="{1534D974-2C68-4EC7-B8A6-4B0ECA2FABDE}" dt="2025-05-17T23:15:31.188" v="8" actId="20577"/>
        <pc:sldMkLst>
          <pc:docMk/>
          <pc:sldMk cId="3340278386" sldId="497"/>
        </pc:sldMkLst>
      </pc:sldChg>
      <pc:sldChg chg="modSp mod">
        <pc:chgData name="Pastor Jason Kauranen" userId="e0c3930084765aaa" providerId="LiveId" clId="{1534D974-2C68-4EC7-B8A6-4B0ECA2FABDE}" dt="2025-05-17T23:21:42.206" v="28"/>
        <pc:sldMkLst>
          <pc:docMk/>
          <pc:sldMk cId="1674788390" sldId="507"/>
        </pc:sldMkLst>
      </pc:sldChg>
      <pc:sldChg chg="modSp mod">
        <pc:chgData name="Pastor Jason Kauranen" userId="e0c3930084765aaa" providerId="LiveId" clId="{1534D974-2C68-4EC7-B8A6-4B0ECA2FABDE}" dt="2025-05-17T23:28:05.332" v="96" actId="20577"/>
        <pc:sldMkLst>
          <pc:docMk/>
          <pc:sldMk cId="3967158861" sldId="510"/>
        </pc:sldMkLst>
      </pc:sldChg>
      <pc:sldChg chg="modSp mod">
        <pc:chgData name="Pastor Jason Kauranen" userId="e0c3930084765aaa" providerId="LiveId" clId="{1534D974-2C68-4EC7-B8A6-4B0ECA2FABDE}" dt="2025-05-17T23:34:51.372" v="103" actId="20577"/>
        <pc:sldMkLst>
          <pc:docMk/>
          <pc:sldMk cId="948377831" sldId="511"/>
        </pc:sldMkLst>
      </pc:sldChg>
      <pc:sldChg chg="modSp mod">
        <pc:chgData name="Pastor Jason Kauranen" userId="e0c3930084765aaa" providerId="LiveId" clId="{1534D974-2C68-4EC7-B8A6-4B0ECA2FABDE}" dt="2025-05-17T23:34:03.819" v="98"/>
        <pc:sldMkLst>
          <pc:docMk/>
          <pc:sldMk cId="2932400873" sldId="513"/>
        </pc:sldMkLst>
      </pc:sldChg>
      <pc:sldChg chg="modSp mod">
        <pc:chgData name="Pastor Jason Kauranen" userId="e0c3930084765aaa" providerId="LiveId" clId="{1534D974-2C68-4EC7-B8A6-4B0ECA2FABDE}" dt="2025-05-17T23:36:27.178" v="109" actId="20577"/>
        <pc:sldMkLst>
          <pc:docMk/>
          <pc:sldMk cId="1632099037" sldId="516"/>
        </pc:sldMkLst>
      </pc:sldChg>
      <pc:sldChg chg="modSp mod">
        <pc:chgData name="Pastor Jason Kauranen" userId="e0c3930084765aaa" providerId="LiveId" clId="{1534D974-2C68-4EC7-B8A6-4B0ECA2FABDE}" dt="2025-05-17T23:35:20.915" v="104"/>
        <pc:sldMkLst>
          <pc:docMk/>
          <pc:sldMk cId="429998406" sldId="519"/>
        </pc:sldMkLst>
      </pc:sldChg>
      <pc:sldChg chg="modSp mod">
        <pc:chgData name="Pastor Jason Kauranen" userId="e0c3930084765aaa" providerId="LiveId" clId="{1534D974-2C68-4EC7-B8A6-4B0ECA2FABDE}" dt="2025-05-17T23:34:09.091" v="99" actId="20577"/>
        <pc:sldMkLst>
          <pc:docMk/>
          <pc:sldMk cId="2187435763" sldId="521"/>
        </pc:sldMkLst>
      </pc:sldChg>
      <pc:sldChg chg="modSp mod">
        <pc:chgData name="Pastor Jason Kauranen" userId="e0c3930084765aaa" providerId="LiveId" clId="{1534D974-2C68-4EC7-B8A6-4B0ECA2FABDE}" dt="2025-05-17T23:17:21.068" v="22" actId="20577"/>
        <pc:sldMkLst>
          <pc:docMk/>
          <pc:sldMk cId="14492441" sldId="522"/>
        </pc:sldMkLst>
      </pc:sldChg>
      <pc:sldChg chg="modSp mod ord">
        <pc:chgData name="Pastor Jason Kauranen" userId="e0c3930084765aaa" providerId="LiveId" clId="{1534D974-2C68-4EC7-B8A6-4B0ECA2FABDE}" dt="2025-05-17T23:24:37.457" v="38"/>
        <pc:sldMkLst>
          <pc:docMk/>
          <pc:sldMk cId="742894381" sldId="524"/>
        </pc:sldMkLst>
      </pc:sldChg>
      <pc:sldChg chg="modSp mod">
        <pc:chgData name="Pastor Jason Kauranen" userId="e0c3930084765aaa" providerId="LiveId" clId="{1534D974-2C68-4EC7-B8A6-4B0ECA2FABDE}" dt="2025-05-17T23:37:22.229" v="118" actId="20577"/>
        <pc:sldMkLst>
          <pc:docMk/>
          <pc:sldMk cId="3096816776" sldId="525"/>
        </pc:sldMkLst>
      </pc:sldChg>
      <pc:sldChg chg="modSp mod">
        <pc:chgData name="Pastor Jason Kauranen" userId="e0c3930084765aaa" providerId="LiveId" clId="{1534D974-2C68-4EC7-B8A6-4B0ECA2FABDE}" dt="2025-05-17T23:40:08.575" v="137" actId="115"/>
        <pc:sldMkLst>
          <pc:docMk/>
          <pc:sldMk cId="2724097506" sldId="526"/>
        </pc:sldMkLst>
      </pc:sldChg>
      <pc:sldChg chg="modSp mod">
        <pc:chgData name="Pastor Jason Kauranen" userId="e0c3930084765aaa" providerId="LiveId" clId="{1534D974-2C68-4EC7-B8A6-4B0ECA2FABDE}" dt="2025-05-17T23:42:57.895" v="169" actId="20577"/>
        <pc:sldMkLst>
          <pc:docMk/>
          <pc:sldMk cId="2322641209" sldId="527"/>
        </pc:sldMkLst>
      </pc:sldChg>
      <pc:sldChg chg="modSp del mod">
        <pc:chgData name="Pastor Jason Kauranen" userId="e0c3930084765aaa" providerId="LiveId" clId="{1534D974-2C68-4EC7-B8A6-4B0ECA2FABDE}" dt="2025-05-17T23:46:15.447" v="170" actId="47"/>
        <pc:sldMkLst>
          <pc:docMk/>
          <pc:sldMk cId="2389424308" sldId="528"/>
        </pc:sldMkLst>
      </pc:sldChg>
      <pc:sldChg chg="modSp del mod">
        <pc:chgData name="Pastor Jason Kauranen" userId="e0c3930084765aaa" providerId="LiveId" clId="{1534D974-2C68-4EC7-B8A6-4B0ECA2FABDE}" dt="2025-05-17T23:47:53.122" v="186" actId="47"/>
        <pc:sldMkLst>
          <pc:docMk/>
          <pc:sldMk cId="3331952129" sldId="530"/>
        </pc:sldMkLst>
      </pc:sldChg>
      <pc:sldChg chg="modSp mod ord">
        <pc:chgData name="Pastor Jason Kauranen" userId="e0c3930084765aaa" providerId="LiveId" clId="{1534D974-2C68-4EC7-B8A6-4B0ECA2FABDE}" dt="2025-05-17T23:47:46.066" v="185"/>
        <pc:sldMkLst>
          <pc:docMk/>
          <pc:sldMk cId="1120966295" sldId="531"/>
        </pc:sldMkLst>
      </pc:sldChg>
      <pc:sldChg chg="modSp mod">
        <pc:chgData name="Pastor Jason Kauranen" userId="e0c3930084765aaa" providerId="LiveId" clId="{1534D974-2C68-4EC7-B8A6-4B0ECA2FABDE}" dt="2025-05-17T23:48:11.866" v="188"/>
        <pc:sldMkLst>
          <pc:docMk/>
          <pc:sldMk cId="460223639" sldId="533"/>
        </pc:sldMkLst>
      </pc:sldChg>
      <pc:sldChg chg="modSp del mod">
        <pc:chgData name="Pastor Jason Kauranen" userId="e0c3930084765aaa" providerId="LiveId" clId="{1534D974-2C68-4EC7-B8A6-4B0ECA2FABDE}" dt="2025-05-17T23:17:55.565" v="26" actId="47"/>
        <pc:sldMkLst>
          <pc:docMk/>
          <pc:sldMk cId="4012010275" sldId="536"/>
        </pc:sldMkLst>
      </pc:sldChg>
      <pc:sldChg chg="modSp mod ord">
        <pc:chgData name="Pastor Jason Kauranen" userId="e0c3930084765aaa" providerId="LiveId" clId="{1534D974-2C68-4EC7-B8A6-4B0ECA2FABDE}" dt="2025-05-18T10:49:07.268" v="433" actId="20577"/>
        <pc:sldMkLst>
          <pc:docMk/>
          <pc:sldMk cId="2052473728" sldId="538"/>
        </pc:sldMkLst>
        <pc:spChg chg="mod">
          <ac:chgData name="Pastor Jason Kauranen" userId="e0c3930084765aaa" providerId="LiveId" clId="{1534D974-2C68-4EC7-B8A6-4B0ECA2FABDE}" dt="2025-05-18T10:49:07.268" v="433" actId="20577"/>
          <ac:spMkLst>
            <pc:docMk/>
            <pc:sldMk cId="2052473728" sldId="538"/>
            <ac:spMk id="2" creationId="{E5AE09E0-FD93-EBCA-7B93-02DD5E9DBDEC}"/>
          </ac:spMkLst>
        </pc:spChg>
      </pc:sldChg>
      <pc:sldChg chg="modSp mod">
        <pc:chgData name="Pastor Jason Kauranen" userId="e0c3930084765aaa" providerId="LiveId" clId="{1534D974-2C68-4EC7-B8A6-4B0ECA2FABDE}" dt="2025-05-18T00:01:48.418" v="295" actId="20577"/>
        <pc:sldMkLst>
          <pc:docMk/>
          <pc:sldMk cId="3511891774" sldId="539"/>
        </pc:sldMkLst>
      </pc:sldChg>
      <pc:sldChg chg="modSp mod">
        <pc:chgData name="Pastor Jason Kauranen" userId="e0c3930084765aaa" providerId="LiveId" clId="{1534D974-2C68-4EC7-B8A6-4B0ECA2FABDE}" dt="2025-05-18T00:04:49.849" v="302" actId="20577"/>
        <pc:sldMkLst>
          <pc:docMk/>
          <pc:sldMk cId="466848402" sldId="542"/>
        </pc:sldMkLst>
      </pc:sldChg>
      <pc:sldChg chg="modSp mod">
        <pc:chgData name="Pastor Jason Kauranen" userId="e0c3930084765aaa" providerId="LiveId" clId="{1534D974-2C68-4EC7-B8A6-4B0ECA2FABDE}" dt="2025-05-18T00:05:50.439" v="304" actId="20577"/>
        <pc:sldMkLst>
          <pc:docMk/>
          <pc:sldMk cId="725737152" sldId="543"/>
        </pc:sldMkLst>
      </pc:sldChg>
      <pc:sldChg chg="modSp del mod">
        <pc:chgData name="Pastor Jason Kauranen" userId="e0c3930084765aaa" providerId="LiveId" clId="{1534D974-2C68-4EC7-B8A6-4B0ECA2FABDE}" dt="2025-05-17T23:47:55.291" v="187" actId="47"/>
        <pc:sldMkLst>
          <pc:docMk/>
          <pc:sldMk cId="584828266" sldId="544"/>
        </pc:sldMkLst>
      </pc:sldChg>
      <pc:sldChg chg="modSp mod">
        <pc:chgData name="Pastor Jason Kauranen" userId="e0c3930084765aaa" providerId="LiveId" clId="{1534D974-2C68-4EC7-B8A6-4B0ECA2FABDE}" dt="2025-05-17T23:51:23.991" v="284" actId="20577"/>
        <pc:sldMkLst>
          <pc:docMk/>
          <pc:sldMk cId="4255878791" sldId="545"/>
        </pc:sldMkLst>
      </pc:sldChg>
      <pc:sldChg chg="modSp mod">
        <pc:chgData name="Pastor Jason Kauranen" userId="e0c3930084765aaa" providerId="LiveId" clId="{1534D974-2C68-4EC7-B8A6-4B0ECA2FABDE}" dt="2025-05-18T00:02:18.934" v="297" actId="20577"/>
        <pc:sldMkLst>
          <pc:docMk/>
          <pc:sldMk cId="4283910454" sldId="546"/>
        </pc:sldMkLst>
      </pc:sldChg>
      <pc:sldChg chg="modSp mod">
        <pc:chgData name="Pastor Jason Kauranen" userId="e0c3930084765aaa" providerId="LiveId" clId="{1534D974-2C68-4EC7-B8A6-4B0ECA2FABDE}" dt="2025-05-18T00:14:56.138" v="318" actId="20577"/>
        <pc:sldMkLst>
          <pc:docMk/>
          <pc:sldMk cId="2270370628" sldId="547"/>
        </pc:sldMkLst>
      </pc:sldChg>
      <pc:sldChg chg="modSp mod">
        <pc:chgData name="Pastor Jason Kauranen" userId="e0c3930084765aaa" providerId="LiveId" clId="{1534D974-2C68-4EC7-B8A6-4B0ECA2FABDE}" dt="2025-05-18T00:14:09.284" v="312" actId="20577"/>
        <pc:sldMkLst>
          <pc:docMk/>
          <pc:sldMk cId="3692166261" sldId="548"/>
        </pc:sldMkLst>
      </pc:sldChg>
      <pc:sldChg chg="modSp del mod">
        <pc:chgData name="Pastor Jason Kauranen" userId="e0c3930084765aaa" providerId="LiveId" clId="{1534D974-2C68-4EC7-B8A6-4B0ECA2FABDE}" dt="2025-05-18T00:14:39.593" v="315" actId="47"/>
        <pc:sldMkLst>
          <pc:docMk/>
          <pc:sldMk cId="748670826" sldId="549"/>
        </pc:sldMkLst>
      </pc:sldChg>
      <pc:sldChg chg="modSp mod">
        <pc:chgData name="Pastor Jason Kauranen" userId="e0c3930084765aaa" providerId="LiveId" clId="{1534D974-2C68-4EC7-B8A6-4B0ECA2FABDE}" dt="2025-05-18T00:16:56.289" v="322" actId="20577"/>
        <pc:sldMkLst>
          <pc:docMk/>
          <pc:sldMk cId="2406253680" sldId="550"/>
        </pc:sldMkLst>
      </pc:sldChg>
      <pc:sldChg chg="modSp new mod">
        <pc:chgData name="Pastor Jason Kauranen" userId="e0c3930084765aaa" providerId="LiveId" clId="{1534D974-2C68-4EC7-B8A6-4B0ECA2FABDE}" dt="2025-05-18T00:14:47.733" v="317"/>
        <pc:sldMkLst>
          <pc:docMk/>
          <pc:sldMk cId="2772806144" sldId="561"/>
        </pc:sldMkLst>
      </pc:sldChg>
      <pc:sldChg chg="modSp new mod">
        <pc:chgData name="Pastor Jason Kauranen" userId="e0c3930084765aaa" providerId="LiveId" clId="{1534D974-2C68-4EC7-B8A6-4B0ECA2FABDE}" dt="2025-05-18T00:19:04.911" v="331" actId="20577"/>
        <pc:sldMkLst>
          <pc:docMk/>
          <pc:sldMk cId="743533030" sldId="562"/>
        </pc:sldMkLst>
      </pc:sldChg>
      <pc:sldChg chg="modSp new mod">
        <pc:chgData name="Pastor Jason Kauranen" userId="e0c3930084765aaa" providerId="LiveId" clId="{1534D974-2C68-4EC7-B8A6-4B0ECA2FABDE}" dt="2025-05-18T00:20:23.761" v="343" actId="20577"/>
        <pc:sldMkLst>
          <pc:docMk/>
          <pc:sldMk cId="3570121530" sldId="563"/>
        </pc:sldMkLst>
      </pc:sldChg>
      <pc:sldChg chg="modSp new mod">
        <pc:chgData name="Pastor Jason Kauranen" userId="e0c3930084765aaa" providerId="LiveId" clId="{1534D974-2C68-4EC7-B8A6-4B0ECA2FABDE}" dt="2025-05-18T00:21:15.876" v="348" actId="115"/>
        <pc:sldMkLst>
          <pc:docMk/>
          <pc:sldMk cId="3722036358" sldId="564"/>
        </pc:sldMkLst>
      </pc:sldChg>
      <pc:sldChg chg="modSp new mod">
        <pc:chgData name="Pastor Jason Kauranen" userId="e0c3930084765aaa" providerId="LiveId" clId="{1534D974-2C68-4EC7-B8A6-4B0ECA2FABDE}" dt="2025-05-18T00:30:46.192" v="352" actId="20577"/>
        <pc:sldMkLst>
          <pc:docMk/>
          <pc:sldMk cId="1211952899" sldId="565"/>
        </pc:sldMkLst>
      </pc:sldChg>
      <pc:sldChg chg="modSp new mod">
        <pc:chgData name="Pastor Jason Kauranen" userId="e0c3930084765aaa" providerId="LiveId" clId="{1534D974-2C68-4EC7-B8A6-4B0ECA2FABDE}" dt="2025-05-18T00:33:17.100" v="362" actId="115"/>
        <pc:sldMkLst>
          <pc:docMk/>
          <pc:sldMk cId="244531356" sldId="566"/>
        </pc:sldMkLst>
      </pc:sldChg>
      <pc:sldChg chg="modSp new mod">
        <pc:chgData name="Pastor Jason Kauranen" userId="e0c3930084765aaa" providerId="LiveId" clId="{1534D974-2C68-4EC7-B8A6-4B0ECA2FABDE}" dt="2025-05-18T00:41:08.348" v="366"/>
        <pc:sldMkLst>
          <pc:docMk/>
          <pc:sldMk cId="260508229" sldId="567"/>
        </pc:sldMkLst>
      </pc:sldChg>
      <pc:sldChg chg="modSp new mod">
        <pc:chgData name="Pastor Jason Kauranen" userId="e0c3930084765aaa" providerId="LiveId" clId="{1534D974-2C68-4EC7-B8A6-4B0ECA2FABDE}" dt="2025-05-18T00:41:56.228" v="368" actId="255"/>
        <pc:sldMkLst>
          <pc:docMk/>
          <pc:sldMk cId="3880992388" sldId="568"/>
        </pc:sldMkLst>
      </pc:sldChg>
      <pc:sldChg chg="modSp new mod">
        <pc:chgData name="Pastor Jason Kauranen" userId="e0c3930084765aaa" providerId="LiveId" clId="{1534D974-2C68-4EC7-B8A6-4B0ECA2FABDE}" dt="2025-05-18T00:50:55.896" v="371"/>
        <pc:sldMkLst>
          <pc:docMk/>
          <pc:sldMk cId="2059915836" sldId="569"/>
        </pc:sldMkLst>
      </pc:sldChg>
      <pc:sldChg chg="modSp new mod">
        <pc:chgData name="Pastor Jason Kauranen" userId="e0c3930084765aaa" providerId="LiveId" clId="{1534D974-2C68-4EC7-B8A6-4B0ECA2FABDE}" dt="2025-05-18T00:52:16.150" v="381" actId="20577"/>
        <pc:sldMkLst>
          <pc:docMk/>
          <pc:sldMk cId="4133934311" sldId="570"/>
        </pc:sldMkLst>
      </pc:sldChg>
      <pc:sldChg chg="modSp new mod">
        <pc:chgData name="Pastor Jason Kauranen" userId="e0c3930084765aaa" providerId="LiveId" clId="{1534D974-2C68-4EC7-B8A6-4B0ECA2FABDE}" dt="2025-05-18T00:53:02.540" v="387" actId="20577"/>
        <pc:sldMkLst>
          <pc:docMk/>
          <pc:sldMk cId="3293385578" sldId="571"/>
        </pc:sldMkLst>
      </pc:sldChg>
      <pc:sldChg chg="new">
        <pc:chgData name="Pastor Jason Kauranen" userId="e0c3930084765aaa" providerId="LiveId" clId="{1534D974-2C68-4EC7-B8A6-4B0ECA2FABDE}" dt="2025-05-18T00:51:25.985" v="374" actId="680"/>
        <pc:sldMkLst>
          <pc:docMk/>
          <pc:sldMk cId="2707236730" sldId="572"/>
        </pc:sldMkLst>
      </pc:sldChg>
    </pc:docChg>
  </pc:docChgLst>
  <pc:docChgLst>
    <pc:chgData name="Pastor Jason Kauranen" userId="e0c3930084765aaa" providerId="LiveId" clId="{AF100029-03CB-4939-AFE8-1C6550B55C87}"/>
    <pc:docChg chg="custSel delSld modSld sldOrd">
      <pc:chgData name="Pastor Jason Kauranen" userId="e0c3930084765aaa" providerId="LiveId" clId="{AF100029-03CB-4939-AFE8-1C6550B55C87}" dt="2025-06-08T11:12:27.489" v="618" actId="47"/>
      <pc:docMkLst>
        <pc:docMk/>
      </pc:docMkLst>
      <pc:sldChg chg="modSp mod">
        <pc:chgData name="Pastor Jason Kauranen" userId="e0c3930084765aaa" providerId="LiveId" clId="{AF100029-03CB-4939-AFE8-1C6550B55C87}" dt="2025-06-08T02:05:45.434" v="606" actId="20577"/>
        <pc:sldMkLst>
          <pc:docMk/>
          <pc:sldMk cId="3827829371" sldId="307"/>
        </pc:sldMkLst>
        <pc:spChg chg="mod">
          <ac:chgData name="Pastor Jason Kauranen" userId="e0c3930084765aaa" providerId="LiveId" clId="{AF100029-03CB-4939-AFE8-1C6550B55C87}" dt="2025-06-08T02:05:45.434" v="606" actId="20577"/>
          <ac:spMkLst>
            <pc:docMk/>
            <pc:sldMk cId="3827829371" sldId="307"/>
            <ac:spMk id="2" creationId="{4D60DAD2-C106-4269-E9BC-01FC495E1322}"/>
          </ac:spMkLst>
        </pc:spChg>
      </pc:sldChg>
      <pc:sldChg chg="modSp mod">
        <pc:chgData name="Pastor Jason Kauranen" userId="e0c3930084765aaa" providerId="LiveId" clId="{AF100029-03CB-4939-AFE8-1C6550B55C87}" dt="2025-06-08T00:49:24.945" v="384" actId="20577"/>
        <pc:sldMkLst>
          <pc:docMk/>
          <pc:sldMk cId="3340278386" sldId="497"/>
        </pc:sldMkLst>
      </pc:sldChg>
      <pc:sldChg chg="modSp mod">
        <pc:chgData name="Pastor Jason Kauranen" userId="e0c3930084765aaa" providerId="LiveId" clId="{AF100029-03CB-4939-AFE8-1C6550B55C87}" dt="2025-06-08T01:01:26.334" v="386"/>
        <pc:sldMkLst>
          <pc:docMk/>
          <pc:sldMk cId="8555669" sldId="504"/>
        </pc:sldMkLst>
      </pc:sldChg>
      <pc:sldChg chg="modSp mod">
        <pc:chgData name="Pastor Jason Kauranen" userId="e0c3930084765aaa" providerId="LiveId" clId="{AF100029-03CB-4939-AFE8-1C6550B55C87}" dt="2025-06-08T01:02:56.767" v="394" actId="20577"/>
        <pc:sldMkLst>
          <pc:docMk/>
          <pc:sldMk cId="3571194922" sldId="506"/>
        </pc:sldMkLst>
      </pc:sldChg>
      <pc:sldChg chg="modSp mod">
        <pc:chgData name="Pastor Jason Kauranen" userId="e0c3930084765aaa" providerId="LiveId" clId="{AF100029-03CB-4939-AFE8-1C6550B55C87}" dt="2025-06-08T01:09:20.876" v="398" actId="115"/>
        <pc:sldMkLst>
          <pc:docMk/>
          <pc:sldMk cId="1674788390" sldId="507"/>
        </pc:sldMkLst>
      </pc:sldChg>
      <pc:sldChg chg="modSp del mod">
        <pc:chgData name="Pastor Jason Kauranen" userId="e0c3930084765aaa" providerId="LiveId" clId="{AF100029-03CB-4939-AFE8-1C6550B55C87}" dt="2025-06-08T01:10:42.363" v="404" actId="47"/>
        <pc:sldMkLst>
          <pc:docMk/>
          <pc:sldMk cId="3967158861" sldId="510"/>
        </pc:sldMkLst>
      </pc:sldChg>
      <pc:sldChg chg="modSp mod">
        <pc:chgData name="Pastor Jason Kauranen" userId="e0c3930084765aaa" providerId="LiveId" clId="{AF100029-03CB-4939-AFE8-1C6550B55C87}" dt="2025-06-08T01:14:21.879" v="424" actId="115"/>
        <pc:sldMkLst>
          <pc:docMk/>
          <pc:sldMk cId="948377831" sldId="511"/>
        </pc:sldMkLst>
      </pc:sldChg>
      <pc:sldChg chg="modSp mod">
        <pc:chgData name="Pastor Jason Kauranen" userId="e0c3930084765aaa" providerId="LiveId" clId="{AF100029-03CB-4939-AFE8-1C6550B55C87}" dt="2025-06-08T01:02:29.725" v="392" actId="20577"/>
        <pc:sldMkLst>
          <pc:docMk/>
          <pc:sldMk cId="380156768" sldId="512"/>
        </pc:sldMkLst>
      </pc:sldChg>
      <pc:sldChg chg="modSp mod">
        <pc:chgData name="Pastor Jason Kauranen" userId="e0c3930084765aaa" providerId="LiveId" clId="{AF100029-03CB-4939-AFE8-1C6550B55C87}" dt="2025-06-08T01:12:27.707" v="412" actId="115"/>
        <pc:sldMkLst>
          <pc:docMk/>
          <pc:sldMk cId="2932400873" sldId="513"/>
        </pc:sldMkLst>
      </pc:sldChg>
      <pc:sldChg chg="modSp del mod">
        <pc:chgData name="Pastor Jason Kauranen" userId="e0c3930084765aaa" providerId="LiveId" clId="{AF100029-03CB-4939-AFE8-1C6550B55C87}" dt="2025-06-08T01:15:30.963" v="427" actId="47"/>
        <pc:sldMkLst>
          <pc:docMk/>
          <pc:sldMk cId="1632099037" sldId="516"/>
        </pc:sldMkLst>
      </pc:sldChg>
      <pc:sldChg chg="modSp mod">
        <pc:chgData name="Pastor Jason Kauranen" userId="e0c3930084765aaa" providerId="LiveId" clId="{AF100029-03CB-4939-AFE8-1C6550B55C87}" dt="2025-06-08T01:14:58.814" v="426" actId="115"/>
        <pc:sldMkLst>
          <pc:docMk/>
          <pc:sldMk cId="429998406" sldId="519"/>
        </pc:sldMkLst>
      </pc:sldChg>
      <pc:sldChg chg="modSp mod">
        <pc:chgData name="Pastor Jason Kauranen" userId="e0c3930084765aaa" providerId="LiveId" clId="{AF100029-03CB-4939-AFE8-1C6550B55C87}" dt="2025-06-08T01:11:01.732" v="407" actId="115"/>
        <pc:sldMkLst>
          <pc:docMk/>
          <pc:sldMk cId="2187435763" sldId="521"/>
        </pc:sldMkLst>
      </pc:sldChg>
      <pc:sldChg chg="modSp mod">
        <pc:chgData name="Pastor Jason Kauranen" userId="e0c3930084765aaa" providerId="LiveId" clId="{AF100029-03CB-4939-AFE8-1C6550B55C87}" dt="2025-06-08T01:01:06.373" v="385"/>
        <pc:sldMkLst>
          <pc:docMk/>
          <pc:sldMk cId="14492441" sldId="522"/>
        </pc:sldMkLst>
      </pc:sldChg>
      <pc:sldChg chg="modSp mod">
        <pc:chgData name="Pastor Jason Kauranen" userId="e0c3930084765aaa" providerId="LiveId" clId="{AF100029-03CB-4939-AFE8-1C6550B55C87}" dt="2025-06-08T01:10:09.547" v="403" actId="20577"/>
        <pc:sldMkLst>
          <pc:docMk/>
          <pc:sldMk cId="742894381" sldId="524"/>
        </pc:sldMkLst>
      </pc:sldChg>
      <pc:sldChg chg="modSp mod">
        <pc:chgData name="Pastor Jason Kauranen" userId="e0c3930084765aaa" providerId="LiveId" clId="{AF100029-03CB-4939-AFE8-1C6550B55C87}" dt="2025-06-08T01:18:18.142" v="454" actId="20577"/>
        <pc:sldMkLst>
          <pc:docMk/>
          <pc:sldMk cId="3096816776" sldId="525"/>
        </pc:sldMkLst>
      </pc:sldChg>
      <pc:sldChg chg="modSp mod">
        <pc:chgData name="Pastor Jason Kauranen" userId="e0c3930084765aaa" providerId="LiveId" clId="{AF100029-03CB-4939-AFE8-1C6550B55C87}" dt="2025-06-08T01:19:58.360" v="493" actId="20577"/>
        <pc:sldMkLst>
          <pc:docMk/>
          <pc:sldMk cId="2724097506" sldId="526"/>
        </pc:sldMkLst>
      </pc:sldChg>
      <pc:sldChg chg="modSp del mod">
        <pc:chgData name="Pastor Jason Kauranen" userId="e0c3930084765aaa" providerId="LiveId" clId="{AF100029-03CB-4939-AFE8-1C6550B55C87}" dt="2025-06-08T01:22:39.818" v="497" actId="47"/>
        <pc:sldMkLst>
          <pc:docMk/>
          <pc:sldMk cId="2322641209" sldId="527"/>
        </pc:sldMkLst>
      </pc:sldChg>
      <pc:sldChg chg="modSp mod">
        <pc:chgData name="Pastor Jason Kauranen" userId="e0c3930084765aaa" providerId="LiveId" clId="{AF100029-03CB-4939-AFE8-1C6550B55C87}" dt="2025-06-08T01:22:22.601" v="496" actId="115"/>
        <pc:sldMkLst>
          <pc:docMk/>
          <pc:sldMk cId="1120966295" sldId="531"/>
        </pc:sldMkLst>
      </pc:sldChg>
      <pc:sldChg chg="modSp mod">
        <pc:chgData name="Pastor Jason Kauranen" userId="e0c3930084765aaa" providerId="LiveId" clId="{AF100029-03CB-4939-AFE8-1C6550B55C87}" dt="2025-06-08T01:25:09.493" v="520" actId="20577"/>
        <pc:sldMkLst>
          <pc:docMk/>
          <pc:sldMk cId="460223639" sldId="533"/>
        </pc:sldMkLst>
      </pc:sldChg>
      <pc:sldChg chg="modSp mod">
        <pc:chgData name="Pastor Jason Kauranen" userId="e0c3930084765aaa" providerId="LiveId" clId="{AF100029-03CB-4939-AFE8-1C6550B55C87}" dt="2025-06-08T00:32:19.049" v="138" actId="6549"/>
        <pc:sldMkLst>
          <pc:docMk/>
          <pc:sldMk cId="3511891774" sldId="539"/>
        </pc:sldMkLst>
      </pc:sldChg>
      <pc:sldChg chg="modSp del mod">
        <pc:chgData name="Pastor Jason Kauranen" userId="e0c3930084765aaa" providerId="LiveId" clId="{AF100029-03CB-4939-AFE8-1C6550B55C87}" dt="2025-06-08T00:38:02.433" v="171" actId="47"/>
        <pc:sldMkLst>
          <pc:docMk/>
          <pc:sldMk cId="3834806863" sldId="540"/>
        </pc:sldMkLst>
      </pc:sldChg>
      <pc:sldChg chg="modSp mod">
        <pc:chgData name="Pastor Jason Kauranen" userId="e0c3930084765aaa" providerId="LiveId" clId="{AF100029-03CB-4939-AFE8-1C6550B55C87}" dt="2025-06-08T01:32:27.914" v="527" actId="115"/>
        <pc:sldMkLst>
          <pc:docMk/>
          <pc:sldMk cId="466848402" sldId="542"/>
        </pc:sldMkLst>
      </pc:sldChg>
      <pc:sldChg chg="modSp mod">
        <pc:chgData name="Pastor Jason Kauranen" userId="e0c3930084765aaa" providerId="LiveId" clId="{AF100029-03CB-4939-AFE8-1C6550B55C87}" dt="2025-06-08T01:34:03.751" v="528"/>
        <pc:sldMkLst>
          <pc:docMk/>
          <pc:sldMk cId="725737152" sldId="543"/>
        </pc:sldMkLst>
      </pc:sldChg>
      <pc:sldChg chg="modSp mod">
        <pc:chgData name="Pastor Jason Kauranen" userId="e0c3930084765aaa" providerId="LiveId" clId="{AF100029-03CB-4939-AFE8-1C6550B55C87}" dt="2025-06-08T01:26:08.151" v="524" actId="20577"/>
        <pc:sldMkLst>
          <pc:docMk/>
          <pc:sldMk cId="4255878791" sldId="545"/>
        </pc:sldMkLst>
      </pc:sldChg>
      <pc:sldChg chg="modSp del mod">
        <pc:chgData name="Pastor Jason Kauranen" userId="e0c3930084765aaa" providerId="LiveId" clId="{AF100029-03CB-4939-AFE8-1C6550B55C87}" dt="2025-06-08T01:32:16.252" v="525" actId="47"/>
        <pc:sldMkLst>
          <pc:docMk/>
          <pc:sldMk cId="4283910454" sldId="546"/>
        </pc:sldMkLst>
      </pc:sldChg>
      <pc:sldChg chg="modSp del mod">
        <pc:chgData name="Pastor Jason Kauranen" userId="e0c3930084765aaa" providerId="LiveId" clId="{AF100029-03CB-4939-AFE8-1C6550B55C87}" dt="2025-06-08T01:34:15.382" v="529" actId="47"/>
        <pc:sldMkLst>
          <pc:docMk/>
          <pc:sldMk cId="2270370628" sldId="547"/>
        </pc:sldMkLst>
      </pc:sldChg>
      <pc:sldChg chg="modSp mod">
        <pc:chgData name="Pastor Jason Kauranen" userId="e0c3930084765aaa" providerId="LiveId" clId="{AF100029-03CB-4939-AFE8-1C6550B55C87}" dt="2025-06-08T01:34:18.885" v="530"/>
        <pc:sldMkLst>
          <pc:docMk/>
          <pc:sldMk cId="3692166261" sldId="548"/>
        </pc:sldMkLst>
      </pc:sldChg>
      <pc:sldChg chg="modSp mod">
        <pc:chgData name="Pastor Jason Kauranen" userId="e0c3930084765aaa" providerId="LiveId" clId="{AF100029-03CB-4939-AFE8-1C6550B55C87}" dt="2025-06-08T01:42:07.074" v="536" actId="115"/>
        <pc:sldMkLst>
          <pc:docMk/>
          <pc:sldMk cId="2406253680" sldId="550"/>
        </pc:sldMkLst>
      </pc:sldChg>
      <pc:sldChg chg="modSp del mod">
        <pc:chgData name="Pastor Jason Kauranen" userId="e0c3930084765aaa" providerId="LiveId" clId="{AF100029-03CB-4939-AFE8-1C6550B55C87}" dt="2025-06-08T11:12:24.524" v="616" actId="47"/>
        <pc:sldMkLst>
          <pc:docMk/>
          <pc:sldMk cId="1338462842" sldId="551"/>
        </pc:sldMkLst>
      </pc:sldChg>
      <pc:sldChg chg="modSp del mod">
        <pc:chgData name="Pastor Jason Kauranen" userId="e0c3930084765aaa" providerId="LiveId" clId="{AF100029-03CB-4939-AFE8-1C6550B55C87}" dt="2025-06-08T11:12:25.913" v="617" actId="47"/>
        <pc:sldMkLst>
          <pc:docMk/>
          <pc:sldMk cId="700087002" sldId="552"/>
        </pc:sldMkLst>
      </pc:sldChg>
      <pc:sldChg chg="modSp del mod">
        <pc:chgData name="Pastor Jason Kauranen" userId="e0c3930084765aaa" providerId="LiveId" clId="{AF100029-03CB-4939-AFE8-1C6550B55C87}" dt="2025-06-08T11:12:27.489" v="618" actId="47"/>
        <pc:sldMkLst>
          <pc:docMk/>
          <pc:sldMk cId="2411003242" sldId="553"/>
        </pc:sldMkLst>
      </pc:sldChg>
      <pc:sldChg chg="modSp del mod">
        <pc:chgData name="Pastor Jason Kauranen" userId="e0c3930084765aaa" providerId="LiveId" clId="{AF100029-03CB-4939-AFE8-1C6550B55C87}" dt="2025-06-08T11:12:03.759" v="609" actId="47"/>
        <pc:sldMkLst>
          <pc:docMk/>
          <pc:sldMk cId="1858430528" sldId="554"/>
        </pc:sldMkLst>
      </pc:sldChg>
      <pc:sldChg chg="ord">
        <pc:chgData name="Pastor Jason Kauranen" userId="e0c3930084765aaa" providerId="LiveId" clId="{AF100029-03CB-4939-AFE8-1C6550B55C87}" dt="2025-06-08T00:34:06.914" v="158"/>
        <pc:sldMkLst>
          <pc:docMk/>
          <pc:sldMk cId="1041114579" sldId="555"/>
        </pc:sldMkLst>
      </pc:sldChg>
      <pc:sldChg chg="ord">
        <pc:chgData name="Pastor Jason Kauranen" userId="e0c3930084765aaa" providerId="LiveId" clId="{AF100029-03CB-4939-AFE8-1C6550B55C87}" dt="2025-06-08T00:34:22.781" v="160"/>
        <pc:sldMkLst>
          <pc:docMk/>
          <pc:sldMk cId="2800284098" sldId="556"/>
        </pc:sldMkLst>
      </pc:sldChg>
      <pc:sldChg chg="ord">
        <pc:chgData name="Pastor Jason Kauranen" userId="e0c3930084765aaa" providerId="LiveId" clId="{AF100029-03CB-4939-AFE8-1C6550B55C87}" dt="2025-06-08T00:34:41.769" v="162"/>
        <pc:sldMkLst>
          <pc:docMk/>
          <pc:sldMk cId="1699785261" sldId="557"/>
        </pc:sldMkLst>
      </pc:sldChg>
      <pc:sldChg chg="ord">
        <pc:chgData name="Pastor Jason Kauranen" userId="e0c3930084765aaa" providerId="LiveId" clId="{AF100029-03CB-4939-AFE8-1C6550B55C87}" dt="2025-06-08T00:34:57.971" v="166"/>
        <pc:sldMkLst>
          <pc:docMk/>
          <pc:sldMk cId="3483002983" sldId="558"/>
        </pc:sldMkLst>
      </pc:sldChg>
      <pc:sldChg chg="ord">
        <pc:chgData name="Pastor Jason Kauranen" userId="e0c3930084765aaa" providerId="LiveId" clId="{AF100029-03CB-4939-AFE8-1C6550B55C87}" dt="2025-06-08T00:35:11.750" v="168"/>
        <pc:sldMkLst>
          <pc:docMk/>
          <pc:sldMk cId="182471793" sldId="559"/>
        </pc:sldMkLst>
      </pc:sldChg>
      <pc:sldChg chg="ord">
        <pc:chgData name="Pastor Jason Kauranen" userId="e0c3930084765aaa" providerId="LiveId" clId="{AF100029-03CB-4939-AFE8-1C6550B55C87}" dt="2025-06-08T00:35:32.783" v="170"/>
        <pc:sldMkLst>
          <pc:docMk/>
          <pc:sldMk cId="651526275" sldId="560"/>
        </pc:sldMkLst>
      </pc:sldChg>
      <pc:sldChg chg="modSp mod">
        <pc:chgData name="Pastor Jason Kauranen" userId="e0c3930084765aaa" providerId="LiveId" clId="{AF100029-03CB-4939-AFE8-1C6550B55C87}" dt="2025-06-08T01:34:38" v="532" actId="115"/>
        <pc:sldMkLst>
          <pc:docMk/>
          <pc:sldMk cId="2772806144" sldId="561"/>
        </pc:sldMkLst>
      </pc:sldChg>
      <pc:sldChg chg="modSp mod">
        <pc:chgData name="Pastor Jason Kauranen" userId="e0c3930084765aaa" providerId="LiveId" clId="{AF100029-03CB-4939-AFE8-1C6550B55C87}" dt="2025-06-08T01:46:55.670" v="577" actId="20577"/>
        <pc:sldMkLst>
          <pc:docMk/>
          <pc:sldMk cId="743533030" sldId="562"/>
        </pc:sldMkLst>
      </pc:sldChg>
      <pc:sldChg chg="modSp del mod">
        <pc:chgData name="Pastor Jason Kauranen" userId="e0c3930084765aaa" providerId="LiveId" clId="{AF100029-03CB-4939-AFE8-1C6550B55C87}" dt="2025-06-08T11:12:14.417" v="610" actId="47"/>
        <pc:sldMkLst>
          <pc:docMk/>
          <pc:sldMk cId="3570121530" sldId="563"/>
        </pc:sldMkLst>
      </pc:sldChg>
      <pc:sldChg chg="modSp del mod">
        <pc:chgData name="Pastor Jason Kauranen" userId="e0c3930084765aaa" providerId="LiveId" clId="{AF100029-03CB-4939-AFE8-1C6550B55C87}" dt="2025-06-08T11:12:18.954" v="611" actId="47"/>
        <pc:sldMkLst>
          <pc:docMk/>
          <pc:sldMk cId="3722036358" sldId="564"/>
        </pc:sldMkLst>
      </pc:sldChg>
      <pc:sldChg chg="modSp del mod">
        <pc:chgData name="Pastor Jason Kauranen" userId="e0c3930084765aaa" providerId="LiveId" clId="{AF100029-03CB-4939-AFE8-1C6550B55C87}" dt="2025-06-08T11:12:20.586" v="612" actId="47"/>
        <pc:sldMkLst>
          <pc:docMk/>
          <pc:sldMk cId="1211952899" sldId="565"/>
        </pc:sldMkLst>
      </pc:sldChg>
      <pc:sldChg chg="modSp del mod">
        <pc:chgData name="Pastor Jason Kauranen" userId="e0c3930084765aaa" providerId="LiveId" clId="{AF100029-03CB-4939-AFE8-1C6550B55C87}" dt="2025-06-08T11:12:21.865" v="613" actId="47"/>
        <pc:sldMkLst>
          <pc:docMk/>
          <pc:sldMk cId="244531356" sldId="566"/>
        </pc:sldMkLst>
      </pc:sldChg>
      <pc:sldChg chg="modSp del mod">
        <pc:chgData name="Pastor Jason Kauranen" userId="e0c3930084765aaa" providerId="LiveId" clId="{AF100029-03CB-4939-AFE8-1C6550B55C87}" dt="2025-06-08T11:12:22.888" v="614" actId="47"/>
        <pc:sldMkLst>
          <pc:docMk/>
          <pc:sldMk cId="260508229" sldId="567"/>
        </pc:sldMkLst>
      </pc:sldChg>
      <pc:sldChg chg="modSp del mod">
        <pc:chgData name="Pastor Jason Kauranen" userId="e0c3930084765aaa" providerId="LiveId" clId="{AF100029-03CB-4939-AFE8-1C6550B55C87}" dt="2025-06-08T11:12:23.695" v="615" actId="47"/>
        <pc:sldMkLst>
          <pc:docMk/>
          <pc:sldMk cId="3880992388" sldId="568"/>
        </pc:sldMkLst>
      </pc:sldChg>
      <pc:sldChg chg="del">
        <pc:chgData name="Pastor Jason Kauranen" userId="e0c3930084765aaa" providerId="LiveId" clId="{AF100029-03CB-4939-AFE8-1C6550B55C87}" dt="2025-06-08T11:11:53.414" v="608" actId="47"/>
        <pc:sldMkLst>
          <pc:docMk/>
          <pc:sldMk cId="4133934311" sldId="570"/>
        </pc:sldMkLst>
      </pc:sldChg>
      <pc:sldChg chg="del">
        <pc:chgData name="Pastor Jason Kauranen" userId="e0c3930084765aaa" providerId="LiveId" clId="{AF100029-03CB-4939-AFE8-1C6550B55C87}" dt="2025-06-08T11:11:50.020" v="607" actId="47"/>
        <pc:sldMkLst>
          <pc:docMk/>
          <pc:sldMk cId="3293385578" sldId="571"/>
        </pc:sldMkLst>
      </pc:sldChg>
    </pc:docChg>
  </pc:docChgLst>
  <pc:docChgLst>
    <pc:chgData name="Pastor Jason Kauranen" userId="e0c3930084765aaa" providerId="LiveId" clId="{98281B08-580D-49CF-8D20-ED428BD1A115}"/>
    <pc:docChg chg="undo redo custSel addSld delSld modSld">
      <pc:chgData name="Pastor Jason Kauranen" userId="e0c3930084765aaa" providerId="LiveId" clId="{98281B08-580D-49CF-8D20-ED428BD1A115}" dt="2025-07-13T02:30:21.260" v="616" actId="20577"/>
      <pc:docMkLst>
        <pc:docMk/>
      </pc:docMkLst>
      <pc:sldChg chg="modSp mod">
        <pc:chgData name="Pastor Jason Kauranen" userId="e0c3930084765aaa" providerId="LiveId" clId="{98281B08-580D-49CF-8D20-ED428BD1A115}" dt="2025-07-13T02:30:21.260" v="616" actId="20577"/>
        <pc:sldMkLst>
          <pc:docMk/>
          <pc:sldMk cId="3827829371" sldId="307"/>
        </pc:sldMkLst>
        <pc:spChg chg="mod">
          <ac:chgData name="Pastor Jason Kauranen" userId="e0c3930084765aaa" providerId="LiveId" clId="{98281B08-580D-49CF-8D20-ED428BD1A115}" dt="2025-07-13T02:30:21.260" v="616" actId="20577"/>
          <ac:spMkLst>
            <pc:docMk/>
            <pc:sldMk cId="3827829371" sldId="307"/>
            <ac:spMk id="2" creationId="{4D60DAD2-C106-4269-E9BC-01FC495E1322}"/>
          </ac:spMkLst>
        </pc:spChg>
      </pc:sldChg>
      <pc:sldChg chg="modSp mod">
        <pc:chgData name="Pastor Jason Kauranen" userId="e0c3930084765aaa" providerId="LiveId" clId="{98281B08-580D-49CF-8D20-ED428BD1A115}" dt="2025-07-13T02:17:42.698" v="602" actId="20577"/>
        <pc:sldMkLst>
          <pc:docMk/>
          <pc:sldMk cId="2052473728" sldId="538"/>
        </pc:sldMkLst>
        <pc:spChg chg="mod">
          <ac:chgData name="Pastor Jason Kauranen" userId="e0c3930084765aaa" providerId="LiveId" clId="{98281B08-580D-49CF-8D20-ED428BD1A115}" dt="2025-07-13T02:17:42.698" v="602" actId="20577"/>
          <ac:spMkLst>
            <pc:docMk/>
            <pc:sldMk cId="2052473728" sldId="538"/>
            <ac:spMk id="2" creationId="{E5AE09E0-FD93-EBCA-7B93-02DD5E9DBDEC}"/>
          </ac:spMkLst>
        </pc:spChg>
      </pc:sldChg>
      <pc:sldChg chg="del">
        <pc:chgData name="Pastor Jason Kauranen" userId="e0c3930084765aaa" providerId="LiveId" clId="{98281B08-580D-49CF-8D20-ED428BD1A115}" dt="2025-07-13T01:27:00.565" v="491" actId="47"/>
        <pc:sldMkLst>
          <pc:docMk/>
          <pc:sldMk cId="1712429467" sldId="541"/>
        </pc:sldMkLst>
      </pc:sldChg>
      <pc:sldChg chg="del">
        <pc:chgData name="Pastor Jason Kauranen" userId="e0c3930084765aaa" providerId="LiveId" clId="{98281B08-580D-49CF-8D20-ED428BD1A115}" dt="2025-07-13T00:02:06.950" v="67" actId="47"/>
        <pc:sldMkLst>
          <pc:docMk/>
          <pc:sldMk cId="2406253680" sldId="550"/>
        </pc:sldMkLst>
      </pc:sldChg>
      <pc:sldChg chg="del">
        <pc:chgData name="Pastor Jason Kauranen" userId="e0c3930084765aaa" providerId="LiveId" clId="{98281B08-580D-49CF-8D20-ED428BD1A115}" dt="2025-07-13T00:02:08.344" v="68" actId="47"/>
        <pc:sldMkLst>
          <pc:docMk/>
          <pc:sldMk cId="2145279874" sldId="573"/>
        </pc:sldMkLst>
      </pc:sldChg>
      <pc:sldChg chg="del">
        <pc:chgData name="Pastor Jason Kauranen" userId="e0c3930084765aaa" providerId="LiveId" clId="{98281B08-580D-49CF-8D20-ED428BD1A115}" dt="2025-07-13T00:02:10.026" v="69" actId="47"/>
        <pc:sldMkLst>
          <pc:docMk/>
          <pc:sldMk cId="4256057968" sldId="574"/>
        </pc:sldMkLst>
      </pc:sldChg>
      <pc:sldChg chg="del">
        <pc:chgData name="Pastor Jason Kauranen" userId="e0c3930084765aaa" providerId="LiveId" clId="{98281B08-580D-49CF-8D20-ED428BD1A115}" dt="2025-07-13T00:02:11.846" v="70" actId="47"/>
        <pc:sldMkLst>
          <pc:docMk/>
          <pc:sldMk cId="2740991087" sldId="575"/>
        </pc:sldMkLst>
      </pc:sldChg>
      <pc:sldChg chg="del">
        <pc:chgData name="Pastor Jason Kauranen" userId="e0c3930084765aaa" providerId="LiveId" clId="{98281B08-580D-49CF-8D20-ED428BD1A115}" dt="2025-07-13T00:02:12.483" v="71" actId="47"/>
        <pc:sldMkLst>
          <pc:docMk/>
          <pc:sldMk cId="230609128" sldId="576"/>
        </pc:sldMkLst>
      </pc:sldChg>
      <pc:sldChg chg="del">
        <pc:chgData name="Pastor Jason Kauranen" userId="e0c3930084765aaa" providerId="LiveId" clId="{98281B08-580D-49CF-8D20-ED428BD1A115}" dt="2025-07-13T00:02:13.573" v="72" actId="47"/>
        <pc:sldMkLst>
          <pc:docMk/>
          <pc:sldMk cId="562958967" sldId="577"/>
        </pc:sldMkLst>
      </pc:sldChg>
      <pc:sldChg chg="del">
        <pc:chgData name="Pastor Jason Kauranen" userId="e0c3930084765aaa" providerId="LiveId" clId="{98281B08-580D-49CF-8D20-ED428BD1A115}" dt="2025-07-13T00:02:14.145" v="73" actId="47"/>
        <pc:sldMkLst>
          <pc:docMk/>
          <pc:sldMk cId="1668686650" sldId="578"/>
        </pc:sldMkLst>
      </pc:sldChg>
      <pc:sldChg chg="del">
        <pc:chgData name="Pastor Jason Kauranen" userId="e0c3930084765aaa" providerId="LiveId" clId="{98281B08-580D-49CF-8D20-ED428BD1A115}" dt="2025-07-13T00:02:15.118" v="74" actId="47"/>
        <pc:sldMkLst>
          <pc:docMk/>
          <pc:sldMk cId="3754749832" sldId="579"/>
        </pc:sldMkLst>
      </pc:sldChg>
      <pc:sldChg chg="del">
        <pc:chgData name="Pastor Jason Kauranen" userId="e0c3930084765aaa" providerId="LiveId" clId="{98281B08-580D-49CF-8D20-ED428BD1A115}" dt="2025-07-13T00:02:16.490" v="75" actId="47"/>
        <pc:sldMkLst>
          <pc:docMk/>
          <pc:sldMk cId="2475418535" sldId="580"/>
        </pc:sldMkLst>
      </pc:sldChg>
      <pc:sldChg chg="del">
        <pc:chgData name="Pastor Jason Kauranen" userId="e0c3930084765aaa" providerId="LiveId" clId="{98281B08-580D-49CF-8D20-ED428BD1A115}" dt="2025-07-13T00:02:18.892" v="76" actId="47"/>
        <pc:sldMkLst>
          <pc:docMk/>
          <pc:sldMk cId="2100864201" sldId="581"/>
        </pc:sldMkLst>
      </pc:sldChg>
      <pc:sldChg chg="del">
        <pc:chgData name="Pastor Jason Kauranen" userId="e0c3930084765aaa" providerId="LiveId" clId="{98281B08-580D-49CF-8D20-ED428BD1A115}" dt="2025-07-13T00:02:20.284" v="77" actId="47"/>
        <pc:sldMkLst>
          <pc:docMk/>
          <pc:sldMk cId="3802492607" sldId="582"/>
        </pc:sldMkLst>
      </pc:sldChg>
      <pc:sldChg chg="del">
        <pc:chgData name="Pastor Jason Kauranen" userId="e0c3930084765aaa" providerId="LiveId" clId="{98281B08-580D-49CF-8D20-ED428BD1A115}" dt="2025-07-13T00:02:20.808" v="78" actId="47"/>
        <pc:sldMkLst>
          <pc:docMk/>
          <pc:sldMk cId="569290831" sldId="583"/>
        </pc:sldMkLst>
      </pc:sldChg>
      <pc:sldChg chg="del">
        <pc:chgData name="Pastor Jason Kauranen" userId="e0c3930084765aaa" providerId="LiveId" clId="{98281B08-580D-49CF-8D20-ED428BD1A115}" dt="2025-07-13T00:02:21.346" v="79" actId="47"/>
        <pc:sldMkLst>
          <pc:docMk/>
          <pc:sldMk cId="4218440514" sldId="584"/>
        </pc:sldMkLst>
      </pc:sldChg>
      <pc:sldChg chg="del">
        <pc:chgData name="Pastor Jason Kauranen" userId="e0c3930084765aaa" providerId="LiveId" clId="{98281B08-580D-49CF-8D20-ED428BD1A115}" dt="2025-07-13T00:02:23.694" v="81" actId="47"/>
        <pc:sldMkLst>
          <pc:docMk/>
          <pc:sldMk cId="1540217999" sldId="585"/>
        </pc:sldMkLst>
      </pc:sldChg>
      <pc:sldChg chg="del">
        <pc:chgData name="Pastor Jason Kauranen" userId="e0c3930084765aaa" providerId="LiveId" clId="{98281B08-580D-49CF-8D20-ED428BD1A115}" dt="2025-07-13T00:02:22.452" v="80" actId="47"/>
        <pc:sldMkLst>
          <pc:docMk/>
          <pc:sldMk cId="3023611729" sldId="586"/>
        </pc:sldMkLst>
      </pc:sldChg>
      <pc:sldChg chg="del">
        <pc:chgData name="Pastor Jason Kauranen" userId="e0c3930084765aaa" providerId="LiveId" clId="{98281B08-580D-49CF-8D20-ED428BD1A115}" dt="2025-07-13T00:02:25.127" v="82" actId="47"/>
        <pc:sldMkLst>
          <pc:docMk/>
          <pc:sldMk cId="3212083338" sldId="587"/>
        </pc:sldMkLst>
      </pc:sldChg>
      <pc:sldChg chg="del">
        <pc:chgData name="Pastor Jason Kauranen" userId="e0c3930084765aaa" providerId="LiveId" clId="{98281B08-580D-49CF-8D20-ED428BD1A115}" dt="2025-07-13T00:02:26.789" v="83" actId="47"/>
        <pc:sldMkLst>
          <pc:docMk/>
          <pc:sldMk cId="2385245546" sldId="588"/>
        </pc:sldMkLst>
      </pc:sldChg>
      <pc:sldChg chg="del">
        <pc:chgData name="Pastor Jason Kauranen" userId="e0c3930084765aaa" providerId="LiveId" clId="{98281B08-580D-49CF-8D20-ED428BD1A115}" dt="2025-07-13T00:02:28.025" v="84" actId="47"/>
        <pc:sldMkLst>
          <pc:docMk/>
          <pc:sldMk cId="57252830" sldId="589"/>
        </pc:sldMkLst>
      </pc:sldChg>
      <pc:sldChg chg="del">
        <pc:chgData name="Pastor Jason Kauranen" userId="e0c3930084765aaa" providerId="LiveId" clId="{98281B08-580D-49CF-8D20-ED428BD1A115}" dt="2025-07-13T00:02:28.794" v="85" actId="47"/>
        <pc:sldMkLst>
          <pc:docMk/>
          <pc:sldMk cId="355503404" sldId="590"/>
        </pc:sldMkLst>
      </pc:sldChg>
      <pc:sldChg chg="del">
        <pc:chgData name="Pastor Jason Kauranen" userId="e0c3930084765aaa" providerId="LiveId" clId="{98281B08-580D-49CF-8D20-ED428BD1A115}" dt="2025-07-13T00:02:30.769" v="86" actId="47"/>
        <pc:sldMkLst>
          <pc:docMk/>
          <pc:sldMk cId="2940575675" sldId="591"/>
        </pc:sldMkLst>
      </pc:sldChg>
      <pc:sldChg chg="modSp mod">
        <pc:chgData name="Pastor Jason Kauranen" userId="e0c3930084765aaa" providerId="LiveId" clId="{98281B08-580D-49CF-8D20-ED428BD1A115}" dt="2025-07-13T00:03:40.224" v="96" actId="20577"/>
        <pc:sldMkLst>
          <pc:docMk/>
          <pc:sldMk cId="1969110894" sldId="592"/>
        </pc:sldMkLst>
        <pc:spChg chg="mod">
          <ac:chgData name="Pastor Jason Kauranen" userId="e0c3930084765aaa" providerId="LiveId" clId="{98281B08-580D-49CF-8D20-ED428BD1A115}" dt="2025-07-13T00:03:40.224" v="96" actId="20577"/>
          <ac:spMkLst>
            <pc:docMk/>
            <pc:sldMk cId="1969110894" sldId="592"/>
            <ac:spMk id="2" creationId="{EA18AC31-0CC6-F500-1B65-470A210F5B4E}"/>
          </ac:spMkLst>
        </pc:spChg>
      </pc:sldChg>
      <pc:sldChg chg="del">
        <pc:chgData name="Pastor Jason Kauranen" userId="e0c3930084765aaa" providerId="LiveId" clId="{98281B08-580D-49CF-8D20-ED428BD1A115}" dt="2025-07-13T00:04:13.598" v="97" actId="47"/>
        <pc:sldMkLst>
          <pc:docMk/>
          <pc:sldMk cId="1645477105" sldId="593"/>
        </pc:sldMkLst>
      </pc:sldChg>
      <pc:sldChg chg="del">
        <pc:chgData name="Pastor Jason Kauranen" userId="e0c3930084765aaa" providerId="LiveId" clId="{98281B08-580D-49CF-8D20-ED428BD1A115}" dt="2025-07-13T00:04:14.765" v="98" actId="47"/>
        <pc:sldMkLst>
          <pc:docMk/>
          <pc:sldMk cId="1724016216" sldId="594"/>
        </pc:sldMkLst>
      </pc:sldChg>
      <pc:sldChg chg="del">
        <pc:chgData name="Pastor Jason Kauranen" userId="e0c3930084765aaa" providerId="LiveId" clId="{98281B08-580D-49CF-8D20-ED428BD1A115}" dt="2025-07-13T00:04:16.071" v="99" actId="47"/>
        <pc:sldMkLst>
          <pc:docMk/>
          <pc:sldMk cId="4138422821" sldId="595"/>
        </pc:sldMkLst>
      </pc:sldChg>
      <pc:sldChg chg="add del">
        <pc:chgData name="Pastor Jason Kauranen" userId="e0c3930084765aaa" providerId="LiveId" clId="{98281B08-580D-49CF-8D20-ED428BD1A115}" dt="2025-07-13T00:06:03.024" v="106" actId="47"/>
        <pc:sldMkLst>
          <pc:docMk/>
          <pc:sldMk cId="696352730" sldId="597"/>
        </pc:sldMkLst>
      </pc:sldChg>
      <pc:sldChg chg="del">
        <pc:chgData name="Pastor Jason Kauranen" userId="e0c3930084765aaa" providerId="LiveId" clId="{98281B08-580D-49CF-8D20-ED428BD1A115}" dt="2025-07-13T00:06:17.945" v="109" actId="47"/>
        <pc:sldMkLst>
          <pc:docMk/>
          <pc:sldMk cId="3425151038" sldId="599"/>
        </pc:sldMkLst>
      </pc:sldChg>
      <pc:sldChg chg="del">
        <pc:chgData name="Pastor Jason Kauranen" userId="e0c3930084765aaa" providerId="LiveId" clId="{98281B08-580D-49CF-8D20-ED428BD1A115}" dt="2025-07-13T00:06:22.443" v="110" actId="47"/>
        <pc:sldMkLst>
          <pc:docMk/>
          <pc:sldMk cId="3493234615" sldId="600"/>
        </pc:sldMkLst>
      </pc:sldChg>
      <pc:sldChg chg="del">
        <pc:chgData name="Pastor Jason Kauranen" userId="e0c3930084765aaa" providerId="LiveId" clId="{98281B08-580D-49CF-8D20-ED428BD1A115}" dt="2025-07-13T00:06:43.303" v="111" actId="47"/>
        <pc:sldMkLst>
          <pc:docMk/>
          <pc:sldMk cId="4245096616" sldId="601"/>
        </pc:sldMkLst>
      </pc:sldChg>
      <pc:sldChg chg="del">
        <pc:chgData name="Pastor Jason Kauranen" userId="e0c3930084765aaa" providerId="LiveId" clId="{98281B08-580D-49CF-8D20-ED428BD1A115}" dt="2025-07-13T00:06:46.532" v="112" actId="47"/>
        <pc:sldMkLst>
          <pc:docMk/>
          <pc:sldMk cId="2661345973" sldId="602"/>
        </pc:sldMkLst>
      </pc:sldChg>
      <pc:sldChg chg="del">
        <pc:chgData name="Pastor Jason Kauranen" userId="e0c3930084765aaa" providerId="LiveId" clId="{98281B08-580D-49CF-8D20-ED428BD1A115}" dt="2025-07-13T00:06:48.418" v="113" actId="47"/>
        <pc:sldMkLst>
          <pc:docMk/>
          <pc:sldMk cId="3916113647" sldId="603"/>
        </pc:sldMkLst>
      </pc:sldChg>
      <pc:sldChg chg="del">
        <pc:chgData name="Pastor Jason Kauranen" userId="e0c3930084765aaa" providerId="LiveId" clId="{98281B08-580D-49CF-8D20-ED428BD1A115}" dt="2025-07-13T00:06:49.458" v="114" actId="47"/>
        <pc:sldMkLst>
          <pc:docMk/>
          <pc:sldMk cId="2731752621" sldId="604"/>
        </pc:sldMkLst>
      </pc:sldChg>
      <pc:sldChg chg="modSp mod">
        <pc:chgData name="Pastor Jason Kauranen" userId="e0c3930084765aaa" providerId="LiveId" clId="{98281B08-580D-49CF-8D20-ED428BD1A115}" dt="2025-07-13T00:22:26.992" v="349" actId="20577"/>
        <pc:sldMkLst>
          <pc:docMk/>
          <pc:sldMk cId="1495516317" sldId="605"/>
        </pc:sldMkLst>
        <pc:spChg chg="mod">
          <ac:chgData name="Pastor Jason Kauranen" userId="e0c3930084765aaa" providerId="LiveId" clId="{98281B08-580D-49CF-8D20-ED428BD1A115}" dt="2025-07-13T00:22:26.992" v="349" actId="20577"/>
          <ac:spMkLst>
            <pc:docMk/>
            <pc:sldMk cId="1495516317" sldId="605"/>
            <ac:spMk id="2" creationId="{733A37F3-0B2D-9FF7-18AB-12B9EFA0676E}"/>
          </ac:spMkLst>
        </pc:spChg>
      </pc:sldChg>
      <pc:sldChg chg="add del">
        <pc:chgData name="Pastor Jason Kauranen" userId="e0c3930084765aaa" providerId="LiveId" clId="{98281B08-580D-49CF-8D20-ED428BD1A115}" dt="2025-07-13T00:27:58.824" v="375" actId="47"/>
        <pc:sldMkLst>
          <pc:docMk/>
          <pc:sldMk cId="1990060568" sldId="606"/>
        </pc:sldMkLst>
      </pc:sldChg>
      <pc:sldChg chg="modSp mod">
        <pc:chgData name="Pastor Jason Kauranen" userId="e0c3930084765aaa" providerId="LiveId" clId="{98281B08-580D-49CF-8D20-ED428BD1A115}" dt="2025-07-13T00:29:21.307" v="386" actId="115"/>
        <pc:sldMkLst>
          <pc:docMk/>
          <pc:sldMk cId="1545276937" sldId="607"/>
        </pc:sldMkLst>
        <pc:spChg chg="mod">
          <ac:chgData name="Pastor Jason Kauranen" userId="e0c3930084765aaa" providerId="LiveId" clId="{98281B08-580D-49CF-8D20-ED428BD1A115}" dt="2025-07-13T00:29:21.307" v="386" actId="115"/>
          <ac:spMkLst>
            <pc:docMk/>
            <pc:sldMk cId="1545276937" sldId="607"/>
            <ac:spMk id="2" creationId="{B195849A-01F5-E71E-9ADC-C0AAAC9D19E2}"/>
          </ac:spMkLst>
        </pc:spChg>
      </pc:sldChg>
      <pc:sldChg chg="modSp new mod">
        <pc:chgData name="Pastor Jason Kauranen" userId="e0c3930084765aaa" providerId="LiveId" clId="{98281B08-580D-49CF-8D20-ED428BD1A115}" dt="2025-07-13T00:06:11.724" v="108" actId="20577"/>
        <pc:sldMkLst>
          <pc:docMk/>
          <pc:sldMk cId="3626201582" sldId="608"/>
        </pc:sldMkLst>
        <pc:spChg chg="mod">
          <ac:chgData name="Pastor Jason Kauranen" userId="e0c3930084765aaa" providerId="LiveId" clId="{98281B08-580D-49CF-8D20-ED428BD1A115}" dt="2025-07-13T00:06:11.724" v="108" actId="20577"/>
          <ac:spMkLst>
            <pc:docMk/>
            <pc:sldMk cId="3626201582" sldId="608"/>
            <ac:spMk id="2" creationId="{5F241D3D-8B38-60AE-ECC0-CAE6731BD7CA}"/>
          </ac:spMkLst>
        </pc:spChg>
      </pc:sldChg>
      <pc:sldChg chg="modSp new mod">
        <pc:chgData name="Pastor Jason Kauranen" userId="e0c3930084765aaa" providerId="LiveId" clId="{98281B08-580D-49CF-8D20-ED428BD1A115}" dt="2025-07-13T00:07:25.776" v="124" actId="20577"/>
        <pc:sldMkLst>
          <pc:docMk/>
          <pc:sldMk cId="2425824272" sldId="609"/>
        </pc:sldMkLst>
        <pc:spChg chg="mod">
          <ac:chgData name="Pastor Jason Kauranen" userId="e0c3930084765aaa" providerId="LiveId" clId="{98281B08-580D-49CF-8D20-ED428BD1A115}" dt="2025-07-13T00:07:25.776" v="124" actId="20577"/>
          <ac:spMkLst>
            <pc:docMk/>
            <pc:sldMk cId="2425824272" sldId="609"/>
            <ac:spMk id="2" creationId="{3480FFEE-A13C-7F40-B902-546B13E5AF02}"/>
          </ac:spMkLst>
        </pc:spChg>
      </pc:sldChg>
      <pc:sldChg chg="modSp new mod">
        <pc:chgData name="Pastor Jason Kauranen" userId="e0c3930084765aaa" providerId="LiveId" clId="{98281B08-580D-49CF-8D20-ED428BD1A115}" dt="2025-07-13T00:10:10.977" v="132" actId="20577"/>
        <pc:sldMkLst>
          <pc:docMk/>
          <pc:sldMk cId="3363474268" sldId="610"/>
        </pc:sldMkLst>
        <pc:spChg chg="mod">
          <ac:chgData name="Pastor Jason Kauranen" userId="e0c3930084765aaa" providerId="LiveId" clId="{98281B08-580D-49CF-8D20-ED428BD1A115}" dt="2025-07-13T00:10:10.977" v="132" actId="20577"/>
          <ac:spMkLst>
            <pc:docMk/>
            <pc:sldMk cId="3363474268" sldId="610"/>
            <ac:spMk id="2" creationId="{8EA10285-A6FC-9306-0555-47DFA6412735}"/>
          </ac:spMkLst>
        </pc:spChg>
      </pc:sldChg>
      <pc:sldChg chg="modSp new mod">
        <pc:chgData name="Pastor Jason Kauranen" userId="e0c3930084765aaa" providerId="LiveId" clId="{98281B08-580D-49CF-8D20-ED428BD1A115}" dt="2025-07-13T00:12:13.519" v="135" actId="20577"/>
        <pc:sldMkLst>
          <pc:docMk/>
          <pc:sldMk cId="1415994584" sldId="611"/>
        </pc:sldMkLst>
        <pc:spChg chg="mod">
          <ac:chgData name="Pastor Jason Kauranen" userId="e0c3930084765aaa" providerId="LiveId" clId="{98281B08-580D-49CF-8D20-ED428BD1A115}" dt="2025-07-13T00:12:13.519" v="135" actId="20577"/>
          <ac:spMkLst>
            <pc:docMk/>
            <pc:sldMk cId="1415994584" sldId="611"/>
            <ac:spMk id="2" creationId="{B67F2F50-47E1-B70F-67B5-9385C531974E}"/>
          </ac:spMkLst>
        </pc:spChg>
      </pc:sldChg>
      <pc:sldChg chg="modSp new mod">
        <pc:chgData name="Pastor Jason Kauranen" userId="e0c3930084765aaa" providerId="LiveId" clId="{98281B08-580D-49CF-8D20-ED428BD1A115}" dt="2025-07-13T00:13:15.247" v="143" actId="20577"/>
        <pc:sldMkLst>
          <pc:docMk/>
          <pc:sldMk cId="1500344192" sldId="612"/>
        </pc:sldMkLst>
        <pc:spChg chg="mod">
          <ac:chgData name="Pastor Jason Kauranen" userId="e0c3930084765aaa" providerId="LiveId" clId="{98281B08-580D-49CF-8D20-ED428BD1A115}" dt="2025-07-13T00:13:15.247" v="143" actId="20577"/>
          <ac:spMkLst>
            <pc:docMk/>
            <pc:sldMk cId="1500344192" sldId="612"/>
            <ac:spMk id="2" creationId="{3C69D0FE-E2AB-05B2-3D9E-81AD9EC83E3D}"/>
          </ac:spMkLst>
        </pc:spChg>
      </pc:sldChg>
      <pc:sldChg chg="modSp new add del mod">
        <pc:chgData name="Pastor Jason Kauranen" userId="e0c3930084765aaa" providerId="LiveId" clId="{98281B08-580D-49CF-8D20-ED428BD1A115}" dt="2025-07-13T00:21:23.613" v="343" actId="47"/>
        <pc:sldMkLst>
          <pc:docMk/>
          <pc:sldMk cId="2945817675" sldId="613"/>
        </pc:sldMkLst>
        <pc:spChg chg="mod">
          <ac:chgData name="Pastor Jason Kauranen" userId="e0c3930084765aaa" providerId="LiveId" clId="{98281B08-580D-49CF-8D20-ED428BD1A115}" dt="2025-07-13T00:19:00.380" v="341" actId="20577"/>
          <ac:spMkLst>
            <pc:docMk/>
            <pc:sldMk cId="2945817675" sldId="613"/>
            <ac:spMk id="2" creationId="{A52E51EF-7FA7-E903-AB6A-947AC23FDE04}"/>
          </ac:spMkLst>
        </pc:spChg>
      </pc:sldChg>
      <pc:sldChg chg="modSp new mod">
        <pc:chgData name="Pastor Jason Kauranen" userId="e0c3930084765aaa" providerId="LiveId" clId="{98281B08-580D-49CF-8D20-ED428BD1A115}" dt="2025-07-13T00:27:23.273" v="372" actId="20577"/>
        <pc:sldMkLst>
          <pc:docMk/>
          <pc:sldMk cId="530972005" sldId="614"/>
        </pc:sldMkLst>
        <pc:spChg chg="mod">
          <ac:chgData name="Pastor Jason Kauranen" userId="e0c3930084765aaa" providerId="LiveId" clId="{98281B08-580D-49CF-8D20-ED428BD1A115}" dt="2025-07-13T00:27:23.273" v="372" actId="20577"/>
          <ac:spMkLst>
            <pc:docMk/>
            <pc:sldMk cId="530972005" sldId="614"/>
            <ac:spMk id="2" creationId="{C4740204-E131-0137-F6E9-2F78CC3AF6AC}"/>
          </ac:spMkLst>
        </pc:spChg>
      </pc:sldChg>
      <pc:sldChg chg="new del">
        <pc:chgData name="Pastor Jason Kauranen" userId="e0c3930084765aaa" providerId="LiveId" clId="{98281B08-580D-49CF-8D20-ED428BD1A115}" dt="2025-07-13T00:21:26.610" v="344" actId="47"/>
        <pc:sldMkLst>
          <pc:docMk/>
          <pc:sldMk cId="3812074672" sldId="614"/>
        </pc:sldMkLst>
      </pc:sldChg>
      <pc:sldChg chg="new del">
        <pc:chgData name="Pastor Jason Kauranen" userId="e0c3930084765aaa" providerId="LiveId" clId="{98281B08-580D-49CF-8D20-ED428BD1A115}" dt="2025-07-13T00:21:28.115" v="345" actId="47"/>
        <pc:sldMkLst>
          <pc:docMk/>
          <pc:sldMk cId="843385877" sldId="615"/>
        </pc:sldMkLst>
      </pc:sldChg>
      <pc:sldChg chg="modSp new mod">
        <pc:chgData name="Pastor Jason Kauranen" userId="e0c3930084765aaa" providerId="LiveId" clId="{98281B08-580D-49CF-8D20-ED428BD1A115}" dt="2025-07-13T00:30:14.766" v="394"/>
        <pc:sldMkLst>
          <pc:docMk/>
          <pc:sldMk cId="2175482140" sldId="615"/>
        </pc:sldMkLst>
        <pc:spChg chg="mod">
          <ac:chgData name="Pastor Jason Kauranen" userId="e0c3930084765aaa" providerId="LiveId" clId="{98281B08-580D-49CF-8D20-ED428BD1A115}" dt="2025-07-13T00:30:14.766" v="394"/>
          <ac:spMkLst>
            <pc:docMk/>
            <pc:sldMk cId="2175482140" sldId="615"/>
            <ac:spMk id="2" creationId="{BEA03D81-40CB-472A-9647-5F9DC850800D}"/>
          </ac:spMkLst>
        </pc:spChg>
      </pc:sldChg>
      <pc:sldChg chg="modSp new mod">
        <pc:chgData name="Pastor Jason Kauranen" userId="e0c3930084765aaa" providerId="LiveId" clId="{98281B08-580D-49CF-8D20-ED428BD1A115}" dt="2025-07-13T00:32:29.791" v="413" actId="115"/>
        <pc:sldMkLst>
          <pc:docMk/>
          <pc:sldMk cId="4005496203" sldId="616"/>
        </pc:sldMkLst>
        <pc:spChg chg="mod">
          <ac:chgData name="Pastor Jason Kauranen" userId="e0c3930084765aaa" providerId="LiveId" clId="{98281B08-580D-49CF-8D20-ED428BD1A115}" dt="2025-07-13T00:32:29.791" v="413" actId="115"/>
          <ac:spMkLst>
            <pc:docMk/>
            <pc:sldMk cId="4005496203" sldId="616"/>
            <ac:spMk id="2" creationId="{D2AC8EE3-42AF-2929-705E-C6333EFD9EBF}"/>
          </ac:spMkLst>
        </pc:spChg>
      </pc:sldChg>
      <pc:sldChg chg="modSp new mod">
        <pc:chgData name="Pastor Jason Kauranen" userId="e0c3930084765aaa" providerId="LiveId" clId="{98281B08-580D-49CF-8D20-ED428BD1A115}" dt="2025-07-13T00:36:57.267" v="422" actId="20577"/>
        <pc:sldMkLst>
          <pc:docMk/>
          <pc:sldMk cId="220022548" sldId="617"/>
        </pc:sldMkLst>
        <pc:spChg chg="mod">
          <ac:chgData name="Pastor Jason Kauranen" userId="e0c3930084765aaa" providerId="LiveId" clId="{98281B08-580D-49CF-8D20-ED428BD1A115}" dt="2025-07-13T00:36:57.267" v="422" actId="20577"/>
          <ac:spMkLst>
            <pc:docMk/>
            <pc:sldMk cId="220022548" sldId="617"/>
            <ac:spMk id="2" creationId="{8A966196-748F-0D35-FE4F-9DE2E307D203}"/>
          </ac:spMkLst>
        </pc:spChg>
      </pc:sldChg>
      <pc:sldChg chg="modSp new mod">
        <pc:chgData name="Pastor Jason Kauranen" userId="e0c3930084765aaa" providerId="LiveId" clId="{98281B08-580D-49CF-8D20-ED428BD1A115}" dt="2025-07-13T00:53:36.108" v="437" actId="20577"/>
        <pc:sldMkLst>
          <pc:docMk/>
          <pc:sldMk cId="424857420" sldId="618"/>
        </pc:sldMkLst>
        <pc:spChg chg="mod">
          <ac:chgData name="Pastor Jason Kauranen" userId="e0c3930084765aaa" providerId="LiveId" clId="{98281B08-580D-49CF-8D20-ED428BD1A115}" dt="2025-07-13T00:53:36.108" v="437" actId="20577"/>
          <ac:spMkLst>
            <pc:docMk/>
            <pc:sldMk cId="424857420" sldId="618"/>
            <ac:spMk id="2" creationId="{10BEA9D7-4AA9-4C5A-82D3-DED697B8D1AE}"/>
          </ac:spMkLst>
        </pc:spChg>
      </pc:sldChg>
      <pc:sldChg chg="modSp new mod">
        <pc:chgData name="Pastor Jason Kauranen" userId="e0c3930084765aaa" providerId="LiveId" clId="{98281B08-580D-49CF-8D20-ED428BD1A115}" dt="2025-07-13T00:56:36.135" v="439" actId="255"/>
        <pc:sldMkLst>
          <pc:docMk/>
          <pc:sldMk cId="1598137713" sldId="619"/>
        </pc:sldMkLst>
        <pc:spChg chg="mod">
          <ac:chgData name="Pastor Jason Kauranen" userId="e0c3930084765aaa" providerId="LiveId" clId="{98281B08-580D-49CF-8D20-ED428BD1A115}" dt="2025-07-13T00:56:36.135" v="439" actId="255"/>
          <ac:spMkLst>
            <pc:docMk/>
            <pc:sldMk cId="1598137713" sldId="619"/>
            <ac:spMk id="2" creationId="{4FEC6831-E695-B450-57FB-C8E6DAB367F2}"/>
          </ac:spMkLst>
        </pc:spChg>
      </pc:sldChg>
      <pc:sldChg chg="modSp new mod">
        <pc:chgData name="Pastor Jason Kauranen" userId="e0c3930084765aaa" providerId="LiveId" clId="{98281B08-580D-49CF-8D20-ED428BD1A115}" dt="2025-07-13T00:57:56.577" v="444" actId="20577"/>
        <pc:sldMkLst>
          <pc:docMk/>
          <pc:sldMk cId="322265696" sldId="620"/>
        </pc:sldMkLst>
        <pc:spChg chg="mod">
          <ac:chgData name="Pastor Jason Kauranen" userId="e0c3930084765aaa" providerId="LiveId" clId="{98281B08-580D-49CF-8D20-ED428BD1A115}" dt="2025-07-13T00:57:56.577" v="444" actId="20577"/>
          <ac:spMkLst>
            <pc:docMk/>
            <pc:sldMk cId="322265696" sldId="620"/>
            <ac:spMk id="2" creationId="{CF27E9D0-DDDE-317E-3CFB-13FDA7D3BDA5}"/>
          </ac:spMkLst>
        </pc:spChg>
      </pc:sldChg>
      <pc:sldChg chg="modSp new mod">
        <pc:chgData name="Pastor Jason Kauranen" userId="e0c3930084765aaa" providerId="LiveId" clId="{98281B08-580D-49CF-8D20-ED428BD1A115}" dt="2025-07-13T01:05:47.218" v="451"/>
        <pc:sldMkLst>
          <pc:docMk/>
          <pc:sldMk cId="1609491573" sldId="621"/>
        </pc:sldMkLst>
        <pc:spChg chg="mod">
          <ac:chgData name="Pastor Jason Kauranen" userId="e0c3930084765aaa" providerId="LiveId" clId="{98281B08-580D-49CF-8D20-ED428BD1A115}" dt="2025-07-13T01:05:47.218" v="451"/>
          <ac:spMkLst>
            <pc:docMk/>
            <pc:sldMk cId="1609491573" sldId="621"/>
            <ac:spMk id="2" creationId="{10A079E0-7468-D1B5-DA0F-BB2A25116417}"/>
          </ac:spMkLst>
        </pc:spChg>
      </pc:sldChg>
      <pc:sldChg chg="modSp new mod">
        <pc:chgData name="Pastor Jason Kauranen" userId="e0c3930084765aaa" providerId="LiveId" clId="{98281B08-580D-49CF-8D20-ED428BD1A115}" dt="2025-07-13T01:23:20.596" v="488" actId="20577"/>
        <pc:sldMkLst>
          <pc:docMk/>
          <pc:sldMk cId="987761439" sldId="622"/>
        </pc:sldMkLst>
        <pc:spChg chg="mod">
          <ac:chgData name="Pastor Jason Kauranen" userId="e0c3930084765aaa" providerId="LiveId" clId="{98281B08-580D-49CF-8D20-ED428BD1A115}" dt="2025-07-13T01:23:20.596" v="488" actId="20577"/>
          <ac:spMkLst>
            <pc:docMk/>
            <pc:sldMk cId="987761439" sldId="622"/>
            <ac:spMk id="2" creationId="{28AD455B-E064-B1E3-3D13-FFC4C10415B5}"/>
          </ac:spMkLst>
        </pc:spChg>
      </pc:sldChg>
      <pc:sldChg chg="modSp new mod">
        <pc:chgData name="Pastor Jason Kauranen" userId="e0c3930084765aaa" providerId="LiveId" clId="{98281B08-580D-49CF-8D20-ED428BD1A115}" dt="2025-07-13T01:09:59.738" v="460" actId="20577"/>
        <pc:sldMkLst>
          <pc:docMk/>
          <pc:sldMk cId="3600697215" sldId="623"/>
        </pc:sldMkLst>
        <pc:spChg chg="mod">
          <ac:chgData name="Pastor Jason Kauranen" userId="e0c3930084765aaa" providerId="LiveId" clId="{98281B08-580D-49CF-8D20-ED428BD1A115}" dt="2025-07-13T01:09:59.738" v="460" actId="20577"/>
          <ac:spMkLst>
            <pc:docMk/>
            <pc:sldMk cId="3600697215" sldId="623"/>
            <ac:spMk id="2" creationId="{A2D9B349-DA26-02AC-DA51-8722F7D70F0E}"/>
          </ac:spMkLst>
        </pc:spChg>
      </pc:sldChg>
      <pc:sldChg chg="modSp new mod">
        <pc:chgData name="Pastor Jason Kauranen" userId="e0c3930084765aaa" providerId="LiveId" clId="{98281B08-580D-49CF-8D20-ED428BD1A115}" dt="2025-07-13T01:11:09.338" v="462"/>
        <pc:sldMkLst>
          <pc:docMk/>
          <pc:sldMk cId="3832267256" sldId="624"/>
        </pc:sldMkLst>
        <pc:spChg chg="mod">
          <ac:chgData name="Pastor Jason Kauranen" userId="e0c3930084765aaa" providerId="LiveId" clId="{98281B08-580D-49CF-8D20-ED428BD1A115}" dt="2025-07-13T01:11:09.338" v="462"/>
          <ac:spMkLst>
            <pc:docMk/>
            <pc:sldMk cId="3832267256" sldId="624"/>
            <ac:spMk id="2" creationId="{AC9BDD66-7F6C-A0C6-74CC-BF4C1B455BED}"/>
          </ac:spMkLst>
        </pc:spChg>
      </pc:sldChg>
      <pc:sldChg chg="modSp new mod">
        <pc:chgData name="Pastor Jason Kauranen" userId="e0c3930084765aaa" providerId="LiveId" clId="{98281B08-580D-49CF-8D20-ED428BD1A115}" dt="2025-07-13T01:11:53.187" v="465" actId="255"/>
        <pc:sldMkLst>
          <pc:docMk/>
          <pc:sldMk cId="3936802731" sldId="625"/>
        </pc:sldMkLst>
        <pc:spChg chg="mod">
          <ac:chgData name="Pastor Jason Kauranen" userId="e0c3930084765aaa" providerId="LiveId" clId="{98281B08-580D-49CF-8D20-ED428BD1A115}" dt="2025-07-13T01:11:53.187" v="465" actId="255"/>
          <ac:spMkLst>
            <pc:docMk/>
            <pc:sldMk cId="3936802731" sldId="625"/>
            <ac:spMk id="2" creationId="{2CAB703A-F1AC-DC07-A94E-252002876018}"/>
          </ac:spMkLst>
        </pc:spChg>
      </pc:sldChg>
      <pc:sldChg chg="modSp new mod">
        <pc:chgData name="Pastor Jason Kauranen" userId="e0c3930084765aaa" providerId="LiveId" clId="{98281B08-580D-49CF-8D20-ED428BD1A115}" dt="2025-07-13T01:15:04.494" v="470" actId="20577"/>
        <pc:sldMkLst>
          <pc:docMk/>
          <pc:sldMk cId="1072699791" sldId="626"/>
        </pc:sldMkLst>
        <pc:spChg chg="mod">
          <ac:chgData name="Pastor Jason Kauranen" userId="e0c3930084765aaa" providerId="LiveId" clId="{98281B08-580D-49CF-8D20-ED428BD1A115}" dt="2025-07-13T01:15:04.494" v="470" actId="20577"/>
          <ac:spMkLst>
            <pc:docMk/>
            <pc:sldMk cId="1072699791" sldId="626"/>
            <ac:spMk id="2" creationId="{9F60F00B-C2CD-E3F4-E3D9-2BD6548CB291}"/>
          </ac:spMkLst>
        </pc:spChg>
      </pc:sldChg>
      <pc:sldChg chg="modSp new mod">
        <pc:chgData name="Pastor Jason Kauranen" userId="e0c3930084765aaa" providerId="LiveId" clId="{98281B08-580D-49CF-8D20-ED428BD1A115}" dt="2025-07-13T01:15:23.802" v="472"/>
        <pc:sldMkLst>
          <pc:docMk/>
          <pc:sldMk cId="3964966119" sldId="627"/>
        </pc:sldMkLst>
        <pc:spChg chg="mod">
          <ac:chgData name="Pastor Jason Kauranen" userId="e0c3930084765aaa" providerId="LiveId" clId="{98281B08-580D-49CF-8D20-ED428BD1A115}" dt="2025-07-13T01:15:23.802" v="472"/>
          <ac:spMkLst>
            <pc:docMk/>
            <pc:sldMk cId="3964966119" sldId="627"/>
            <ac:spMk id="2" creationId="{1B3EEC3B-9A9E-1142-A95A-C96D24CC1EC7}"/>
          </ac:spMkLst>
        </pc:spChg>
      </pc:sldChg>
      <pc:sldChg chg="modSp new mod">
        <pc:chgData name="Pastor Jason Kauranen" userId="e0c3930084765aaa" providerId="LiveId" clId="{98281B08-580D-49CF-8D20-ED428BD1A115}" dt="2025-07-13T02:22:04.566" v="609" actId="20577"/>
        <pc:sldMkLst>
          <pc:docMk/>
          <pc:sldMk cId="3602636526" sldId="628"/>
        </pc:sldMkLst>
        <pc:spChg chg="mod">
          <ac:chgData name="Pastor Jason Kauranen" userId="e0c3930084765aaa" providerId="LiveId" clId="{98281B08-580D-49CF-8D20-ED428BD1A115}" dt="2025-07-13T02:22:04.566" v="609" actId="20577"/>
          <ac:spMkLst>
            <pc:docMk/>
            <pc:sldMk cId="3602636526" sldId="628"/>
            <ac:spMk id="2" creationId="{F0D04ED6-7C10-C6D1-C8AD-B685CFAAD953}"/>
          </ac:spMkLst>
        </pc:spChg>
      </pc:sldChg>
      <pc:sldChg chg="modSp new mod">
        <pc:chgData name="Pastor Jason Kauranen" userId="e0c3930084765aaa" providerId="LiveId" clId="{98281B08-580D-49CF-8D20-ED428BD1A115}" dt="2025-07-13T02:25:01.575" v="613" actId="20577"/>
        <pc:sldMkLst>
          <pc:docMk/>
          <pc:sldMk cId="2529434752" sldId="629"/>
        </pc:sldMkLst>
        <pc:spChg chg="mod">
          <ac:chgData name="Pastor Jason Kauranen" userId="e0c3930084765aaa" providerId="LiveId" clId="{98281B08-580D-49CF-8D20-ED428BD1A115}" dt="2025-07-13T02:25:01.575" v="613" actId="20577"/>
          <ac:spMkLst>
            <pc:docMk/>
            <pc:sldMk cId="2529434752" sldId="629"/>
            <ac:spMk id="2" creationId="{3D5BEBFF-9789-2B92-D3B9-829F78BAE8A9}"/>
          </ac:spMkLst>
        </pc:spChg>
      </pc:sldChg>
      <pc:sldChg chg="modSp new mod">
        <pc:chgData name="Pastor Jason Kauranen" userId="e0c3930084765aaa" providerId="LiveId" clId="{98281B08-580D-49CF-8D20-ED428BD1A115}" dt="2025-07-13T01:53:01.004" v="494"/>
        <pc:sldMkLst>
          <pc:docMk/>
          <pc:sldMk cId="485187753" sldId="630"/>
        </pc:sldMkLst>
        <pc:spChg chg="mod">
          <ac:chgData name="Pastor Jason Kauranen" userId="e0c3930084765aaa" providerId="LiveId" clId="{98281B08-580D-49CF-8D20-ED428BD1A115}" dt="2025-07-13T01:53:01.004" v="494"/>
          <ac:spMkLst>
            <pc:docMk/>
            <pc:sldMk cId="485187753" sldId="630"/>
            <ac:spMk id="2" creationId="{28D893F0-E1F0-AC82-64B8-1339603A738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a:extLst>
              <a:ext uri="{FF2B5EF4-FFF2-40B4-BE49-F238E27FC236}">
                <a16:creationId xmlns:a16="http://schemas.microsoft.com/office/drawing/2014/main" id="{F16BAC95-B84B-345F-6A1C-784E945A227A}"/>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0" name="Rectangle 2">
            <a:extLst>
              <a:ext uri="{FF2B5EF4-FFF2-40B4-BE49-F238E27FC236}">
                <a16:creationId xmlns:a16="http://schemas.microsoft.com/office/drawing/2014/main" id="{25161C66-55B7-285B-0F96-A2364DA63C9B}"/>
              </a:ext>
            </a:extLst>
          </p:cNvPr>
          <p:cNvSpPr>
            <a:spLocks noGrp="1" noRot="1" noChangeAspect="1" noChangeArrowheads="1"/>
          </p:cNvSpPr>
          <p:nvPr>
            <p:ph type="sldImg"/>
          </p:nvPr>
        </p:nvSpPr>
        <p:spPr bwMode="auto">
          <a:xfrm>
            <a:off x="-15036800" y="-12385675"/>
            <a:ext cx="17483138" cy="1311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1" name="Rectangle 3">
            <a:extLst>
              <a:ext uri="{FF2B5EF4-FFF2-40B4-BE49-F238E27FC236}">
                <a16:creationId xmlns:a16="http://schemas.microsoft.com/office/drawing/2014/main" id="{9DA62E6D-D96E-D3F0-256C-B1C03E4F3968}"/>
              </a:ext>
            </a:extLst>
          </p:cNvPr>
          <p:cNvSpPr>
            <a:spLocks noGrp="1" noChangeArrowheads="1"/>
          </p:cNvSpPr>
          <p:nvPr>
            <p:ph type="body"/>
          </p:nvPr>
        </p:nvSpPr>
        <p:spPr bwMode="auto">
          <a:xfrm>
            <a:off x="731838" y="4560888"/>
            <a:ext cx="5848350" cy="431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699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24573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06B4A-ABF4-1FF4-7722-13852AFD65A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532DA2-1872-8EBC-0803-B004929C150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2EF434-B698-17A8-4FD5-9AAFB554288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8DF8027-3528-AE26-4785-AD3C638BCB85}"/>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411E7A-876C-BFC7-DDE6-E9002A18BAC6}"/>
              </a:ext>
            </a:extLst>
          </p:cNvPr>
          <p:cNvSpPr>
            <a:spLocks noGrp="1"/>
          </p:cNvSpPr>
          <p:nvPr>
            <p:ph type="sldNum" idx="12"/>
          </p:nvPr>
        </p:nvSpPr>
        <p:spPr/>
        <p:txBody>
          <a:bodyPr/>
          <a:lstStyle>
            <a:lvl1pPr>
              <a:defRPr/>
            </a:lvl1pPr>
          </a:lstStyle>
          <a:p>
            <a:fld id="{CCBF6B65-ADE4-6547-A73D-B67BDC54817B}" type="slidenum">
              <a:rPr lang="en-US" altLang="en-US"/>
              <a:pPr/>
              <a:t>‹#›</a:t>
            </a:fld>
            <a:endParaRPr lang="en-US" altLang="en-US"/>
          </a:p>
        </p:txBody>
      </p:sp>
    </p:spTree>
    <p:extLst>
      <p:ext uri="{BB962C8B-B14F-4D97-AF65-F5344CB8AC3E}">
        <p14:creationId xmlns:p14="http://schemas.microsoft.com/office/powerpoint/2010/main" val="391614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238A3-5DBF-069D-66D0-F9CF88CBE8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F31BB-2E0C-405D-116D-E6F0AC9A4F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9E2A-8861-20CE-F7A5-38414857FE1B}"/>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D8E3F-AE28-1299-0690-1AF5444CAB8B}"/>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D9AFCA2-4BAA-C88C-D282-5408AB55A76D}"/>
              </a:ext>
            </a:extLst>
          </p:cNvPr>
          <p:cNvSpPr>
            <a:spLocks noGrp="1"/>
          </p:cNvSpPr>
          <p:nvPr>
            <p:ph type="sldNum" idx="12"/>
          </p:nvPr>
        </p:nvSpPr>
        <p:spPr/>
        <p:txBody>
          <a:bodyPr/>
          <a:lstStyle>
            <a:lvl1pPr>
              <a:defRPr/>
            </a:lvl1pPr>
          </a:lstStyle>
          <a:p>
            <a:fld id="{144863B8-F223-344E-8A34-68FB5482EE2E}" type="slidenum">
              <a:rPr lang="en-US" altLang="en-US"/>
              <a:pPr/>
              <a:t>‹#›</a:t>
            </a:fld>
            <a:endParaRPr lang="en-US" altLang="en-US"/>
          </a:p>
        </p:txBody>
      </p:sp>
    </p:spTree>
    <p:extLst>
      <p:ext uri="{BB962C8B-B14F-4D97-AF65-F5344CB8AC3E}">
        <p14:creationId xmlns:p14="http://schemas.microsoft.com/office/powerpoint/2010/main" val="602964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730005-7367-37D0-9F3C-F1F44310BAE5}"/>
              </a:ext>
            </a:extLst>
          </p:cNvPr>
          <p:cNvSpPr>
            <a:spLocks noGrp="1"/>
          </p:cNvSpPr>
          <p:nvPr>
            <p:ph type="title" orient="vert"/>
          </p:nvPr>
        </p:nvSpPr>
        <p:spPr>
          <a:xfrm>
            <a:off x="6704013" y="365125"/>
            <a:ext cx="2132012" cy="57277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ECD4A-5AC3-63A9-D048-CE11D9DFAF53}"/>
              </a:ext>
            </a:extLst>
          </p:cNvPr>
          <p:cNvSpPr>
            <a:spLocks noGrp="1"/>
          </p:cNvSpPr>
          <p:nvPr>
            <p:ph type="body" orient="vert" idx="1"/>
          </p:nvPr>
        </p:nvSpPr>
        <p:spPr>
          <a:xfrm>
            <a:off x="304800" y="365125"/>
            <a:ext cx="6246813"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8F87-755E-3FA0-40B3-4D69EA6378A0}"/>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6C98C38-E8CF-891C-08D0-04B87E588617}"/>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C4E62-D6D3-9B87-DBE0-AAD8A9B44E88}"/>
              </a:ext>
            </a:extLst>
          </p:cNvPr>
          <p:cNvSpPr>
            <a:spLocks noGrp="1"/>
          </p:cNvSpPr>
          <p:nvPr>
            <p:ph type="sldNum" idx="12"/>
          </p:nvPr>
        </p:nvSpPr>
        <p:spPr/>
        <p:txBody>
          <a:bodyPr/>
          <a:lstStyle>
            <a:lvl1pPr>
              <a:defRPr/>
            </a:lvl1pPr>
          </a:lstStyle>
          <a:p>
            <a:fld id="{3D93705E-906E-524E-9BE3-ECA370D17F59}" type="slidenum">
              <a:rPr lang="en-US" altLang="en-US"/>
              <a:pPr/>
              <a:t>‹#›</a:t>
            </a:fld>
            <a:endParaRPr lang="en-US" altLang="en-US"/>
          </a:p>
        </p:txBody>
      </p:sp>
    </p:spTree>
    <p:extLst>
      <p:ext uri="{BB962C8B-B14F-4D97-AF65-F5344CB8AC3E}">
        <p14:creationId xmlns:p14="http://schemas.microsoft.com/office/powerpoint/2010/main" val="470236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874F-8687-6E29-F105-9E6E873DA3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D9CE53-5578-EF70-A228-12F99EE9BF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09F47-73A2-43A2-7575-B01A32125109}"/>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724822E-323E-1451-ACA7-4E055A3BA2E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8DB4DDA-D724-7000-58C3-04A2D086BAF4}"/>
              </a:ext>
            </a:extLst>
          </p:cNvPr>
          <p:cNvSpPr>
            <a:spLocks noGrp="1"/>
          </p:cNvSpPr>
          <p:nvPr>
            <p:ph type="sldNum" idx="12"/>
          </p:nvPr>
        </p:nvSpPr>
        <p:spPr/>
        <p:txBody>
          <a:bodyPr/>
          <a:lstStyle>
            <a:lvl1pPr>
              <a:defRPr/>
            </a:lvl1pPr>
          </a:lstStyle>
          <a:p>
            <a:fld id="{ED0CD709-E833-BE40-9797-1F350800B7AD}" type="slidenum">
              <a:rPr lang="en-US" altLang="en-US"/>
              <a:pPr/>
              <a:t>‹#›</a:t>
            </a:fld>
            <a:endParaRPr lang="en-US" altLang="en-US"/>
          </a:p>
        </p:txBody>
      </p:sp>
    </p:spTree>
    <p:extLst>
      <p:ext uri="{BB962C8B-B14F-4D97-AF65-F5344CB8AC3E}">
        <p14:creationId xmlns:p14="http://schemas.microsoft.com/office/powerpoint/2010/main" val="1050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D0CF1-520C-E6D0-81E1-0368EF9073A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8C068D-4B12-3D11-C32D-C3B781AC51C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74831D8D-37E5-7566-BD01-68BCB8C4FCBD}"/>
              </a:ext>
            </a:extLst>
          </p:cNvPr>
          <p:cNvSpPr>
            <a:spLocks noGrp="1"/>
          </p:cNvSpPr>
          <p:nvPr>
            <p:ph type="dt"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56C098C-1E9E-0CA3-5CC6-E5EBF1DD1956}"/>
              </a:ext>
            </a:extLst>
          </p:cNvPr>
          <p:cNvSpPr>
            <a:spLocks noGrp="1"/>
          </p:cNvSpPr>
          <p:nvPr>
            <p:ph type="ft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B086F3F-95B4-ADA2-E00B-6CB7B41F0A31}"/>
              </a:ext>
            </a:extLst>
          </p:cNvPr>
          <p:cNvSpPr>
            <a:spLocks noGrp="1"/>
          </p:cNvSpPr>
          <p:nvPr>
            <p:ph type="sldNum" idx="12"/>
          </p:nvPr>
        </p:nvSpPr>
        <p:spPr/>
        <p:txBody>
          <a:bodyPr/>
          <a:lstStyle>
            <a:lvl1pPr>
              <a:defRPr/>
            </a:lvl1pPr>
          </a:lstStyle>
          <a:p>
            <a:fld id="{CCC1DB52-75B2-1E46-A0CF-DA395A16FCA3}" type="slidenum">
              <a:rPr lang="en-US" altLang="en-US"/>
              <a:pPr/>
              <a:t>‹#›</a:t>
            </a:fld>
            <a:endParaRPr lang="en-US" altLang="en-US"/>
          </a:p>
        </p:txBody>
      </p:sp>
    </p:spTree>
    <p:extLst>
      <p:ext uri="{BB962C8B-B14F-4D97-AF65-F5344CB8AC3E}">
        <p14:creationId xmlns:p14="http://schemas.microsoft.com/office/powerpoint/2010/main" val="2065824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CC21E-849D-0BC7-0663-4367416780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EF9568-B20D-4773-DB67-2A23B7C249FC}"/>
              </a:ext>
            </a:extLst>
          </p:cNvPr>
          <p:cNvSpPr>
            <a:spLocks noGrp="1"/>
          </p:cNvSpPr>
          <p:nvPr>
            <p:ph sz="half" idx="1"/>
          </p:nvPr>
        </p:nvSpPr>
        <p:spPr>
          <a:xfrm>
            <a:off x="685800" y="1981200"/>
            <a:ext cx="3808413"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7F107-4422-C95F-00E7-B84B356DB264}"/>
              </a:ext>
            </a:extLst>
          </p:cNvPr>
          <p:cNvSpPr>
            <a:spLocks noGrp="1"/>
          </p:cNvSpPr>
          <p:nvPr>
            <p:ph sz="half" idx="2"/>
          </p:nvPr>
        </p:nvSpPr>
        <p:spPr>
          <a:xfrm>
            <a:off x="4646613" y="1981200"/>
            <a:ext cx="3808412" cy="4111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879E4B4-C4BE-910C-3E99-7BA15E3D4214}"/>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ACCD3C7-9D60-F608-1221-1FDBF5FDF2E8}"/>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9E0C7C-887A-8AA7-07A6-08F4AD85C9D1}"/>
              </a:ext>
            </a:extLst>
          </p:cNvPr>
          <p:cNvSpPr>
            <a:spLocks noGrp="1"/>
          </p:cNvSpPr>
          <p:nvPr>
            <p:ph type="sldNum" idx="12"/>
          </p:nvPr>
        </p:nvSpPr>
        <p:spPr/>
        <p:txBody>
          <a:bodyPr/>
          <a:lstStyle>
            <a:lvl1pPr>
              <a:defRPr/>
            </a:lvl1pPr>
          </a:lstStyle>
          <a:p>
            <a:fld id="{ADFE0D33-3400-0F4F-A39F-7D620A5A9A67}" type="slidenum">
              <a:rPr lang="en-US" altLang="en-US"/>
              <a:pPr/>
              <a:t>‹#›</a:t>
            </a:fld>
            <a:endParaRPr lang="en-US" altLang="en-US"/>
          </a:p>
        </p:txBody>
      </p:sp>
    </p:spTree>
    <p:extLst>
      <p:ext uri="{BB962C8B-B14F-4D97-AF65-F5344CB8AC3E}">
        <p14:creationId xmlns:p14="http://schemas.microsoft.com/office/powerpoint/2010/main" val="954239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A6A82-2621-F5AF-016F-F0F3AD2E6D1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F7A3D-4F44-77F2-A261-2CBBE0C02E0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35B0E4-0121-5395-2C51-0B5B5236D7E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51487E-BD70-F958-C88F-038EC0EA6E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C0E0D9-7451-79A3-06D3-33F9E0A3222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07DF020-9841-DEF1-D912-C03B516CDBFE}"/>
              </a:ext>
            </a:extLst>
          </p:cNvPr>
          <p:cNvSpPr>
            <a:spLocks noGrp="1"/>
          </p:cNvSpPr>
          <p:nvPr>
            <p:ph type="dt"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9E7200A-D3AB-806D-F1EF-001292F73AAA}"/>
              </a:ext>
            </a:extLst>
          </p:cNvPr>
          <p:cNvSpPr>
            <a:spLocks noGrp="1"/>
          </p:cNvSpPr>
          <p:nvPr>
            <p:ph type="ft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77E8E9E-BEF9-1E24-8FE9-F7A9C0EB0BA7}"/>
              </a:ext>
            </a:extLst>
          </p:cNvPr>
          <p:cNvSpPr>
            <a:spLocks noGrp="1"/>
          </p:cNvSpPr>
          <p:nvPr>
            <p:ph type="sldNum" idx="12"/>
          </p:nvPr>
        </p:nvSpPr>
        <p:spPr/>
        <p:txBody>
          <a:bodyPr/>
          <a:lstStyle>
            <a:lvl1pPr>
              <a:defRPr/>
            </a:lvl1pPr>
          </a:lstStyle>
          <a:p>
            <a:fld id="{C5480464-4176-E24C-B0B0-451B6D819C45}" type="slidenum">
              <a:rPr lang="en-US" altLang="en-US"/>
              <a:pPr/>
              <a:t>‹#›</a:t>
            </a:fld>
            <a:endParaRPr lang="en-US" altLang="en-US"/>
          </a:p>
        </p:txBody>
      </p:sp>
    </p:spTree>
    <p:extLst>
      <p:ext uri="{BB962C8B-B14F-4D97-AF65-F5344CB8AC3E}">
        <p14:creationId xmlns:p14="http://schemas.microsoft.com/office/powerpoint/2010/main" val="740551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22EE3-6667-BDF9-2007-0722BC93BC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9C14E9-FF26-4E8F-F7F9-CB0EFB7E1F9E}"/>
              </a:ext>
            </a:extLst>
          </p:cNvPr>
          <p:cNvSpPr>
            <a:spLocks noGrp="1"/>
          </p:cNvSpPr>
          <p:nvPr>
            <p:ph type="dt"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CEB6DCC8-0324-64C3-54F0-C2A465C1B010}"/>
              </a:ext>
            </a:extLst>
          </p:cNvPr>
          <p:cNvSpPr>
            <a:spLocks noGrp="1"/>
          </p:cNvSpPr>
          <p:nvPr>
            <p:ph type="ft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A07ECA1-00F1-79D1-81C1-202529A816E0}"/>
              </a:ext>
            </a:extLst>
          </p:cNvPr>
          <p:cNvSpPr>
            <a:spLocks noGrp="1"/>
          </p:cNvSpPr>
          <p:nvPr>
            <p:ph type="sldNum" idx="12"/>
          </p:nvPr>
        </p:nvSpPr>
        <p:spPr/>
        <p:txBody>
          <a:bodyPr/>
          <a:lstStyle>
            <a:lvl1pPr>
              <a:defRPr/>
            </a:lvl1pPr>
          </a:lstStyle>
          <a:p>
            <a:fld id="{CB9F3B71-CBFF-BB42-9D8C-B824115CC744}" type="slidenum">
              <a:rPr lang="en-US" altLang="en-US"/>
              <a:pPr/>
              <a:t>‹#›</a:t>
            </a:fld>
            <a:endParaRPr lang="en-US" altLang="en-US"/>
          </a:p>
        </p:txBody>
      </p:sp>
    </p:spTree>
    <p:extLst>
      <p:ext uri="{BB962C8B-B14F-4D97-AF65-F5344CB8AC3E}">
        <p14:creationId xmlns:p14="http://schemas.microsoft.com/office/powerpoint/2010/main" val="4211762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0167DC-6B56-E105-DF6D-DC0DFBB3262B}"/>
              </a:ext>
            </a:extLst>
          </p:cNvPr>
          <p:cNvSpPr>
            <a:spLocks noGrp="1"/>
          </p:cNvSpPr>
          <p:nvPr>
            <p:ph type="dt"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DD02A9F-8E9D-1A27-D155-F8E0648C82D9}"/>
              </a:ext>
            </a:extLst>
          </p:cNvPr>
          <p:cNvSpPr>
            <a:spLocks noGrp="1"/>
          </p:cNvSpPr>
          <p:nvPr>
            <p:ph type="ft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753A534-C3C2-AEEB-7BD2-5D6BFE448010}"/>
              </a:ext>
            </a:extLst>
          </p:cNvPr>
          <p:cNvSpPr>
            <a:spLocks noGrp="1"/>
          </p:cNvSpPr>
          <p:nvPr>
            <p:ph type="sldNum" idx="12"/>
          </p:nvPr>
        </p:nvSpPr>
        <p:spPr/>
        <p:txBody>
          <a:bodyPr/>
          <a:lstStyle>
            <a:lvl1pPr>
              <a:defRPr/>
            </a:lvl1pPr>
          </a:lstStyle>
          <a:p>
            <a:fld id="{273AD524-39E2-7C4C-8E57-FCFB6E833CC3}" type="slidenum">
              <a:rPr lang="en-US" altLang="en-US"/>
              <a:pPr/>
              <a:t>‹#›</a:t>
            </a:fld>
            <a:endParaRPr lang="en-US" altLang="en-US"/>
          </a:p>
        </p:txBody>
      </p:sp>
    </p:spTree>
    <p:extLst>
      <p:ext uri="{BB962C8B-B14F-4D97-AF65-F5344CB8AC3E}">
        <p14:creationId xmlns:p14="http://schemas.microsoft.com/office/powerpoint/2010/main" val="99264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1C5A0-ACB2-CEA5-55D7-7DC946BC9B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BBBEE9-3246-31F8-0D34-739A200C36C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38631C-242D-9D59-8AA8-D04D0C024F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EE2BE-313A-517E-F432-C6410364F19F}"/>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E92963A-E0A6-1F17-B0A1-EE0CC461A8B5}"/>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41898CA-E052-9A2C-E429-4476B54C7D13}"/>
              </a:ext>
            </a:extLst>
          </p:cNvPr>
          <p:cNvSpPr>
            <a:spLocks noGrp="1"/>
          </p:cNvSpPr>
          <p:nvPr>
            <p:ph type="sldNum" idx="12"/>
          </p:nvPr>
        </p:nvSpPr>
        <p:spPr/>
        <p:txBody>
          <a:bodyPr/>
          <a:lstStyle>
            <a:lvl1pPr>
              <a:defRPr/>
            </a:lvl1pPr>
          </a:lstStyle>
          <a:p>
            <a:fld id="{3212731C-9C25-6B4C-9B67-D0DA77D45207}" type="slidenum">
              <a:rPr lang="en-US" altLang="en-US"/>
              <a:pPr/>
              <a:t>‹#›</a:t>
            </a:fld>
            <a:endParaRPr lang="en-US" altLang="en-US"/>
          </a:p>
        </p:txBody>
      </p:sp>
    </p:spTree>
    <p:extLst>
      <p:ext uri="{BB962C8B-B14F-4D97-AF65-F5344CB8AC3E}">
        <p14:creationId xmlns:p14="http://schemas.microsoft.com/office/powerpoint/2010/main" val="320050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400CB-8B19-4B12-4515-9B1BFA7043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4942E53-F8A8-69F1-0512-9148B9A71DC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B9275F-34A3-80C6-ABA1-787213EAC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3C144-011D-BAAF-7D78-3D4077699D4C}"/>
              </a:ext>
            </a:extLst>
          </p:cNvPr>
          <p:cNvSpPr>
            <a:spLocks noGrp="1"/>
          </p:cNvSpPr>
          <p:nvPr>
            <p:ph type="dt"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A6ACD27-F177-D196-1665-84DB07C03311}"/>
              </a:ext>
            </a:extLst>
          </p:cNvPr>
          <p:cNvSpPr>
            <a:spLocks noGrp="1"/>
          </p:cNvSpPr>
          <p:nvPr>
            <p:ph type="ft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B0C3397-B7CB-BE87-916D-48752509E463}"/>
              </a:ext>
            </a:extLst>
          </p:cNvPr>
          <p:cNvSpPr>
            <a:spLocks noGrp="1"/>
          </p:cNvSpPr>
          <p:nvPr>
            <p:ph type="sldNum" idx="12"/>
          </p:nvPr>
        </p:nvSpPr>
        <p:spPr/>
        <p:txBody>
          <a:bodyPr/>
          <a:lstStyle>
            <a:lvl1pPr>
              <a:defRPr/>
            </a:lvl1pPr>
          </a:lstStyle>
          <a:p>
            <a:fld id="{3888353E-C78D-224E-80CA-AA4294540697}" type="slidenum">
              <a:rPr lang="en-US" altLang="en-US"/>
              <a:pPr/>
              <a:t>‹#›</a:t>
            </a:fld>
            <a:endParaRPr lang="en-US" altLang="en-US"/>
          </a:p>
        </p:txBody>
      </p:sp>
    </p:spTree>
    <p:extLst>
      <p:ext uri="{BB962C8B-B14F-4D97-AF65-F5344CB8AC3E}">
        <p14:creationId xmlns:p14="http://schemas.microsoft.com/office/powerpoint/2010/main" val="2803977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99"/>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EB614B15-28D6-8D6B-50CF-F517E763422F}"/>
              </a:ext>
            </a:extLst>
          </p:cNvPr>
          <p:cNvSpPr>
            <a:spLocks noGrp="1" noChangeArrowheads="1"/>
          </p:cNvSpPr>
          <p:nvPr>
            <p:ph type="title"/>
          </p:nvPr>
        </p:nvSpPr>
        <p:spPr bwMode="auto">
          <a:xfrm>
            <a:off x="304800" y="365125"/>
            <a:ext cx="8531225" cy="113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title text format</a:t>
            </a:r>
          </a:p>
        </p:txBody>
      </p:sp>
      <p:sp>
        <p:nvSpPr>
          <p:cNvPr id="1026" name="Rectangle 2">
            <a:extLst>
              <a:ext uri="{FF2B5EF4-FFF2-40B4-BE49-F238E27FC236}">
                <a16:creationId xmlns:a16="http://schemas.microsoft.com/office/drawing/2014/main" id="{81ED6D5A-9382-1A85-BA2A-F8EE6D42CC02}"/>
              </a:ext>
            </a:extLst>
          </p:cNvPr>
          <p:cNvSpPr>
            <a:spLocks noGrp="1" noChangeArrowheads="1"/>
          </p:cNvSpPr>
          <p:nvPr>
            <p:ph type="body" idx="1"/>
          </p:nvPr>
        </p:nvSpPr>
        <p:spPr bwMode="auto">
          <a:xfrm>
            <a:off x="685800" y="1981200"/>
            <a:ext cx="7769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
        <p:nvSpPr>
          <p:cNvPr id="1027" name="Rectangle 3">
            <a:extLst>
              <a:ext uri="{FF2B5EF4-FFF2-40B4-BE49-F238E27FC236}">
                <a16:creationId xmlns:a16="http://schemas.microsoft.com/office/drawing/2014/main" id="{FF546DDA-52EE-56E3-5FF6-BA857B23C994}"/>
              </a:ext>
            </a:extLst>
          </p:cNvPr>
          <p:cNvSpPr>
            <a:spLocks noGrp="1" noChangeArrowheads="1"/>
          </p:cNvSpPr>
          <p:nvPr>
            <p:ph type="dt"/>
          </p:nvPr>
        </p:nvSpPr>
        <p:spPr bwMode="auto">
          <a:xfrm>
            <a:off x="6858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8" name="Rectangle 4">
            <a:extLst>
              <a:ext uri="{FF2B5EF4-FFF2-40B4-BE49-F238E27FC236}">
                <a16:creationId xmlns:a16="http://schemas.microsoft.com/office/drawing/2014/main" id="{FE192182-988D-7F57-E2C0-2015829D0604}"/>
              </a:ext>
            </a:extLst>
          </p:cNvPr>
          <p:cNvSpPr>
            <a:spLocks noGrp="1" noChangeArrowheads="1"/>
          </p:cNvSpPr>
          <p:nvPr>
            <p:ph type="ftr"/>
          </p:nvPr>
        </p:nvSpPr>
        <p:spPr bwMode="auto">
          <a:xfrm>
            <a:off x="3124200" y="62484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endParaRPr lang="en-US" altLang="en-US"/>
          </a:p>
        </p:txBody>
      </p:sp>
      <p:sp>
        <p:nvSpPr>
          <p:cNvPr id="1029" name="Rectangle 5">
            <a:extLst>
              <a:ext uri="{FF2B5EF4-FFF2-40B4-BE49-F238E27FC236}">
                <a16:creationId xmlns:a16="http://schemas.microsoft.com/office/drawing/2014/main" id="{47D11F08-FCF6-4DEB-EA33-64FDC1B2333D}"/>
              </a:ext>
            </a:extLst>
          </p:cNvPr>
          <p:cNvSpPr>
            <a:spLocks noGrp="1" noChangeArrowheads="1"/>
          </p:cNvSpPr>
          <p:nvPr>
            <p:ph type="sldNum"/>
          </p:nvPr>
        </p:nvSpPr>
        <p:spPr bwMode="auto">
          <a:xfrm>
            <a:off x="6553200" y="62484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l">
              <a:spcBef>
                <a:spcPct val="0"/>
              </a:spcBef>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b="0">
                <a:solidFill>
                  <a:srgbClr val="000000"/>
                </a:solidFill>
                <a:latin typeface="+mn-lt"/>
              </a:defRPr>
            </a:lvl1pPr>
          </a:lstStyle>
          <a:p>
            <a:fld id="{2C0F7610-1D12-5446-B4CE-8992F450F62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buClr>
          <a:srgbClr val="000000"/>
        </a:buClr>
        <a:buSzPct val="100000"/>
        <a:buFont typeface="Times New Roman" panose="02020603050405020304" pitchFamily="18" charset="0"/>
        <a:defRPr sz="5400" b="1" kern="1200">
          <a:solidFill>
            <a:srgbClr val="FFFFFF"/>
          </a:solidFill>
          <a:latin typeface="+mj-lt"/>
          <a:ea typeface="+mj-ea"/>
          <a:cs typeface="+mj-cs"/>
        </a:defRPr>
      </a:lvl1pPr>
      <a:lvl2pPr marL="742950" indent="-28575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2pPr>
      <a:lvl3pPr marL="1143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3pPr>
      <a:lvl4pPr marL="1600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4pPr>
      <a:lvl5pPr marL="20574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5pPr>
      <a:lvl6pPr marL="25146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6pPr>
      <a:lvl7pPr marL="29718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7pPr>
      <a:lvl8pPr marL="34290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8pPr>
      <a:lvl9pPr marL="3886200" indent="-228600" algn="ctr" defTabSz="457200" rtl="0" fontAlgn="base">
        <a:spcBef>
          <a:spcPct val="0"/>
        </a:spcBef>
        <a:spcAft>
          <a:spcPct val="0"/>
        </a:spcAft>
        <a:buClr>
          <a:srgbClr val="000000"/>
        </a:buClr>
        <a:buSzPct val="100000"/>
        <a:buFont typeface="Times New Roman" panose="02020603050405020304" pitchFamily="18" charset="0"/>
        <a:defRPr sz="5400" b="1">
          <a:solidFill>
            <a:srgbClr val="FFFFFF"/>
          </a:solidFill>
          <a:latin typeface="Times New Roman" panose="02020603050405020304" pitchFamily="18" charset="0"/>
        </a:defRPr>
      </a:lvl9pPr>
    </p:titleStyle>
    <p:bodyStyle>
      <a:lvl1pPr marL="342900" indent="-342900" algn="ctr" defTabSz="457200" rtl="0" fontAlgn="base">
        <a:spcBef>
          <a:spcPts val="1350"/>
        </a:spcBef>
        <a:spcAft>
          <a:spcPct val="0"/>
        </a:spcAft>
        <a:buClr>
          <a:srgbClr val="000000"/>
        </a:buClr>
        <a:buSzPct val="100000"/>
        <a:buFont typeface="Times New Roman" panose="02020603050405020304" pitchFamily="18" charset="0"/>
        <a:defRPr sz="5400" b="1" kern="1200">
          <a:solidFill>
            <a:srgbClr val="FFFFFF"/>
          </a:solidFill>
          <a:latin typeface="+mn-lt"/>
          <a:ea typeface="+mn-ea"/>
          <a:cs typeface="+mn-cs"/>
        </a:defRPr>
      </a:lvl1pPr>
      <a:lvl2pPr marL="742950" indent="-285750" algn="l" defTabSz="457200" rtl="0" fontAlgn="base">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0DAD2-C106-4269-E9BC-01FC495E1322}"/>
              </a:ext>
            </a:extLst>
          </p:cNvPr>
          <p:cNvSpPr>
            <a:spLocks noGrp="1"/>
          </p:cNvSpPr>
          <p:nvPr>
            <p:ph type="title"/>
          </p:nvPr>
        </p:nvSpPr>
        <p:spPr/>
        <p:txBody>
          <a:bodyPr/>
          <a:lstStyle/>
          <a:p>
            <a:r>
              <a:rPr lang="en-US" sz="4800" dirty="0"/>
              <a:t>Salt and Light Bible Ministries</a:t>
            </a:r>
            <a:br>
              <a:rPr lang="en-US" sz="4800" dirty="0"/>
            </a:br>
            <a:br>
              <a:rPr lang="en-US" sz="4800" dirty="0"/>
            </a:br>
            <a:r>
              <a:rPr lang="en-US" sz="4400" dirty="0"/>
              <a:t>‘A Daily Cross with Thee’ # </a:t>
            </a:r>
            <a:r>
              <a:rPr lang="en-US" sz="4400"/>
              <a:t>027 –</a:t>
            </a:r>
            <a:br>
              <a:rPr lang="en-US" sz="4400"/>
            </a:br>
            <a:br>
              <a:rPr lang="en-US" sz="4400" dirty="0"/>
            </a:br>
            <a:r>
              <a:rPr lang="en-US" sz="4400" dirty="0"/>
              <a:t>In the Light of God’s Divine Love.</a:t>
            </a:r>
            <a:br>
              <a:rPr lang="en-US" sz="4400"/>
            </a:br>
            <a:br>
              <a:rPr lang="en-US" sz="4400" dirty="0"/>
            </a:br>
            <a:r>
              <a:rPr lang="en-US" sz="4000" dirty="0"/>
              <a:t>Pastor Jason Kauranen</a:t>
            </a:r>
            <a:br>
              <a:rPr lang="en-US" sz="4000" dirty="0"/>
            </a:br>
            <a:r>
              <a:rPr lang="en-US" sz="4000" dirty="0"/>
              <a:t>Sunday July 13, 2025</a:t>
            </a:r>
          </a:p>
        </p:txBody>
      </p:sp>
    </p:spTree>
    <p:extLst>
      <p:ext uri="{BB962C8B-B14F-4D97-AF65-F5344CB8AC3E}">
        <p14:creationId xmlns:p14="http://schemas.microsoft.com/office/powerpoint/2010/main" val="382782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9D0FE-E2AB-05B2-3D9E-81AD9EC83E3D}"/>
              </a:ext>
            </a:extLst>
          </p:cNvPr>
          <p:cNvSpPr>
            <a:spLocks noGrp="1"/>
          </p:cNvSpPr>
          <p:nvPr>
            <p:ph type="title"/>
          </p:nvPr>
        </p:nvSpPr>
        <p:spPr/>
        <p:txBody>
          <a:bodyPr/>
          <a:lstStyle/>
          <a:p>
            <a:r>
              <a:rPr lang="en-US" sz="4800" dirty="0"/>
              <a:t>John 12:36a While you have the Light, believe in the Light, </a:t>
            </a:r>
            <a:br>
              <a:rPr lang="en-US" sz="4800" dirty="0"/>
            </a:br>
            <a:r>
              <a:rPr lang="en-US" sz="4800" dirty="0"/>
              <a:t>so that you may become </a:t>
            </a:r>
            <a:br>
              <a:rPr lang="en-US" sz="4800" dirty="0"/>
            </a:br>
            <a:r>
              <a:rPr lang="en-US" sz="4800" dirty="0"/>
              <a:t>sons of Light.” </a:t>
            </a:r>
          </a:p>
        </p:txBody>
      </p:sp>
    </p:spTree>
    <p:extLst>
      <p:ext uri="{BB962C8B-B14F-4D97-AF65-F5344CB8AC3E}">
        <p14:creationId xmlns:p14="http://schemas.microsoft.com/office/powerpoint/2010/main" val="1500344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51EF-7FA7-E903-AB6A-947AC23FDE04}"/>
              </a:ext>
            </a:extLst>
          </p:cNvPr>
          <p:cNvSpPr>
            <a:spLocks noGrp="1"/>
          </p:cNvSpPr>
          <p:nvPr>
            <p:ph type="title"/>
          </p:nvPr>
        </p:nvSpPr>
        <p:spPr/>
        <p:txBody>
          <a:bodyPr/>
          <a:lstStyle/>
          <a:p>
            <a:r>
              <a:rPr lang="en-US" sz="4400" dirty="0"/>
              <a:t>John 12:43 for they loved the approval of men rather than the approval of God.</a:t>
            </a:r>
            <a:br>
              <a:rPr lang="en-US" sz="4400" dirty="0"/>
            </a:br>
            <a:br>
              <a:rPr lang="en-US" sz="4400" dirty="0"/>
            </a:br>
            <a:r>
              <a:rPr lang="en-US" sz="4400" dirty="0"/>
              <a:t>Fear from others, especially with bad/corrupt  leadership, can prohibit you from exercising faith in the convictions of the truth.  </a:t>
            </a:r>
          </a:p>
        </p:txBody>
      </p:sp>
    </p:spTree>
    <p:extLst>
      <p:ext uri="{BB962C8B-B14F-4D97-AF65-F5344CB8AC3E}">
        <p14:creationId xmlns:p14="http://schemas.microsoft.com/office/powerpoint/2010/main" val="2945817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37F3-0B2D-9FF7-18AB-12B9EFA0676E}"/>
              </a:ext>
            </a:extLst>
          </p:cNvPr>
          <p:cNvSpPr>
            <a:spLocks noGrp="1"/>
          </p:cNvSpPr>
          <p:nvPr>
            <p:ph type="title"/>
          </p:nvPr>
        </p:nvSpPr>
        <p:spPr/>
        <p:txBody>
          <a:bodyPr/>
          <a:lstStyle/>
          <a:p>
            <a:r>
              <a:rPr lang="en-US" sz="4800" dirty="0"/>
              <a:t>Job 29:2b-3 As in the days when God watched over me; When His lamp shone over </a:t>
            </a:r>
            <a:br>
              <a:rPr lang="en-US" sz="4800" dirty="0"/>
            </a:br>
            <a:r>
              <a:rPr lang="en-US" sz="4800" dirty="0"/>
              <a:t>my head,</a:t>
            </a:r>
            <a:br>
              <a:rPr lang="en-US" sz="4800" dirty="0"/>
            </a:br>
            <a:r>
              <a:rPr lang="en-US" sz="4800" dirty="0"/>
              <a:t>And </a:t>
            </a:r>
            <a:r>
              <a:rPr lang="en-US" sz="4800" u="sng" dirty="0"/>
              <a:t>by His light </a:t>
            </a:r>
            <a:r>
              <a:rPr lang="en-US" sz="4800" dirty="0"/>
              <a:t>I walked through darkness; </a:t>
            </a:r>
            <a:br>
              <a:rPr lang="en-US" sz="4800" dirty="0"/>
            </a:br>
            <a:endParaRPr lang="en-US" sz="4800" dirty="0"/>
          </a:p>
        </p:txBody>
      </p:sp>
    </p:spTree>
    <p:extLst>
      <p:ext uri="{BB962C8B-B14F-4D97-AF65-F5344CB8AC3E}">
        <p14:creationId xmlns:p14="http://schemas.microsoft.com/office/powerpoint/2010/main" val="1495516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40204-E131-0137-F6E9-2F78CC3AF6AC}"/>
              </a:ext>
            </a:extLst>
          </p:cNvPr>
          <p:cNvSpPr>
            <a:spLocks noGrp="1"/>
          </p:cNvSpPr>
          <p:nvPr>
            <p:ph type="title"/>
          </p:nvPr>
        </p:nvSpPr>
        <p:spPr/>
        <p:txBody>
          <a:bodyPr/>
          <a:lstStyle/>
          <a:p>
            <a:r>
              <a:rPr lang="en-US" sz="4400" dirty="0"/>
              <a:t>When believers are walking in the Light, there is no glimpse of fear, no shred of doubt, no rays that will be dimmed from the darkness; </a:t>
            </a:r>
            <a:br>
              <a:rPr lang="en-US" sz="4400" dirty="0"/>
            </a:br>
            <a:r>
              <a:rPr lang="en-US" sz="4400" dirty="0"/>
              <a:t>we can effectively function spiritually in the proper position </a:t>
            </a:r>
            <a:br>
              <a:rPr lang="en-US" sz="4400" dirty="0"/>
            </a:br>
            <a:br>
              <a:rPr lang="en-US" sz="4400" dirty="0"/>
            </a:br>
            <a:r>
              <a:rPr lang="en-US" sz="4400" dirty="0"/>
              <a:t>= the illumination of the </a:t>
            </a:r>
            <a:br>
              <a:rPr lang="en-US" sz="4400" dirty="0"/>
            </a:br>
            <a:r>
              <a:rPr lang="en-US" sz="4400" dirty="0"/>
              <a:t>Lord our God.</a:t>
            </a:r>
          </a:p>
        </p:txBody>
      </p:sp>
    </p:spTree>
    <p:extLst>
      <p:ext uri="{BB962C8B-B14F-4D97-AF65-F5344CB8AC3E}">
        <p14:creationId xmlns:p14="http://schemas.microsoft.com/office/powerpoint/2010/main" val="530972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5849A-01F5-E71E-9ADC-C0AAAC9D19E2}"/>
              </a:ext>
            </a:extLst>
          </p:cNvPr>
          <p:cNvSpPr>
            <a:spLocks noGrp="1"/>
          </p:cNvSpPr>
          <p:nvPr>
            <p:ph type="title"/>
          </p:nvPr>
        </p:nvSpPr>
        <p:spPr/>
        <p:txBody>
          <a:bodyPr/>
          <a:lstStyle/>
          <a:p>
            <a:r>
              <a:rPr lang="en-US" sz="4800" dirty="0"/>
              <a:t>John 12:36 (</a:t>
            </a:r>
            <a:r>
              <a:rPr lang="en-US" sz="4800" u="sng" dirty="0"/>
              <a:t>walk)</a:t>
            </a:r>
            <a:r>
              <a:rPr lang="en-US" sz="4800" dirty="0"/>
              <a:t> </a:t>
            </a:r>
            <a:br>
              <a:rPr lang="en-US" sz="4800" dirty="0"/>
            </a:br>
            <a:r>
              <a:rPr lang="en-US" sz="4800" dirty="0"/>
              <a:t>While you have </a:t>
            </a:r>
            <a:br>
              <a:rPr lang="en-US" sz="4800" dirty="0"/>
            </a:br>
            <a:r>
              <a:rPr lang="en-US" sz="4800" dirty="0"/>
              <a:t>the Light, </a:t>
            </a:r>
            <a:r>
              <a:rPr lang="en-US" sz="4800" u="sng" dirty="0"/>
              <a:t>believe</a:t>
            </a:r>
            <a:r>
              <a:rPr lang="en-US" sz="4800" dirty="0"/>
              <a:t> in the Light, so that you may </a:t>
            </a:r>
            <a:r>
              <a:rPr lang="en-US" sz="4800" u="sng" dirty="0"/>
              <a:t>become </a:t>
            </a:r>
            <a:br>
              <a:rPr lang="en-US" sz="4800" dirty="0"/>
            </a:br>
            <a:r>
              <a:rPr lang="en-US" sz="4800" dirty="0"/>
              <a:t>sons of Light.”</a:t>
            </a:r>
          </a:p>
        </p:txBody>
      </p:sp>
    </p:spTree>
    <p:extLst>
      <p:ext uri="{BB962C8B-B14F-4D97-AF65-F5344CB8AC3E}">
        <p14:creationId xmlns:p14="http://schemas.microsoft.com/office/powerpoint/2010/main" val="1545276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03D81-40CB-472A-9647-5F9DC850800D}"/>
              </a:ext>
            </a:extLst>
          </p:cNvPr>
          <p:cNvSpPr>
            <a:spLocks noGrp="1"/>
          </p:cNvSpPr>
          <p:nvPr>
            <p:ph type="title"/>
          </p:nvPr>
        </p:nvSpPr>
        <p:spPr/>
        <p:txBody>
          <a:bodyPr/>
          <a:lstStyle/>
          <a:p>
            <a:r>
              <a:rPr lang="en-US" sz="4400" dirty="0"/>
              <a:t>1. Walk while you still have the Light.</a:t>
            </a:r>
            <a:br>
              <a:rPr lang="en-US" sz="4400" dirty="0"/>
            </a:br>
            <a:r>
              <a:rPr lang="en-US" sz="4400" dirty="0"/>
              <a:t>2. Believe in the Light.</a:t>
            </a:r>
            <a:br>
              <a:rPr lang="en-US" sz="4400" dirty="0"/>
            </a:br>
            <a:r>
              <a:rPr lang="en-US" sz="4400" dirty="0"/>
              <a:t>3. Become sons of Light. </a:t>
            </a:r>
            <a:br>
              <a:rPr lang="en-US" sz="4400" dirty="0"/>
            </a:br>
            <a:endParaRPr lang="en-US" sz="4400" dirty="0"/>
          </a:p>
        </p:txBody>
      </p:sp>
    </p:spTree>
    <p:extLst>
      <p:ext uri="{BB962C8B-B14F-4D97-AF65-F5344CB8AC3E}">
        <p14:creationId xmlns:p14="http://schemas.microsoft.com/office/powerpoint/2010/main" val="2175482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8EE3-42AF-2929-705E-C6333EFD9EBF}"/>
              </a:ext>
            </a:extLst>
          </p:cNvPr>
          <p:cNvSpPr>
            <a:spLocks noGrp="1"/>
          </p:cNvSpPr>
          <p:nvPr>
            <p:ph type="title"/>
          </p:nvPr>
        </p:nvSpPr>
        <p:spPr/>
        <p:txBody>
          <a:bodyPr/>
          <a:lstStyle/>
          <a:p>
            <a:r>
              <a:rPr lang="en-US" sz="4400" dirty="0"/>
              <a:t>1 Jo 1:7 but if we walk(keep walking) in the Light, </a:t>
            </a:r>
            <a:br>
              <a:rPr lang="en-US" sz="4400" dirty="0"/>
            </a:br>
            <a:r>
              <a:rPr lang="en-US" sz="4400" u="sng" dirty="0"/>
              <a:t>as He Himself is in the Light</a:t>
            </a:r>
            <a:r>
              <a:rPr lang="en-US" sz="4400" dirty="0"/>
              <a:t>, </a:t>
            </a:r>
            <a:br>
              <a:rPr lang="en-US" sz="4400" dirty="0"/>
            </a:br>
            <a:r>
              <a:rPr lang="en-US" sz="4400" dirty="0"/>
              <a:t>we have fellowship with one another, and the blood of Jesus His Son cleanses us from all sin. </a:t>
            </a:r>
          </a:p>
        </p:txBody>
      </p:sp>
    </p:spTree>
    <p:extLst>
      <p:ext uri="{BB962C8B-B14F-4D97-AF65-F5344CB8AC3E}">
        <p14:creationId xmlns:p14="http://schemas.microsoft.com/office/powerpoint/2010/main" val="4005496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66196-748F-0D35-FE4F-9DE2E307D203}"/>
              </a:ext>
            </a:extLst>
          </p:cNvPr>
          <p:cNvSpPr>
            <a:spLocks noGrp="1"/>
          </p:cNvSpPr>
          <p:nvPr>
            <p:ph type="title"/>
          </p:nvPr>
        </p:nvSpPr>
        <p:spPr/>
        <p:txBody>
          <a:bodyPr/>
          <a:lstStyle/>
          <a:p>
            <a:r>
              <a:rPr lang="en-US" sz="4000" dirty="0"/>
              <a:t>‘as’ - </a:t>
            </a:r>
            <a:r>
              <a:rPr lang="en-US" sz="4000" dirty="0" err="1"/>
              <a:t>hōs</a:t>
            </a:r>
            <a:r>
              <a:rPr lang="en-US" sz="4000" dirty="0"/>
              <a:t> - (G5613 </a:t>
            </a:r>
            <a:r>
              <a:rPr lang="en-US" sz="4000" dirty="0" err="1"/>
              <a:t>hoce</a:t>
            </a:r>
            <a:r>
              <a:rPr lang="en-US" sz="4000" dirty="0"/>
              <a:t>) Probably adverb of compound from </a:t>
            </a:r>
            <a:br>
              <a:rPr lang="en-US" sz="4000" dirty="0"/>
            </a:br>
            <a:r>
              <a:rPr lang="en-US" sz="4000" dirty="0"/>
              <a:t>G3739 </a:t>
            </a:r>
            <a:r>
              <a:rPr lang="en-US" sz="4000" dirty="0" err="1"/>
              <a:t>hé</a:t>
            </a:r>
            <a:r>
              <a:rPr lang="en-US" sz="4000" dirty="0"/>
              <a:t>, ho;</a:t>
            </a:r>
            <a:br>
              <a:rPr lang="en-US" sz="4000" dirty="0"/>
            </a:br>
            <a:r>
              <a:rPr lang="en-US" sz="4000" dirty="0"/>
              <a:t> = which how, in that manner (very variously used as shown)</a:t>
            </a:r>
            <a:br>
              <a:rPr lang="en-US" sz="4000" dirty="0"/>
            </a:br>
            <a:br>
              <a:rPr lang="en-US" sz="4000" dirty="0"/>
            </a:br>
            <a:r>
              <a:rPr lang="en-US" sz="4000" dirty="0"/>
              <a:t>= about, after (that), (according) as (it had been, it were), as soon (as), even as (like), for, since, so (that), unto, when ([-soever]), while. </a:t>
            </a:r>
            <a:br>
              <a:rPr lang="en-US" sz="4000" dirty="0"/>
            </a:br>
            <a:endParaRPr lang="en-US" sz="4000" dirty="0"/>
          </a:p>
        </p:txBody>
      </p:sp>
    </p:spTree>
    <p:extLst>
      <p:ext uri="{BB962C8B-B14F-4D97-AF65-F5344CB8AC3E}">
        <p14:creationId xmlns:p14="http://schemas.microsoft.com/office/powerpoint/2010/main" val="220022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EA9D7-4AA9-4C5A-82D3-DED697B8D1AE}"/>
              </a:ext>
            </a:extLst>
          </p:cNvPr>
          <p:cNvSpPr>
            <a:spLocks noGrp="1"/>
          </p:cNvSpPr>
          <p:nvPr>
            <p:ph type="title"/>
          </p:nvPr>
        </p:nvSpPr>
        <p:spPr/>
        <p:txBody>
          <a:bodyPr/>
          <a:lstStyle/>
          <a:p>
            <a:r>
              <a:rPr lang="en-US" sz="4400" dirty="0"/>
              <a:t>‘He Himself’- </a:t>
            </a:r>
            <a:r>
              <a:rPr lang="en-US" sz="4400" i="1" dirty="0"/>
              <a:t>autos</a:t>
            </a:r>
            <a:r>
              <a:rPr lang="en-US" sz="4400" dirty="0"/>
              <a:t> - (G846 ow-</a:t>
            </a:r>
            <a:r>
              <a:rPr lang="en-US" sz="4400" dirty="0" err="1"/>
              <a:t>tos'</a:t>
            </a:r>
            <a:r>
              <a:rPr lang="en-US" sz="4400" dirty="0"/>
              <a:t>); perhaps akin to the base of G109 </a:t>
            </a:r>
            <a:r>
              <a:rPr lang="en-US" sz="4400" i="1" dirty="0" err="1"/>
              <a:t>aēr</a:t>
            </a:r>
            <a:r>
              <a:rPr lang="en-US" sz="4400" i="1" dirty="0"/>
              <a:t> </a:t>
            </a:r>
            <a:r>
              <a:rPr lang="en-US" sz="4400" dirty="0"/>
              <a:t>, through the idea of a baffling wind; backward) the reflexive pronoun of the third person= self.</a:t>
            </a:r>
            <a:br>
              <a:rPr lang="en-US" sz="4400" dirty="0"/>
            </a:br>
            <a:r>
              <a:rPr lang="en-US" sz="4400" dirty="0"/>
              <a:t>- himself, the same, themselves, yourselves, myself, ourselves. </a:t>
            </a:r>
            <a:br>
              <a:rPr lang="en-US" sz="4400" dirty="0"/>
            </a:br>
            <a:endParaRPr lang="en-US" sz="4400" dirty="0"/>
          </a:p>
        </p:txBody>
      </p:sp>
    </p:spTree>
    <p:extLst>
      <p:ext uri="{BB962C8B-B14F-4D97-AF65-F5344CB8AC3E}">
        <p14:creationId xmlns:p14="http://schemas.microsoft.com/office/powerpoint/2010/main" val="4248574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C6831-E695-B450-57FB-C8E6DAB367F2}"/>
              </a:ext>
            </a:extLst>
          </p:cNvPr>
          <p:cNvSpPr>
            <a:spLocks noGrp="1"/>
          </p:cNvSpPr>
          <p:nvPr>
            <p:ph type="title"/>
          </p:nvPr>
        </p:nvSpPr>
        <p:spPr/>
        <p:txBody>
          <a:bodyPr/>
          <a:lstStyle/>
          <a:p>
            <a:r>
              <a:rPr lang="en-US" sz="4800" dirty="0"/>
              <a:t>Divine viewpoint includes this love complex and is within the believer, which results from metabolized doctrine in the soul and provides protection against the human viewpoint of the cosmic system. </a:t>
            </a:r>
          </a:p>
        </p:txBody>
      </p:sp>
    </p:spTree>
    <p:extLst>
      <p:ext uri="{BB962C8B-B14F-4D97-AF65-F5344CB8AC3E}">
        <p14:creationId xmlns:p14="http://schemas.microsoft.com/office/powerpoint/2010/main" val="1598137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8AC31-0CC6-F500-1B65-470A210F5B4E}"/>
              </a:ext>
            </a:extLst>
          </p:cNvPr>
          <p:cNvSpPr>
            <a:spLocks noGrp="1"/>
          </p:cNvSpPr>
          <p:nvPr>
            <p:ph type="title"/>
          </p:nvPr>
        </p:nvSpPr>
        <p:spPr/>
        <p:txBody>
          <a:bodyPr/>
          <a:lstStyle/>
          <a:p>
            <a:r>
              <a:rPr lang="en-US" sz="4800" dirty="0"/>
              <a:t>1 John 1:7 but if we walk in the Light as He Himself is in the Light, we have fellowship with one another, and the blood of Jesus His Son cleanses us from all sin.</a:t>
            </a:r>
          </a:p>
        </p:txBody>
      </p:sp>
    </p:spTree>
    <p:extLst>
      <p:ext uri="{BB962C8B-B14F-4D97-AF65-F5344CB8AC3E}">
        <p14:creationId xmlns:p14="http://schemas.microsoft.com/office/powerpoint/2010/main" val="1969110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7E9D0-DDDE-317E-3CFB-13FDA7D3BDA5}"/>
              </a:ext>
            </a:extLst>
          </p:cNvPr>
          <p:cNvSpPr>
            <a:spLocks noGrp="1"/>
          </p:cNvSpPr>
          <p:nvPr>
            <p:ph type="title"/>
          </p:nvPr>
        </p:nvSpPr>
        <p:spPr/>
        <p:txBody>
          <a:bodyPr/>
          <a:lstStyle/>
          <a:p>
            <a:r>
              <a:rPr lang="en-US" sz="4000" dirty="0"/>
              <a:t>Love complex = A designation for the divine support system given to believers in the Church Age – </a:t>
            </a:r>
            <a:br>
              <a:rPr lang="en-US" sz="4000" dirty="0"/>
            </a:br>
            <a:br>
              <a:rPr lang="en-US" sz="4000" dirty="0"/>
            </a:br>
            <a:r>
              <a:rPr lang="en-US" sz="4000" dirty="0"/>
              <a:t>a designation that emphasizes love as a cohesive system of power designed by God. </a:t>
            </a:r>
            <a:br>
              <a:rPr lang="en-US" sz="4000" dirty="0"/>
            </a:br>
            <a:r>
              <a:rPr lang="en-US" sz="4000" dirty="0"/>
              <a:t> R.B. </a:t>
            </a:r>
            <a:r>
              <a:rPr lang="en-US" sz="4000" dirty="0" err="1"/>
              <a:t>Theime</a:t>
            </a:r>
            <a:r>
              <a:rPr lang="en-US" sz="4000" dirty="0"/>
              <a:t> BDD, pg.164. </a:t>
            </a:r>
            <a:br>
              <a:rPr lang="en-US" sz="4000" dirty="0"/>
            </a:br>
            <a:endParaRPr lang="en-US" sz="4000" dirty="0"/>
          </a:p>
        </p:txBody>
      </p:sp>
    </p:spTree>
    <p:extLst>
      <p:ext uri="{BB962C8B-B14F-4D97-AF65-F5344CB8AC3E}">
        <p14:creationId xmlns:p14="http://schemas.microsoft.com/office/powerpoint/2010/main" val="322265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079E0-7468-D1B5-DA0F-BB2A25116417}"/>
              </a:ext>
            </a:extLst>
          </p:cNvPr>
          <p:cNvSpPr>
            <a:spLocks noGrp="1"/>
          </p:cNvSpPr>
          <p:nvPr>
            <p:ph type="title"/>
          </p:nvPr>
        </p:nvSpPr>
        <p:spPr/>
        <p:txBody>
          <a:bodyPr/>
          <a:lstStyle/>
          <a:p>
            <a:r>
              <a:rPr lang="en-US" sz="4400" dirty="0"/>
              <a:t>John 15:10 If you keep My commandments, you will abide in My love; just as I have kept My Father’s commandments and abide in His love. </a:t>
            </a:r>
          </a:p>
        </p:txBody>
      </p:sp>
    </p:spTree>
    <p:extLst>
      <p:ext uri="{BB962C8B-B14F-4D97-AF65-F5344CB8AC3E}">
        <p14:creationId xmlns:p14="http://schemas.microsoft.com/office/powerpoint/2010/main" val="1609491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D455B-E064-B1E3-3D13-FFC4C10415B5}"/>
              </a:ext>
            </a:extLst>
          </p:cNvPr>
          <p:cNvSpPr>
            <a:spLocks noGrp="1"/>
          </p:cNvSpPr>
          <p:nvPr>
            <p:ph type="title"/>
          </p:nvPr>
        </p:nvSpPr>
        <p:spPr/>
        <p:txBody>
          <a:bodyPr/>
          <a:lstStyle/>
          <a:p>
            <a:r>
              <a:rPr lang="en-US" sz="4800" dirty="0"/>
              <a:t> The Believer through his faith in Jesus Christ is justified, now in union with Him (Positional Truth) and is placing themself under maximum divine love, </a:t>
            </a:r>
            <a:br>
              <a:rPr lang="en-US" sz="4800" dirty="0"/>
            </a:br>
            <a:r>
              <a:rPr lang="en-US" sz="4800" dirty="0"/>
              <a:t>The love complex.</a:t>
            </a:r>
          </a:p>
        </p:txBody>
      </p:sp>
    </p:spTree>
    <p:extLst>
      <p:ext uri="{BB962C8B-B14F-4D97-AF65-F5344CB8AC3E}">
        <p14:creationId xmlns:p14="http://schemas.microsoft.com/office/powerpoint/2010/main" val="9877614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9B349-DA26-02AC-DA51-8722F7D70F0E}"/>
              </a:ext>
            </a:extLst>
          </p:cNvPr>
          <p:cNvSpPr>
            <a:spLocks noGrp="1"/>
          </p:cNvSpPr>
          <p:nvPr>
            <p:ph type="title"/>
          </p:nvPr>
        </p:nvSpPr>
        <p:spPr/>
        <p:txBody>
          <a:bodyPr/>
          <a:lstStyle/>
          <a:p>
            <a:r>
              <a:rPr lang="en-US" sz="4400" dirty="0"/>
              <a:t> John 13:12 “This is My commandment, that you love one another, just as I have loved you.</a:t>
            </a:r>
            <a:br>
              <a:rPr lang="en-US" sz="4400" dirty="0"/>
            </a:br>
            <a:r>
              <a:rPr lang="en-US" sz="4400" dirty="0"/>
              <a:t> </a:t>
            </a:r>
            <a:br>
              <a:rPr lang="en-US" sz="4400" dirty="0"/>
            </a:br>
            <a:r>
              <a:rPr lang="en-US" sz="4400" dirty="0"/>
              <a:t>John 13:13 Greater love has no one than this, that one lay down his life for his friends. </a:t>
            </a:r>
            <a:br>
              <a:rPr lang="en-US" sz="4400" dirty="0"/>
            </a:br>
            <a:endParaRPr lang="en-US" sz="4400" dirty="0"/>
          </a:p>
        </p:txBody>
      </p:sp>
    </p:spTree>
    <p:extLst>
      <p:ext uri="{BB962C8B-B14F-4D97-AF65-F5344CB8AC3E}">
        <p14:creationId xmlns:p14="http://schemas.microsoft.com/office/powerpoint/2010/main" val="3600697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893F0-E1F0-AC82-64B8-1339603A7381}"/>
              </a:ext>
            </a:extLst>
          </p:cNvPr>
          <p:cNvSpPr>
            <a:spLocks noGrp="1"/>
          </p:cNvSpPr>
          <p:nvPr>
            <p:ph type="title"/>
          </p:nvPr>
        </p:nvSpPr>
        <p:spPr/>
        <p:txBody>
          <a:bodyPr/>
          <a:lstStyle/>
          <a:p>
            <a:r>
              <a:rPr lang="en-US" sz="4400" dirty="0"/>
              <a:t>1Co 13:13 But now faith, hope, love, abide these three; but the greatest of these is love. </a:t>
            </a:r>
          </a:p>
        </p:txBody>
      </p:sp>
    </p:spTree>
    <p:extLst>
      <p:ext uri="{BB962C8B-B14F-4D97-AF65-F5344CB8AC3E}">
        <p14:creationId xmlns:p14="http://schemas.microsoft.com/office/powerpoint/2010/main" val="485187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BDD66-7F6C-A0C6-74CC-BF4C1B455BED}"/>
              </a:ext>
            </a:extLst>
          </p:cNvPr>
          <p:cNvSpPr>
            <a:spLocks noGrp="1"/>
          </p:cNvSpPr>
          <p:nvPr>
            <p:ph type="title"/>
          </p:nvPr>
        </p:nvSpPr>
        <p:spPr/>
        <p:txBody>
          <a:bodyPr/>
          <a:lstStyle/>
          <a:p>
            <a:r>
              <a:rPr lang="en-US" sz="4400" dirty="0"/>
              <a:t>1 John 2:2 and He Himself is the propitiation for our sins; and not for ours only, but also for those of the whole world. </a:t>
            </a:r>
          </a:p>
        </p:txBody>
      </p:sp>
    </p:spTree>
    <p:extLst>
      <p:ext uri="{BB962C8B-B14F-4D97-AF65-F5344CB8AC3E}">
        <p14:creationId xmlns:p14="http://schemas.microsoft.com/office/powerpoint/2010/main" val="3832267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B703A-F1AC-DC07-A94E-252002876018}"/>
              </a:ext>
            </a:extLst>
          </p:cNvPr>
          <p:cNvSpPr>
            <a:spLocks noGrp="1"/>
          </p:cNvSpPr>
          <p:nvPr>
            <p:ph type="title"/>
          </p:nvPr>
        </p:nvSpPr>
        <p:spPr/>
        <p:txBody>
          <a:bodyPr/>
          <a:lstStyle/>
          <a:p>
            <a:r>
              <a:rPr lang="en-US" sz="4000" dirty="0"/>
              <a:t>1 John 3:2 Beloved, now we are children of God, and it has not appeared as yet what we will be (temporal state). We know that when He appears, we will be like Him, because we will see Him just as He is (eternal state). </a:t>
            </a:r>
          </a:p>
        </p:txBody>
      </p:sp>
    </p:spTree>
    <p:extLst>
      <p:ext uri="{BB962C8B-B14F-4D97-AF65-F5344CB8AC3E}">
        <p14:creationId xmlns:p14="http://schemas.microsoft.com/office/powerpoint/2010/main" val="39368027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F00B-C2CD-E3F4-E3D9-2BD6548CB291}"/>
              </a:ext>
            </a:extLst>
          </p:cNvPr>
          <p:cNvSpPr>
            <a:spLocks noGrp="1"/>
          </p:cNvSpPr>
          <p:nvPr>
            <p:ph type="title"/>
          </p:nvPr>
        </p:nvSpPr>
        <p:spPr/>
        <p:txBody>
          <a:bodyPr/>
          <a:lstStyle/>
          <a:p>
            <a:r>
              <a:rPr lang="en-US" sz="4400" dirty="0"/>
              <a:t>1Pe 2:9 But you are A CHOSEN RACE, A royal PRIESTHOOD, </a:t>
            </a:r>
            <a:br>
              <a:rPr lang="en-US" sz="4400" dirty="0"/>
            </a:br>
            <a:r>
              <a:rPr lang="en-US" sz="4400" dirty="0"/>
              <a:t>A HOLY NATION, A PEOPLE FOR God’s OWN POSSESSION, so that you may proclaim the excellencies of Him who has called you out of darkness into His marvelous Light; </a:t>
            </a:r>
          </a:p>
        </p:txBody>
      </p:sp>
    </p:spTree>
    <p:extLst>
      <p:ext uri="{BB962C8B-B14F-4D97-AF65-F5344CB8AC3E}">
        <p14:creationId xmlns:p14="http://schemas.microsoft.com/office/powerpoint/2010/main" val="1072699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EEC3B-9A9E-1142-A95A-C96D24CC1EC7}"/>
              </a:ext>
            </a:extLst>
          </p:cNvPr>
          <p:cNvSpPr>
            <a:spLocks noGrp="1"/>
          </p:cNvSpPr>
          <p:nvPr>
            <p:ph type="title"/>
          </p:nvPr>
        </p:nvSpPr>
        <p:spPr/>
        <p:txBody>
          <a:bodyPr/>
          <a:lstStyle/>
          <a:p>
            <a:r>
              <a:rPr lang="en-US" sz="4400" dirty="0"/>
              <a:t>1Pe 2:10 for you once were NOT A PEOPLE, but now you are THE PEOPLE OF GOD; you had NOT RECEIVED MERCY, but now you have RECEIVED MERCY. </a:t>
            </a:r>
          </a:p>
        </p:txBody>
      </p:sp>
    </p:spTree>
    <p:extLst>
      <p:ext uri="{BB962C8B-B14F-4D97-AF65-F5344CB8AC3E}">
        <p14:creationId xmlns:p14="http://schemas.microsoft.com/office/powerpoint/2010/main" val="3964966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04ED6-7C10-C6D1-C8AD-B685CFAAD953}"/>
              </a:ext>
            </a:extLst>
          </p:cNvPr>
          <p:cNvSpPr>
            <a:spLocks noGrp="1"/>
          </p:cNvSpPr>
          <p:nvPr>
            <p:ph type="title"/>
          </p:nvPr>
        </p:nvSpPr>
        <p:spPr/>
        <p:txBody>
          <a:bodyPr/>
          <a:lstStyle/>
          <a:p>
            <a:r>
              <a:rPr lang="en-US" sz="4000" dirty="0"/>
              <a:t>Salt &amp; Light Bible Ministries</a:t>
            </a:r>
            <a:br>
              <a:rPr lang="en-US" sz="3600" dirty="0"/>
            </a:br>
            <a:r>
              <a:rPr lang="en-US" sz="3600" dirty="0"/>
              <a:t>Financial Report - 06/30/2025</a:t>
            </a:r>
            <a:br>
              <a:rPr lang="en-US" sz="3600" dirty="0"/>
            </a:br>
            <a:r>
              <a:rPr lang="en-US" sz="3200" i="1" dirty="0"/>
              <a:t>DECEMBER 31, 2024 – JUNE 30, 2025</a:t>
            </a:r>
            <a:br>
              <a:rPr lang="en-US" sz="3600" dirty="0"/>
            </a:br>
            <a:br>
              <a:rPr lang="en-US" sz="3600" dirty="0"/>
            </a:br>
            <a:r>
              <a:rPr lang="en-US" sz="3600" dirty="0"/>
              <a:t>STARTING BALANCE: 	$9,214.65</a:t>
            </a:r>
            <a:br>
              <a:rPr lang="en-US" sz="3600" dirty="0"/>
            </a:br>
            <a:br>
              <a:rPr lang="en-US" sz="3600" dirty="0"/>
            </a:br>
            <a:r>
              <a:rPr lang="en-US" sz="3600" dirty="0"/>
              <a:t>TOTAL DEPOSITS: </a:t>
            </a:r>
            <a:r>
              <a:rPr lang="en-US" sz="3600" dirty="0">
                <a:solidFill>
                  <a:srgbClr val="FFFF00"/>
                </a:solidFill>
              </a:rPr>
              <a:t>$8,889.00</a:t>
            </a:r>
            <a:br>
              <a:rPr lang="en-US" sz="3600" dirty="0"/>
            </a:br>
            <a:r>
              <a:rPr lang="en-US" sz="3600" dirty="0"/>
              <a:t>TOTAL WITHDRAWALS: </a:t>
            </a:r>
            <a:r>
              <a:rPr lang="en-US" sz="3600" dirty="0">
                <a:solidFill>
                  <a:srgbClr val="FF0000"/>
                </a:solidFill>
              </a:rPr>
              <a:t>- $3,204.84</a:t>
            </a:r>
            <a:br>
              <a:rPr lang="en-US" sz="3600" dirty="0"/>
            </a:br>
            <a:br>
              <a:rPr lang="en-US" sz="3600" dirty="0"/>
            </a:br>
            <a:r>
              <a:rPr lang="en-US" sz="3600" dirty="0"/>
              <a:t>BALANCE AS OF </a:t>
            </a:r>
            <a:r>
              <a:rPr lang="en-US" sz="3600" i="1" dirty="0"/>
              <a:t>06/30/2025</a:t>
            </a:r>
            <a:r>
              <a:rPr lang="en-US" sz="3600" dirty="0"/>
              <a:t>:</a:t>
            </a:r>
            <a:br>
              <a:rPr lang="en-US" sz="3600" dirty="0"/>
            </a:br>
            <a:r>
              <a:rPr lang="en-US" sz="3600" dirty="0">
                <a:solidFill>
                  <a:schemeClr val="bg1"/>
                </a:solidFill>
              </a:rPr>
              <a:t>$14,898.81</a:t>
            </a:r>
          </a:p>
        </p:txBody>
      </p:sp>
    </p:spTree>
    <p:extLst>
      <p:ext uri="{BB962C8B-B14F-4D97-AF65-F5344CB8AC3E}">
        <p14:creationId xmlns:p14="http://schemas.microsoft.com/office/powerpoint/2010/main" val="360263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41D3D-8B38-60AE-ECC0-CAE6731BD7CA}"/>
              </a:ext>
            </a:extLst>
          </p:cNvPr>
          <p:cNvSpPr>
            <a:spLocks noGrp="1"/>
          </p:cNvSpPr>
          <p:nvPr>
            <p:ph type="title"/>
          </p:nvPr>
        </p:nvSpPr>
        <p:spPr/>
        <p:txBody>
          <a:bodyPr/>
          <a:lstStyle/>
          <a:p>
            <a:r>
              <a:rPr lang="en-US" sz="4800" dirty="0"/>
              <a:t>John 8:12 Then Jesus again spoke to them, saying, </a:t>
            </a:r>
            <a:br>
              <a:rPr lang="en-US" sz="4800" dirty="0"/>
            </a:br>
            <a:r>
              <a:rPr lang="en-US" sz="4800" dirty="0"/>
              <a:t>“I am the Light of the world; </a:t>
            </a:r>
            <a:br>
              <a:rPr lang="en-US" sz="4800" dirty="0"/>
            </a:br>
            <a:r>
              <a:rPr lang="en-US" sz="4800" dirty="0"/>
              <a:t>he who follows Me will not walk in the darkness, but will have the Light of life.”</a:t>
            </a:r>
          </a:p>
        </p:txBody>
      </p:sp>
    </p:spTree>
    <p:extLst>
      <p:ext uri="{BB962C8B-B14F-4D97-AF65-F5344CB8AC3E}">
        <p14:creationId xmlns:p14="http://schemas.microsoft.com/office/powerpoint/2010/main" val="3626201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BEBFF-9789-2B92-D3B9-829F78BAE8A9}"/>
              </a:ext>
            </a:extLst>
          </p:cNvPr>
          <p:cNvSpPr>
            <a:spLocks noGrp="1"/>
          </p:cNvSpPr>
          <p:nvPr>
            <p:ph type="title"/>
          </p:nvPr>
        </p:nvSpPr>
        <p:spPr/>
        <p:txBody>
          <a:bodyPr/>
          <a:lstStyle/>
          <a:p>
            <a:r>
              <a:rPr lang="en-US" sz="4800" u="sng" dirty="0"/>
              <a:t>Withdrawals</a:t>
            </a:r>
            <a:br>
              <a:rPr lang="en-US" sz="4800" u="sng" dirty="0"/>
            </a:br>
            <a:br>
              <a:rPr lang="en-US" sz="4800" dirty="0"/>
            </a:br>
            <a:r>
              <a:rPr lang="en-US" sz="4800" dirty="0">
                <a:solidFill>
                  <a:srgbClr val="FF0000"/>
                </a:solidFill>
              </a:rPr>
              <a:t>- $2,124.00 </a:t>
            </a:r>
            <a:r>
              <a:rPr lang="en-US" sz="4800" dirty="0"/>
              <a:t>Taxes – </a:t>
            </a:r>
            <a:br>
              <a:rPr lang="en-US" sz="4800" dirty="0"/>
            </a:br>
            <a:r>
              <a:rPr lang="en-US" sz="4800" dirty="0"/>
              <a:t>(Federal and State 2024)</a:t>
            </a:r>
            <a:br>
              <a:rPr lang="en-US" sz="4800" dirty="0"/>
            </a:br>
            <a:r>
              <a:rPr lang="en-US" sz="4800" dirty="0">
                <a:solidFill>
                  <a:srgbClr val="FF0000"/>
                </a:solidFill>
              </a:rPr>
              <a:t>- $987.17 </a:t>
            </a:r>
            <a:r>
              <a:rPr lang="en-US" sz="4800" dirty="0"/>
              <a:t> New Camera</a:t>
            </a:r>
            <a:br>
              <a:rPr lang="en-US" sz="4800" dirty="0"/>
            </a:br>
            <a:r>
              <a:rPr lang="en-US" sz="4800" dirty="0">
                <a:solidFill>
                  <a:srgbClr val="FF0000"/>
                </a:solidFill>
              </a:rPr>
              <a:t>- $93.67    </a:t>
            </a:r>
            <a:r>
              <a:rPr lang="en-US" sz="4800" dirty="0"/>
              <a:t>Resource Books</a:t>
            </a:r>
            <a:br>
              <a:rPr lang="en-US" sz="4800" dirty="0"/>
            </a:br>
            <a:r>
              <a:rPr lang="en-US" sz="4800" dirty="0"/>
              <a:t>-------------------------</a:t>
            </a:r>
            <a:br>
              <a:rPr lang="en-US" sz="4800" dirty="0"/>
            </a:br>
            <a:r>
              <a:rPr lang="en-US" sz="4800" dirty="0">
                <a:solidFill>
                  <a:srgbClr val="FF0000"/>
                </a:solidFill>
              </a:rPr>
              <a:t>- $3,204.84 </a:t>
            </a:r>
            <a:r>
              <a:rPr lang="en-US" sz="4800" dirty="0"/>
              <a:t>Total</a:t>
            </a:r>
          </a:p>
        </p:txBody>
      </p:sp>
    </p:spTree>
    <p:extLst>
      <p:ext uri="{BB962C8B-B14F-4D97-AF65-F5344CB8AC3E}">
        <p14:creationId xmlns:p14="http://schemas.microsoft.com/office/powerpoint/2010/main" val="2529434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E09E0-FD93-EBCA-7B93-02DD5E9DBDEC}"/>
              </a:ext>
            </a:extLst>
          </p:cNvPr>
          <p:cNvSpPr>
            <a:spLocks noGrp="1"/>
          </p:cNvSpPr>
          <p:nvPr>
            <p:ph type="title"/>
          </p:nvPr>
        </p:nvSpPr>
        <p:spPr/>
        <p:txBody>
          <a:bodyPr/>
          <a:lstStyle/>
          <a:p>
            <a:r>
              <a:rPr lang="en-US" sz="4800" dirty="0"/>
              <a:t>Salt &amp; Light Bible Ministries</a:t>
            </a:r>
            <a:br>
              <a:rPr lang="en-US" sz="4800" dirty="0"/>
            </a:br>
            <a:r>
              <a:rPr lang="en-US" sz="4400" dirty="0"/>
              <a:t>Help, Letters, &amp; Donations</a:t>
            </a:r>
            <a:br>
              <a:rPr lang="en-US" sz="4400" dirty="0"/>
            </a:br>
            <a:r>
              <a:rPr lang="en-US" sz="4000" dirty="0"/>
              <a:t>visit us: </a:t>
            </a:r>
            <a:r>
              <a:rPr lang="en-US" sz="4400" dirty="0">
                <a:solidFill>
                  <a:srgbClr val="FFC000"/>
                </a:solidFill>
                <a:hlinkClick r:id="rId3">
                  <a:extLst>
                    <a:ext uri="{A12FA001-AC4F-418D-AE19-62706E023703}">
                      <ahyp:hlinkClr xmlns:ahyp="http://schemas.microsoft.com/office/drawing/2018/hyperlinkcolor" val="tx"/>
                    </a:ext>
                  </a:extLst>
                </a:hlinkClick>
              </a:rPr>
              <a:t>SLBM.org</a:t>
            </a:r>
            <a:r>
              <a:rPr lang="en-US" sz="4400" dirty="0">
                <a:solidFill>
                  <a:srgbClr val="FFC000"/>
                </a:solidFill>
              </a:rPr>
              <a:t> </a:t>
            </a:r>
            <a:r>
              <a:rPr lang="en-US" sz="4400" dirty="0"/>
              <a:t>*</a:t>
            </a:r>
            <a:r>
              <a:rPr lang="en-US" sz="3200" dirty="0" err="1"/>
              <a:t>paypal</a:t>
            </a:r>
            <a:br>
              <a:rPr lang="en-US" sz="4400" dirty="0"/>
            </a:br>
            <a:br>
              <a:rPr lang="en-US" sz="4400" dirty="0"/>
            </a:br>
            <a:r>
              <a:rPr lang="en-US" sz="4400" dirty="0"/>
              <a:t>write to us: </a:t>
            </a:r>
            <a:r>
              <a:rPr lang="en-US" sz="4400" dirty="0">
                <a:hlinkClick r:id="rId3"/>
              </a:rPr>
              <a:t>SLBM@gmail.org</a:t>
            </a:r>
            <a:br>
              <a:rPr lang="en-US" sz="4400" dirty="0"/>
            </a:br>
            <a:r>
              <a:rPr lang="en-US" sz="3200" dirty="0"/>
              <a:t>watch </a:t>
            </a:r>
            <a:r>
              <a:rPr lang="en-US" sz="3200" dirty="0" err="1"/>
              <a:t>youtube</a:t>
            </a:r>
            <a:r>
              <a:rPr lang="en-US" sz="3200" dirty="0"/>
              <a:t> @SaltandLightBibleMinistries</a:t>
            </a:r>
            <a:br>
              <a:rPr lang="en-US" sz="4400" dirty="0"/>
            </a:br>
            <a:r>
              <a:rPr lang="en-US" sz="4400" dirty="0"/>
              <a:t>or </a:t>
            </a:r>
            <a:r>
              <a:rPr lang="en-US" sz="3600" dirty="0"/>
              <a:t>mail: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p>
        </p:txBody>
      </p:sp>
    </p:spTree>
    <p:extLst>
      <p:ext uri="{BB962C8B-B14F-4D97-AF65-F5344CB8AC3E}">
        <p14:creationId xmlns:p14="http://schemas.microsoft.com/office/powerpoint/2010/main" val="20524737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71ACC-E6C6-FEBA-003E-DF88C390E7A7}"/>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2707236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DA7E-A461-C4E5-4314-1A87981E7CCA}"/>
              </a:ext>
            </a:extLst>
          </p:cNvPr>
          <p:cNvSpPr>
            <a:spLocks noGrp="1"/>
          </p:cNvSpPr>
          <p:nvPr>
            <p:ph type="title"/>
          </p:nvPr>
        </p:nvSpPr>
        <p:spPr/>
        <p:txBody>
          <a:bodyPr/>
          <a:lstStyle/>
          <a:p>
            <a:r>
              <a:rPr lang="en-US" sz="4800" dirty="0"/>
              <a:t>‘in the light’ – </a:t>
            </a:r>
            <a:r>
              <a:rPr lang="en-US" sz="4800" dirty="0" err="1"/>
              <a:t>en</a:t>
            </a:r>
            <a:r>
              <a:rPr lang="en-US" sz="4800" dirty="0"/>
              <a:t> </a:t>
            </a:r>
            <a:r>
              <a:rPr lang="en-US" sz="4800" dirty="0" err="1"/>
              <a:t>tō</a:t>
            </a:r>
            <a:r>
              <a:rPr lang="en-US" sz="4800" dirty="0"/>
              <a:t> </a:t>
            </a:r>
            <a:r>
              <a:rPr lang="en-US" sz="4800" dirty="0" err="1"/>
              <a:t>phōti</a:t>
            </a:r>
            <a:r>
              <a:rPr lang="en-US" sz="4800" dirty="0"/>
              <a:t> </a:t>
            </a:r>
            <a:br>
              <a:rPr lang="en-US" sz="4800" dirty="0"/>
            </a:br>
            <a:r>
              <a:rPr lang="en-US" sz="4800" dirty="0"/>
              <a:t>– a phrase, including the noun, is in the neuter, which is important to emphasize its nature as an immaterial characteristic or essence, rather than a concrete entity. </a:t>
            </a:r>
          </a:p>
        </p:txBody>
      </p:sp>
    </p:spTree>
    <p:extLst>
      <p:ext uri="{BB962C8B-B14F-4D97-AF65-F5344CB8AC3E}">
        <p14:creationId xmlns:p14="http://schemas.microsoft.com/office/powerpoint/2010/main" val="4002105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5223C-6271-B414-E6A3-2BDC78904B4F}"/>
              </a:ext>
            </a:extLst>
          </p:cNvPr>
          <p:cNvSpPr>
            <a:spLocks noGrp="1"/>
          </p:cNvSpPr>
          <p:nvPr>
            <p:ph type="title"/>
          </p:nvPr>
        </p:nvSpPr>
        <p:spPr/>
        <p:txBody>
          <a:bodyPr/>
          <a:lstStyle/>
          <a:p>
            <a:r>
              <a:rPr lang="en-US" sz="4800" dirty="0"/>
              <a:t>‘in’ - </a:t>
            </a:r>
            <a:r>
              <a:rPr lang="en-US" sz="4800" dirty="0" err="1"/>
              <a:t>en</a:t>
            </a:r>
            <a:r>
              <a:rPr lang="en-US" sz="4800" dirty="0"/>
              <a:t> (G1722) = A primary preposition denoting (fixed) position (in place, time or state), </a:t>
            </a:r>
            <a:br>
              <a:rPr lang="en-US" sz="4800" dirty="0"/>
            </a:br>
            <a:br>
              <a:rPr lang="en-US" sz="4800" dirty="0"/>
            </a:br>
            <a:r>
              <a:rPr lang="en-US" sz="4800" dirty="0"/>
              <a:t>= the condition (state) in which something operates from the inside (within). </a:t>
            </a:r>
          </a:p>
        </p:txBody>
      </p:sp>
    </p:spTree>
    <p:extLst>
      <p:ext uri="{BB962C8B-B14F-4D97-AF65-F5344CB8AC3E}">
        <p14:creationId xmlns:p14="http://schemas.microsoft.com/office/powerpoint/2010/main" val="69635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09DF5-DE23-51A4-7034-B972030A6013}"/>
              </a:ext>
            </a:extLst>
          </p:cNvPr>
          <p:cNvSpPr>
            <a:spLocks noGrp="1"/>
          </p:cNvSpPr>
          <p:nvPr>
            <p:ph type="title"/>
          </p:nvPr>
        </p:nvSpPr>
        <p:spPr/>
        <p:txBody>
          <a:bodyPr/>
          <a:lstStyle/>
          <a:p>
            <a:r>
              <a:rPr lang="en-US" sz="4200" dirty="0" err="1"/>
              <a:t>phós</a:t>
            </a:r>
            <a:r>
              <a:rPr lang="en-US" sz="4200" dirty="0"/>
              <a:t> (G5457 </a:t>
            </a:r>
            <a:r>
              <a:rPr lang="en-US" sz="4200" dirty="0" err="1"/>
              <a:t>fose</a:t>
            </a:r>
            <a:r>
              <a:rPr lang="en-US" sz="4200" dirty="0"/>
              <a:t>) – light, luminousness from an unused Greek root </a:t>
            </a:r>
            <a:r>
              <a:rPr lang="en-US" sz="4200" dirty="0" err="1"/>
              <a:t>phao</a:t>
            </a:r>
            <a:r>
              <a:rPr lang="en-US" sz="4200" dirty="0"/>
              <a:t> = to shine or make manifest; (especially in terms of its results, what it manifests).</a:t>
            </a:r>
            <a:br>
              <a:rPr lang="en-US" sz="4200" dirty="0"/>
            </a:br>
            <a:r>
              <a:rPr lang="en-US" sz="4200" dirty="0"/>
              <a:t> used </a:t>
            </a:r>
            <a:r>
              <a:rPr lang="en-US" sz="4400" dirty="0"/>
              <a:t>in the NT, </a:t>
            </a:r>
            <a:br>
              <a:rPr lang="en-US" sz="3200" dirty="0"/>
            </a:br>
            <a:r>
              <a:rPr lang="en-US" sz="3200" dirty="0"/>
              <a:t>= </a:t>
            </a:r>
            <a:r>
              <a:rPr lang="en-US" sz="4200" dirty="0"/>
              <a:t>the manifestation of God's self-existent life </a:t>
            </a:r>
            <a:br>
              <a:rPr lang="en-US" sz="4200" dirty="0"/>
            </a:br>
            <a:r>
              <a:rPr lang="en-US" sz="4200" dirty="0"/>
              <a:t>= divine illumination to reveal and impart life, through Christ. </a:t>
            </a:r>
          </a:p>
        </p:txBody>
      </p:sp>
    </p:spTree>
    <p:extLst>
      <p:ext uri="{BB962C8B-B14F-4D97-AF65-F5344CB8AC3E}">
        <p14:creationId xmlns:p14="http://schemas.microsoft.com/office/powerpoint/2010/main" val="1734488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0FFEE-A13C-7F40-B902-546B13E5AF02}"/>
              </a:ext>
            </a:extLst>
          </p:cNvPr>
          <p:cNvSpPr>
            <a:spLocks noGrp="1"/>
          </p:cNvSpPr>
          <p:nvPr>
            <p:ph type="title"/>
          </p:nvPr>
        </p:nvSpPr>
        <p:spPr/>
        <p:txBody>
          <a:bodyPr/>
          <a:lstStyle/>
          <a:p>
            <a:r>
              <a:rPr lang="en-US" dirty="0"/>
              <a:t> God’s Divine system </a:t>
            </a:r>
            <a:br>
              <a:rPr lang="en-US" dirty="0"/>
            </a:br>
            <a:r>
              <a:rPr lang="en-US" dirty="0"/>
              <a:t>is where the very essence of God’s holiness resides;</a:t>
            </a:r>
            <a:br>
              <a:rPr lang="en-US" dirty="0"/>
            </a:br>
            <a:r>
              <a:rPr lang="en-US" dirty="0"/>
              <a:t> He designed it that way. </a:t>
            </a:r>
          </a:p>
        </p:txBody>
      </p:sp>
    </p:spTree>
    <p:extLst>
      <p:ext uri="{BB962C8B-B14F-4D97-AF65-F5344CB8AC3E}">
        <p14:creationId xmlns:p14="http://schemas.microsoft.com/office/powerpoint/2010/main" val="2425824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10285-A6FC-9306-0555-47DFA6412735}"/>
              </a:ext>
            </a:extLst>
          </p:cNvPr>
          <p:cNvSpPr>
            <a:spLocks noGrp="1"/>
          </p:cNvSpPr>
          <p:nvPr>
            <p:ph type="title"/>
          </p:nvPr>
        </p:nvSpPr>
        <p:spPr/>
        <p:txBody>
          <a:bodyPr/>
          <a:lstStyle/>
          <a:p>
            <a:r>
              <a:rPr lang="en-US" sz="4000" dirty="0"/>
              <a:t>1Pe 2:9 But you are </a:t>
            </a:r>
            <a:br>
              <a:rPr lang="en-US" sz="4000" dirty="0"/>
            </a:br>
            <a:r>
              <a:rPr lang="en-US" sz="4000" dirty="0"/>
              <a:t>A CHOSEN RACE, </a:t>
            </a:r>
            <a:br>
              <a:rPr lang="en-US" sz="4000" dirty="0"/>
            </a:br>
            <a:r>
              <a:rPr lang="en-US" sz="4000" dirty="0"/>
              <a:t>A royal PRIESTHOOD, </a:t>
            </a:r>
            <a:br>
              <a:rPr lang="en-US" sz="4000" dirty="0"/>
            </a:br>
            <a:r>
              <a:rPr lang="en-US" sz="4000" dirty="0"/>
              <a:t>A HOLY NATION, A PEOPLE FOR God’s OWN POSSESSION, so that you may proclaim the excellencies of Him who has called you out of darkness into His marvelous light; </a:t>
            </a:r>
          </a:p>
        </p:txBody>
      </p:sp>
    </p:spTree>
    <p:extLst>
      <p:ext uri="{BB962C8B-B14F-4D97-AF65-F5344CB8AC3E}">
        <p14:creationId xmlns:p14="http://schemas.microsoft.com/office/powerpoint/2010/main" val="3363474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F2F50-47E1-B70F-67B5-9385C531974E}"/>
              </a:ext>
            </a:extLst>
          </p:cNvPr>
          <p:cNvSpPr>
            <a:spLocks noGrp="1"/>
          </p:cNvSpPr>
          <p:nvPr>
            <p:ph type="title"/>
          </p:nvPr>
        </p:nvSpPr>
        <p:spPr/>
        <p:txBody>
          <a:bodyPr/>
          <a:lstStyle/>
          <a:p>
            <a:r>
              <a:rPr lang="en-US" sz="4800" dirty="0"/>
              <a:t>John 12:35 So Jesus said to them, “For a little while longer the Light is among you. </a:t>
            </a:r>
            <a:br>
              <a:rPr lang="en-US" sz="4800" dirty="0"/>
            </a:br>
            <a:r>
              <a:rPr lang="en-US" sz="4800" dirty="0"/>
              <a:t>Walk while you have the Light, so that darkness will not overtake you; he who walks in the darkness does not know where he goes. </a:t>
            </a:r>
          </a:p>
        </p:txBody>
      </p:sp>
    </p:spTree>
    <p:extLst>
      <p:ext uri="{BB962C8B-B14F-4D97-AF65-F5344CB8AC3E}">
        <p14:creationId xmlns:p14="http://schemas.microsoft.com/office/powerpoint/2010/main" val="141599458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rgbClr val="3465A4"/>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342900" marR="0" indent="-342900" algn="ctr" defTabSz="457200" rtl="0" eaLnBrk="1" fontAlgn="base" latinLnBrk="0" hangingPunct="1">
          <a:lnSpc>
            <a:spcPct val="100000"/>
          </a:lnSpc>
          <a:spcBef>
            <a:spcPts val="1350"/>
          </a:spcBef>
          <a:spcAft>
            <a:spcPct val="0"/>
          </a:spcAft>
          <a:buClr>
            <a:srgbClr val="000000"/>
          </a:buClr>
          <a:buSzPct val="100000"/>
          <a:buFont typeface="Times New Roman" panose="02020603050405020304" pitchFamily="18" charset="0"/>
          <a:buNone/>
          <a:tabLst/>
          <a:defRPr kumimoji="0" lang="en-GB" altLang="en-US" sz="4400" b="1" i="0" u="none" strike="noStrike" cap="none" normalizeH="0" baseline="0" smtClean="0">
            <a:ln>
              <a:noFill/>
            </a:ln>
            <a:solidFill>
              <a:srgbClr val="FFFFFF"/>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57480</TotalTime>
  <Words>1300</Words>
  <Application>Microsoft Office PowerPoint</Application>
  <PresentationFormat>On-screen Show (4:3)</PresentationFormat>
  <Paragraphs>31</Paragraphs>
  <Slides>32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Times New Roman</vt:lpstr>
      <vt:lpstr>Default Design</vt:lpstr>
      <vt:lpstr>Salt and Light Bible Ministries  ‘A Daily Cross with Thee’ # 027 –  In the Light of God’s Divine Love.  Pastor Jason Kauranen Sunday July 13, 2025</vt:lpstr>
      <vt:lpstr>1 John 1:7 but if we walk in the Light as He Himself is in the Light, we have fellowship with one another, and the blood of Jesus His Son cleanses us from all sin.</vt:lpstr>
      <vt:lpstr>John 8:12 Then Jesus again spoke to them, saying,  “I am the Light of the world;  he who follows Me will not walk in the darkness, but will have the Light of life.”</vt:lpstr>
      <vt:lpstr>‘in the light’ – en tō phōti  – a phrase, including the noun, is in the neuter, which is important to emphasize its nature as an immaterial characteristic or essence, rather than a concrete entity. </vt:lpstr>
      <vt:lpstr>‘in’ - en (G1722) = A primary preposition denoting (fixed) position (in place, time or state),   = the condition (state) in which something operates from the inside (within). </vt:lpstr>
      <vt:lpstr>phós (G5457 fose) – light, luminousness from an unused Greek root phao = to shine or make manifest; (especially in terms of its results, what it manifests).  used in the NT,  = the manifestation of God's self-existent life  = divine illumination to reveal and impart life, through Christ. </vt:lpstr>
      <vt:lpstr> God’s Divine system  is where the very essence of God’s holiness resides;  He designed it that way. </vt:lpstr>
      <vt:lpstr>1Pe 2:9 But you are  A CHOSEN RACE,  A royal PRIESTHOOD,  A HOLY NATION, A PEOPLE FOR God’s OWN POSSESSION, so that you may proclaim the excellencies of Him who has called you out of darkness into His marvelous light; </vt:lpstr>
      <vt:lpstr>John 12:35 So Jesus said to them, “For a little while longer the Light is among you.  Walk while you have the Light, so that darkness will not overtake you; he who walks in the darkness does not know where he goes. </vt:lpstr>
      <vt:lpstr>John 12:36a While you have the Light, believe in the Light,  so that you may become  sons of Light.” </vt:lpstr>
      <vt:lpstr>John 12:43 for they loved the approval of men rather than the approval of God.  Fear from others, especially with bad/corrupt  leadership, can prohibit you from exercising faith in the convictions of the truth.  </vt:lpstr>
      <vt:lpstr>Job 29:2b-3 As in the days when God watched over me; When His lamp shone over  my head, And by His light I walked through darkness;  </vt:lpstr>
      <vt:lpstr>When believers are walking in the Light, there is no glimpse of fear, no shred of doubt, no rays that will be dimmed from the darkness;  we can effectively function spiritually in the proper position   = the illumination of the  Lord our God.</vt:lpstr>
      <vt:lpstr>John 12:36 (walk)  While you have  the Light, believe in the Light, so that you may become  sons of Light.”</vt:lpstr>
      <vt:lpstr>1. Walk while you still have the Light. 2. Believe in the Light. 3. Become sons of Light.  </vt:lpstr>
      <vt:lpstr>1 Jo 1:7 but if we walk(keep walking) in the Light,  as He Himself is in the Light,  we have fellowship with one another, and the blood of Jesus His Son cleanses us from all sin. </vt:lpstr>
      <vt:lpstr>‘as’ - hōs - (G5613 hoce) Probably adverb of compound from  G3739 hé, ho;  = which how, in that manner (very variously used as shown)  = about, after (that), (according) as (it had been, it were), as soon (as), even as (like), for, since, so (that), unto, when ([-soever]), while.  </vt:lpstr>
      <vt:lpstr>‘He Himself’- autos - (G846 ow-tos'); perhaps akin to the base of G109 aēr , through the idea of a baffling wind; backward) the reflexive pronoun of the third person= self. - himself, the same, themselves, yourselves, myself, ourselves.  </vt:lpstr>
      <vt:lpstr>Divine viewpoint includes this love complex and is within the believer, which results from metabolized doctrine in the soul and provides protection against the human viewpoint of the cosmic system. </vt:lpstr>
      <vt:lpstr>Love complex = A designation for the divine support system given to believers in the Church Age –   a designation that emphasizes love as a cohesive system of power designed by God.   R.B. Theime BDD, pg.164.  </vt:lpstr>
      <vt:lpstr>John 15:10 If you keep My commandments, you will abide in My love; just as I have kept My Father’s commandments and abide in His love. </vt:lpstr>
      <vt:lpstr> The Believer through his faith in Jesus Christ is justified, now in union with Him (Positional Truth) and is placing themself under maximum divine love,  The love complex.</vt:lpstr>
      <vt:lpstr> John 13:12 “This is My commandment, that you love one another, just as I have loved you.   John 13:13 Greater love has no one than this, that one lay down his life for his friends.  </vt:lpstr>
      <vt:lpstr>1Co 13:13 But now faith, hope, love, abide these three; but the greatest of these is love. </vt:lpstr>
      <vt:lpstr>1 John 2:2 and He Himself is the propitiation for our sins; and not for ours only, but also for those of the whole world. </vt:lpstr>
      <vt:lpstr>1 John 3:2 Beloved, now we are children of God, and it has not appeared as yet what we will be (temporal state). We know that when He appears, we will be like Him, because we will see Him just as He is (eternal state). </vt:lpstr>
      <vt:lpstr>1Pe 2:9 But you are A CHOSEN RACE, A royal PRIESTHOOD,  A HOLY NATION, A PEOPLE FOR God’s OWN POSSESSION, so that you may proclaim the excellencies of Him who has called you out of darkness into His marvelous Light; </vt:lpstr>
      <vt:lpstr>1Pe 2:10 for you once were NOT A PEOPLE, but now you are THE PEOPLE OF GOD; you had NOT RECEIVED MERCY, but now you have RECEIVED MERCY. </vt:lpstr>
      <vt:lpstr>Salt &amp; Light Bible Ministries Financial Report - 06/30/2025 DECEMBER 31, 2024 – JUNE 30, 2025  STARTING BALANCE:  $9,214.65  TOTAL DEPOSITS: $8,889.00 TOTAL WITHDRAWALS: - $3,204.84  BALANCE AS OF 06/30/2025: $14,898.81</vt:lpstr>
      <vt:lpstr>Withdrawals  - $2,124.00 Taxes –  (Federal and State 2024) - $987.17  New Camera - $93.67    Resource Books ------------------------- - $3,204.84 Total</vt:lpstr>
      <vt:lpstr>Salt &amp; Light Bible Ministries Help, Letters, &amp; Donations visit us: SLBM.org *paypal  write to us: SLBM@gmail.org watch youtube @SaltandLightBibleMinistries or mail: Salt and Light Bible Ministries c/o Pastor Jason Kauranen 2 Dianne Drive East Wareham, Mass 02538</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 Pastor/Teacher Robert R. McLaughlin Sunday, July 31, 2016</dc:title>
  <dc:subject/>
  <dc:creator>RMBM</dc:creator>
  <cp:keywords/>
  <dc:description/>
  <cp:lastModifiedBy>Pastor Jason Kauranen</cp:lastModifiedBy>
  <cp:revision>141</cp:revision>
  <cp:lastPrinted>1601-01-01T00:00:00Z</cp:lastPrinted>
  <dcterms:created xsi:type="dcterms:W3CDTF">2016-07-31T13:32:40Z</dcterms:created>
  <dcterms:modified xsi:type="dcterms:W3CDTF">2025-07-13T02:30:23Z</dcterms:modified>
</cp:coreProperties>
</file>