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95" r:id="rId2"/>
    <p:sldId id="256" r:id="rId3"/>
    <p:sldId id="294" r:id="rId4"/>
    <p:sldId id="341" r:id="rId5"/>
    <p:sldId id="298" r:id="rId6"/>
    <p:sldId id="317" r:id="rId7"/>
    <p:sldId id="318" r:id="rId8"/>
    <p:sldId id="319" r:id="rId9"/>
    <p:sldId id="320" r:id="rId10"/>
    <p:sldId id="321" r:id="rId11"/>
    <p:sldId id="325" r:id="rId12"/>
    <p:sldId id="326" r:id="rId13"/>
    <p:sldId id="327" r:id="rId14"/>
    <p:sldId id="322" r:id="rId15"/>
    <p:sldId id="323" r:id="rId16"/>
    <p:sldId id="328" r:id="rId17"/>
    <p:sldId id="329" r:id="rId18"/>
    <p:sldId id="330" r:id="rId19"/>
    <p:sldId id="324" r:id="rId20"/>
    <p:sldId id="334" r:id="rId21"/>
    <p:sldId id="331" r:id="rId22"/>
    <p:sldId id="332" r:id="rId23"/>
    <p:sldId id="333" r:id="rId24"/>
    <p:sldId id="335" r:id="rId25"/>
    <p:sldId id="336" r:id="rId26"/>
    <p:sldId id="337" r:id="rId27"/>
    <p:sldId id="338" r:id="rId28"/>
    <p:sldId id="339" r:id="rId29"/>
    <p:sldId id="340" r:id="rId30"/>
    <p:sldId id="293" r:id="rId31"/>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dRNOpavngfvggnEYsHQtn76Py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BF1472-477C-C9F2-F2CB-EFCED6EFB03A}" name="Pastor Jason Kauranen" initials="PK" userId="e0c3930084765aa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1C54A-3E6C-4C49-9036-0EF9A5EBC034}" v="6" dt="2026-05-03T11:31:57.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4" autoAdjust="0"/>
    <p:restoredTop sz="94718"/>
  </p:normalViewPr>
  <p:slideViewPr>
    <p:cSldViewPr snapToGrid="0">
      <p:cViewPr varScale="1">
        <p:scale>
          <a:sx n="87" d="100"/>
          <a:sy n="87" d="100"/>
        </p:scale>
        <p:origin x="336" y="115"/>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Jason Kauranen" userId="e0c3930084765aaa" providerId="LiveId" clId="{A438F859-A371-4CA2-BA51-2B86427404E9}"/>
    <pc:docChg chg="undo custSel addSld delSld modSld sldOrd">
      <pc:chgData name="Pastor Jason Kauranen" userId="e0c3930084765aaa" providerId="LiveId" clId="{A438F859-A371-4CA2-BA51-2B86427404E9}" dt="2026-05-03T11:31:57.436" v="682" actId="14100"/>
      <pc:docMkLst>
        <pc:docMk/>
      </pc:docMkLst>
      <pc:sldChg chg="modSp mod">
        <pc:chgData name="Pastor Jason Kauranen" userId="e0c3930084765aaa" providerId="LiveId" clId="{A438F859-A371-4CA2-BA51-2B86427404E9}" dt="2026-05-03T10:37:39.693" v="470" actId="20577"/>
        <pc:sldMkLst>
          <pc:docMk/>
          <pc:sldMk cId="0" sldId="256"/>
        </pc:sldMkLst>
        <pc:spChg chg="mod">
          <ac:chgData name="Pastor Jason Kauranen" userId="e0c3930084765aaa" providerId="LiveId" clId="{A438F859-A371-4CA2-BA51-2B86427404E9}" dt="2026-05-03T10:37:39.693" v="470" actId="20577"/>
          <ac:spMkLst>
            <pc:docMk/>
            <pc:sldMk cId="0" sldId="256"/>
            <ac:spMk id="85" creationId="{00000000-0000-0000-0000-000000000000}"/>
          </ac:spMkLst>
        </pc:spChg>
      </pc:sldChg>
      <pc:sldChg chg="modSp new del mod">
        <pc:chgData name="Pastor Jason Kauranen" userId="e0c3930084765aaa" providerId="LiveId" clId="{A438F859-A371-4CA2-BA51-2B86427404E9}" dt="2026-05-03T10:43:39.920" v="473" actId="47"/>
        <pc:sldMkLst>
          <pc:docMk/>
          <pc:sldMk cId="3785241396" sldId="296"/>
        </pc:sldMkLst>
      </pc:sldChg>
      <pc:sldChg chg="modSp new del mod">
        <pc:chgData name="Pastor Jason Kauranen" userId="e0c3930084765aaa" providerId="LiveId" clId="{A438F859-A371-4CA2-BA51-2B86427404E9}" dt="2026-05-03T10:43:45.854" v="474" actId="47"/>
        <pc:sldMkLst>
          <pc:docMk/>
          <pc:sldMk cId="3122366474" sldId="297"/>
        </pc:sldMkLst>
      </pc:sldChg>
      <pc:sldChg chg="modSp new mod">
        <pc:chgData name="Pastor Jason Kauranen" userId="e0c3930084765aaa" providerId="LiveId" clId="{A438F859-A371-4CA2-BA51-2B86427404E9}" dt="2026-04-29T19:22:13.507" v="69" actId="20577"/>
        <pc:sldMkLst>
          <pc:docMk/>
          <pc:sldMk cId="2325192538" sldId="298"/>
        </pc:sldMkLst>
        <pc:spChg chg="mod">
          <ac:chgData name="Pastor Jason Kauranen" userId="e0c3930084765aaa" providerId="LiveId" clId="{A438F859-A371-4CA2-BA51-2B86427404E9}" dt="2026-04-29T19:22:13.507" v="69" actId="20577"/>
          <ac:spMkLst>
            <pc:docMk/>
            <pc:sldMk cId="2325192538" sldId="298"/>
            <ac:spMk id="2" creationId="{29B16323-EFB8-4458-E713-593101FAD896}"/>
          </ac:spMkLst>
        </pc:spChg>
      </pc:sldChg>
      <pc:sldChg chg="modSp new del mod">
        <pc:chgData name="Pastor Jason Kauranen" userId="e0c3930084765aaa" providerId="LiveId" clId="{A438F859-A371-4CA2-BA51-2B86427404E9}" dt="2026-05-03T10:46:05.148" v="476" actId="47"/>
        <pc:sldMkLst>
          <pc:docMk/>
          <pc:sldMk cId="2457966794" sldId="299"/>
        </pc:sldMkLst>
      </pc:sldChg>
      <pc:sldChg chg="modSp new del mod">
        <pc:chgData name="Pastor Jason Kauranen" userId="e0c3930084765aaa" providerId="LiveId" clId="{A438F859-A371-4CA2-BA51-2B86427404E9}" dt="2026-05-03T10:46:14.528" v="482" actId="47"/>
        <pc:sldMkLst>
          <pc:docMk/>
          <pc:sldMk cId="2315054785" sldId="300"/>
        </pc:sldMkLst>
      </pc:sldChg>
      <pc:sldChg chg="modSp new del mod">
        <pc:chgData name="Pastor Jason Kauranen" userId="e0c3930084765aaa" providerId="LiveId" clId="{A438F859-A371-4CA2-BA51-2B86427404E9}" dt="2026-05-03T10:46:15.831" v="483" actId="47"/>
        <pc:sldMkLst>
          <pc:docMk/>
          <pc:sldMk cId="1406672614" sldId="301"/>
        </pc:sldMkLst>
      </pc:sldChg>
      <pc:sldChg chg="modSp new del mod ord">
        <pc:chgData name="Pastor Jason Kauranen" userId="e0c3930084765aaa" providerId="LiveId" clId="{A438F859-A371-4CA2-BA51-2B86427404E9}" dt="2026-05-03T10:45:57.217" v="475" actId="47"/>
        <pc:sldMkLst>
          <pc:docMk/>
          <pc:sldMk cId="2928140282" sldId="302"/>
        </pc:sldMkLst>
      </pc:sldChg>
      <pc:sldChg chg="modSp new del mod">
        <pc:chgData name="Pastor Jason Kauranen" userId="e0c3930084765aaa" providerId="LiveId" clId="{A438F859-A371-4CA2-BA51-2B86427404E9}" dt="2026-05-03T10:46:06.404" v="477" actId="47"/>
        <pc:sldMkLst>
          <pc:docMk/>
          <pc:sldMk cId="468704060" sldId="303"/>
        </pc:sldMkLst>
      </pc:sldChg>
      <pc:sldChg chg="modSp new del mod">
        <pc:chgData name="Pastor Jason Kauranen" userId="e0c3930084765aaa" providerId="LiveId" clId="{A438F859-A371-4CA2-BA51-2B86427404E9}" dt="2026-05-03T10:46:07.173" v="478" actId="47"/>
        <pc:sldMkLst>
          <pc:docMk/>
          <pc:sldMk cId="4164820584" sldId="304"/>
        </pc:sldMkLst>
      </pc:sldChg>
      <pc:sldChg chg="modSp new del mod">
        <pc:chgData name="Pastor Jason Kauranen" userId="e0c3930084765aaa" providerId="LiveId" clId="{A438F859-A371-4CA2-BA51-2B86427404E9}" dt="2026-05-03T10:46:07.968" v="479" actId="47"/>
        <pc:sldMkLst>
          <pc:docMk/>
          <pc:sldMk cId="3418277409" sldId="305"/>
        </pc:sldMkLst>
      </pc:sldChg>
      <pc:sldChg chg="modSp new del mod">
        <pc:chgData name="Pastor Jason Kauranen" userId="e0c3930084765aaa" providerId="LiveId" clId="{A438F859-A371-4CA2-BA51-2B86427404E9}" dt="2026-05-03T10:46:12.051" v="480" actId="47"/>
        <pc:sldMkLst>
          <pc:docMk/>
          <pc:sldMk cId="1006791327" sldId="306"/>
        </pc:sldMkLst>
      </pc:sldChg>
      <pc:sldChg chg="modSp new del mod">
        <pc:chgData name="Pastor Jason Kauranen" userId="e0c3930084765aaa" providerId="LiveId" clId="{A438F859-A371-4CA2-BA51-2B86427404E9}" dt="2026-05-03T10:46:12.888" v="481" actId="47"/>
        <pc:sldMkLst>
          <pc:docMk/>
          <pc:sldMk cId="4133653218" sldId="307"/>
        </pc:sldMkLst>
      </pc:sldChg>
      <pc:sldChg chg="modSp new del mod">
        <pc:chgData name="Pastor Jason Kauranen" userId="e0c3930084765aaa" providerId="LiveId" clId="{A438F859-A371-4CA2-BA51-2B86427404E9}" dt="2026-05-03T10:46:31.544" v="484" actId="47"/>
        <pc:sldMkLst>
          <pc:docMk/>
          <pc:sldMk cId="1461841352" sldId="308"/>
        </pc:sldMkLst>
      </pc:sldChg>
      <pc:sldChg chg="modSp new del mod">
        <pc:chgData name="Pastor Jason Kauranen" userId="e0c3930084765aaa" providerId="LiveId" clId="{A438F859-A371-4CA2-BA51-2B86427404E9}" dt="2026-05-03T10:46:37.358" v="485" actId="47"/>
        <pc:sldMkLst>
          <pc:docMk/>
          <pc:sldMk cId="1733927199" sldId="309"/>
        </pc:sldMkLst>
      </pc:sldChg>
      <pc:sldChg chg="modSp new del mod">
        <pc:chgData name="Pastor Jason Kauranen" userId="e0c3930084765aaa" providerId="LiveId" clId="{A438F859-A371-4CA2-BA51-2B86427404E9}" dt="2026-05-03T10:46:38.842" v="486" actId="47"/>
        <pc:sldMkLst>
          <pc:docMk/>
          <pc:sldMk cId="1208921366" sldId="310"/>
        </pc:sldMkLst>
      </pc:sldChg>
      <pc:sldChg chg="modSp new del mod">
        <pc:chgData name="Pastor Jason Kauranen" userId="e0c3930084765aaa" providerId="LiveId" clId="{A438F859-A371-4CA2-BA51-2B86427404E9}" dt="2026-05-03T10:46:40.321" v="487" actId="47"/>
        <pc:sldMkLst>
          <pc:docMk/>
          <pc:sldMk cId="4140003321" sldId="311"/>
        </pc:sldMkLst>
      </pc:sldChg>
      <pc:sldChg chg="modSp new del mod">
        <pc:chgData name="Pastor Jason Kauranen" userId="e0c3930084765aaa" providerId="LiveId" clId="{A438F859-A371-4CA2-BA51-2B86427404E9}" dt="2026-05-03T10:46:41.533" v="488" actId="47"/>
        <pc:sldMkLst>
          <pc:docMk/>
          <pc:sldMk cId="2838794626" sldId="312"/>
        </pc:sldMkLst>
      </pc:sldChg>
      <pc:sldChg chg="modSp new del mod">
        <pc:chgData name="Pastor Jason Kauranen" userId="e0c3930084765aaa" providerId="LiveId" clId="{A438F859-A371-4CA2-BA51-2B86427404E9}" dt="2026-05-03T10:46:50.776" v="489" actId="47"/>
        <pc:sldMkLst>
          <pc:docMk/>
          <pc:sldMk cId="2890288471" sldId="313"/>
        </pc:sldMkLst>
      </pc:sldChg>
      <pc:sldChg chg="modSp new del mod">
        <pc:chgData name="Pastor Jason Kauranen" userId="e0c3930084765aaa" providerId="LiveId" clId="{A438F859-A371-4CA2-BA51-2B86427404E9}" dt="2026-05-03T10:46:53.016" v="490" actId="47"/>
        <pc:sldMkLst>
          <pc:docMk/>
          <pc:sldMk cId="2166010062" sldId="314"/>
        </pc:sldMkLst>
      </pc:sldChg>
      <pc:sldChg chg="modSp new del mod">
        <pc:chgData name="Pastor Jason Kauranen" userId="e0c3930084765aaa" providerId="LiveId" clId="{A438F859-A371-4CA2-BA51-2B86427404E9}" dt="2026-05-03T10:46:53.746" v="491" actId="47"/>
        <pc:sldMkLst>
          <pc:docMk/>
          <pc:sldMk cId="392892912" sldId="315"/>
        </pc:sldMkLst>
      </pc:sldChg>
      <pc:sldChg chg="modSp new del mod">
        <pc:chgData name="Pastor Jason Kauranen" userId="e0c3930084765aaa" providerId="LiveId" clId="{A438F859-A371-4CA2-BA51-2B86427404E9}" dt="2026-05-03T10:46:54.820" v="492" actId="47"/>
        <pc:sldMkLst>
          <pc:docMk/>
          <pc:sldMk cId="1670093144" sldId="316"/>
        </pc:sldMkLst>
      </pc:sldChg>
      <pc:sldChg chg="modSp new mod">
        <pc:chgData name="Pastor Jason Kauranen" userId="e0c3930084765aaa" providerId="LiveId" clId="{A438F859-A371-4CA2-BA51-2B86427404E9}" dt="2026-04-29T19:43:27.986" v="234" actId="255"/>
        <pc:sldMkLst>
          <pc:docMk/>
          <pc:sldMk cId="2256373835" sldId="317"/>
        </pc:sldMkLst>
        <pc:spChg chg="mod">
          <ac:chgData name="Pastor Jason Kauranen" userId="e0c3930084765aaa" providerId="LiveId" clId="{A438F859-A371-4CA2-BA51-2B86427404E9}" dt="2026-04-29T19:43:27.986" v="234" actId="255"/>
          <ac:spMkLst>
            <pc:docMk/>
            <pc:sldMk cId="2256373835" sldId="317"/>
            <ac:spMk id="2" creationId="{CE018CBE-CC9D-39D3-60E1-94019617D134}"/>
          </ac:spMkLst>
        </pc:spChg>
      </pc:sldChg>
      <pc:sldChg chg="modSp new mod">
        <pc:chgData name="Pastor Jason Kauranen" userId="e0c3930084765aaa" providerId="LiveId" clId="{A438F859-A371-4CA2-BA51-2B86427404E9}" dt="2026-04-29T19:45:12.126" v="239" actId="20577"/>
        <pc:sldMkLst>
          <pc:docMk/>
          <pc:sldMk cId="1006956055" sldId="318"/>
        </pc:sldMkLst>
        <pc:spChg chg="mod">
          <ac:chgData name="Pastor Jason Kauranen" userId="e0c3930084765aaa" providerId="LiveId" clId="{A438F859-A371-4CA2-BA51-2B86427404E9}" dt="2026-04-29T19:45:12.126" v="239" actId="20577"/>
          <ac:spMkLst>
            <pc:docMk/>
            <pc:sldMk cId="1006956055" sldId="318"/>
            <ac:spMk id="2" creationId="{E9E9736E-03B2-14F6-8D89-28BC36F42BDB}"/>
          </ac:spMkLst>
        </pc:spChg>
      </pc:sldChg>
      <pc:sldChg chg="modSp new mod">
        <pc:chgData name="Pastor Jason Kauranen" userId="e0c3930084765aaa" providerId="LiveId" clId="{A438F859-A371-4CA2-BA51-2B86427404E9}" dt="2026-04-29T19:45:47.713" v="244" actId="255"/>
        <pc:sldMkLst>
          <pc:docMk/>
          <pc:sldMk cId="4233642116" sldId="319"/>
        </pc:sldMkLst>
        <pc:spChg chg="mod">
          <ac:chgData name="Pastor Jason Kauranen" userId="e0c3930084765aaa" providerId="LiveId" clId="{A438F859-A371-4CA2-BA51-2B86427404E9}" dt="2026-04-29T19:45:47.713" v="244" actId="255"/>
          <ac:spMkLst>
            <pc:docMk/>
            <pc:sldMk cId="4233642116" sldId="319"/>
            <ac:spMk id="2" creationId="{9866ACDA-4C6A-4B55-06C6-D2E83F95F4D3}"/>
          </ac:spMkLst>
        </pc:spChg>
      </pc:sldChg>
      <pc:sldChg chg="modSp new mod">
        <pc:chgData name="Pastor Jason Kauranen" userId="e0c3930084765aaa" providerId="LiveId" clId="{A438F859-A371-4CA2-BA51-2B86427404E9}" dt="2026-04-29T19:46:08.514" v="246"/>
        <pc:sldMkLst>
          <pc:docMk/>
          <pc:sldMk cId="4099954287" sldId="320"/>
        </pc:sldMkLst>
        <pc:spChg chg="mod">
          <ac:chgData name="Pastor Jason Kauranen" userId="e0c3930084765aaa" providerId="LiveId" clId="{A438F859-A371-4CA2-BA51-2B86427404E9}" dt="2026-04-29T19:46:08.514" v="246"/>
          <ac:spMkLst>
            <pc:docMk/>
            <pc:sldMk cId="4099954287" sldId="320"/>
            <ac:spMk id="2" creationId="{EC2874E5-85B5-9D4E-B177-39DAEDB21613}"/>
          </ac:spMkLst>
        </pc:spChg>
      </pc:sldChg>
      <pc:sldChg chg="modSp new mod">
        <pc:chgData name="Pastor Jason Kauranen" userId="e0c3930084765aaa" providerId="LiveId" clId="{A438F859-A371-4CA2-BA51-2B86427404E9}" dt="2026-04-29T19:46:43.254" v="249" actId="20577"/>
        <pc:sldMkLst>
          <pc:docMk/>
          <pc:sldMk cId="569959729" sldId="321"/>
        </pc:sldMkLst>
        <pc:spChg chg="mod">
          <ac:chgData name="Pastor Jason Kauranen" userId="e0c3930084765aaa" providerId="LiveId" clId="{A438F859-A371-4CA2-BA51-2B86427404E9}" dt="2026-04-29T19:46:43.254" v="249" actId="20577"/>
          <ac:spMkLst>
            <pc:docMk/>
            <pc:sldMk cId="569959729" sldId="321"/>
            <ac:spMk id="2" creationId="{7B4900F2-E6FC-B64E-AE1A-A5EC569A59F2}"/>
          </ac:spMkLst>
        </pc:spChg>
      </pc:sldChg>
      <pc:sldChg chg="modSp new mod">
        <pc:chgData name="Pastor Jason Kauranen" userId="e0c3930084765aaa" providerId="LiveId" clId="{A438F859-A371-4CA2-BA51-2B86427404E9}" dt="2026-04-29T19:47:08.703" v="251"/>
        <pc:sldMkLst>
          <pc:docMk/>
          <pc:sldMk cId="1555674164" sldId="322"/>
        </pc:sldMkLst>
        <pc:spChg chg="mod">
          <ac:chgData name="Pastor Jason Kauranen" userId="e0c3930084765aaa" providerId="LiveId" clId="{A438F859-A371-4CA2-BA51-2B86427404E9}" dt="2026-04-29T19:47:08.703" v="251"/>
          <ac:spMkLst>
            <pc:docMk/>
            <pc:sldMk cId="1555674164" sldId="322"/>
            <ac:spMk id="2" creationId="{80520FFD-8C67-5134-B8D4-37ADF8A1487F}"/>
          </ac:spMkLst>
        </pc:spChg>
      </pc:sldChg>
      <pc:sldChg chg="modSp new mod">
        <pc:chgData name="Pastor Jason Kauranen" userId="e0c3930084765aaa" providerId="LiveId" clId="{A438F859-A371-4CA2-BA51-2B86427404E9}" dt="2026-04-29T19:49:58.721" v="253" actId="255"/>
        <pc:sldMkLst>
          <pc:docMk/>
          <pc:sldMk cId="1323769072" sldId="323"/>
        </pc:sldMkLst>
        <pc:spChg chg="mod">
          <ac:chgData name="Pastor Jason Kauranen" userId="e0c3930084765aaa" providerId="LiveId" clId="{A438F859-A371-4CA2-BA51-2B86427404E9}" dt="2026-04-29T19:49:58.721" v="253" actId="255"/>
          <ac:spMkLst>
            <pc:docMk/>
            <pc:sldMk cId="1323769072" sldId="323"/>
            <ac:spMk id="2" creationId="{06FEF1D3-A4B1-6871-A2B7-51639C910F8B}"/>
          </ac:spMkLst>
        </pc:spChg>
      </pc:sldChg>
      <pc:sldChg chg="modSp new mod">
        <pc:chgData name="Pastor Jason Kauranen" userId="e0c3930084765aaa" providerId="LiveId" clId="{A438F859-A371-4CA2-BA51-2B86427404E9}" dt="2026-04-29T20:24:56.929" v="255"/>
        <pc:sldMkLst>
          <pc:docMk/>
          <pc:sldMk cId="2859567158" sldId="324"/>
        </pc:sldMkLst>
        <pc:spChg chg="mod">
          <ac:chgData name="Pastor Jason Kauranen" userId="e0c3930084765aaa" providerId="LiveId" clId="{A438F859-A371-4CA2-BA51-2B86427404E9}" dt="2026-04-29T20:24:56.929" v="255"/>
          <ac:spMkLst>
            <pc:docMk/>
            <pc:sldMk cId="2859567158" sldId="324"/>
            <ac:spMk id="2" creationId="{7A85EFD6-EA63-2E82-7BDF-3DC5965BF0FC}"/>
          </ac:spMkLst>
        </pc:spChg>
      </pc:sldChg>
      <pc:sldChg chg="modSp new mod">
        <pc:chgData name="Pastor Jason Kauranen" userId="e0c3930084765aaa" providerId="LiveId" clId="{A438F859-A371-4CA2-BA51-2B86427404E9}" dt="2026-05-03T10:49:24.832" v="495"/>
        <pc:sldMkLst>
          <pc:docMk/>
          <pc:sldMk cId="3526764593" sldId="325"/>
        </pc:sldMkLst>
        <pc:spChg chg="mod">
          <ac:chgData name="Pastor Jason Kauranen" userId="e0c3930084765aaa" providerId="LiveId" clId="{A438F859-A371-4CA2-BA51-2B86427404E9}" dt="2026-05-03T10:49:24.832" v="495"/>
          <ac:spMkLst>
            <pc:docMk/>
            <pc:sldMk cId="3526764593" sldId="325"/>
            <ac:spMk id="2" creationId="{177184E2-4412-6880-E444-1E18BF307FC8}"/>
          </ac:spMkLst>
        </pc:spChg>
      </pc:sldChg>
      <pc:sldChg chg="modSp new mod">
        <pc:chgData name="Pastor Jason Kauranen" userId="e0c3930084765aaa" providerId="LiveId" clId="{A438F859-A371-4CA2-BA51-2B86427404E9}" dt="2026-05-03T10:49:57.022" v="501" actId="20577"/>
        <pc:sldMkLst>
          <pc:docMk/>
          <pc:sldMk cId="183499914" sldId="326"/>
        </pc:sldMkLst>
        <pc:spChg chg="mod">
          <ac:chgData name="Pastor Jason Kauranen" userId="e0c3930084765aaa" providerId="LiveId" clId="{A438F859-A371-4CA2-BA51-2B86427404E9}" dt="2026-05-03T10:49:57.022" v="501" actId="20577"/>
          <ac:spMkLst>
            <pc:docMk/>
            <pc:sldMk cId="183499914" sldId="326"/>
            <ac:spMk id="2" creationId="{9981CA6D-657C-AE26-40F7-267781AA04DC}"/>
          </ac:spMkLst>
        </pc:spChg>
      </pc:sldChg>
      <pc:sldChg chg="modSp new mod">
        <pc:chgData name="Pastor Jason Kauranen" userId="e0c3930084765aaa" providerId="LiveId" clId="{A438F859-A371-4CA2-BA51-2B86427404E9}" dt="2026-05-03T10:50:57.195" v="508" actId="115"/>
        <pc:sldMkLst>
          <pc:docMk/>
          <pc:sldMk cId="2505451836" sldId="327"/>
        </pc:sldMkLst>
        <pc:spChg chg="mod">
          <ac:chgData name="Pastor Jason Kauranen" userId="e0c3930084765aaa" providerId="LiveId" clId="{A438F859-A371-4CA2-BA51-2B86427404E9}" dt="2026-05-03T10:50:57.195" v="508" actId="115"/>
          <ac:spMkLst>
            <pc:docMk/>
            <pc:sldMk cId="2505451836" sldId="327"/>
            <ac:spMk id="2" creationId="{7AE9DF36-4E5C-FE84-4DBC-BC5ADC0F4B07}"/>
          </ac:spMkLst>
        </pc:spChg>
      </pc:sldChg>
      <pc:sldChg chg="modSp new mod">
        <pc:chgData name="Pastor Jason Kauranen" userId="e0c3930084765aaa" providerId="LiveId" clId="{A438F859-A371-4CA2-BA51-2B86427404E9}" dt="2026-05-03T10:54:33.510" v="513"/>
        <pc:sldMkLst>
          <pc:docMk/>
          <pc:sldMk cId="3561077645" sldId="328"/>
        </pc:sldMkLst>
        <pc:spChg chg="mod">
          <ac:chgData name="Pastor Jason Kauranen" userId="e0c3930084765aaa" providerId="LiveId" clId="{A438F859-A371-4CA2-BA51-2B86427404E9}" dt="2026-05-03T10:54:33.510" v="513"/>
          <ac:spMkLst>
            <pc:docMk/>
            <pc:sldMk cId="3561077645" sldId="328"/>
            <ac:spMk id="2" creationId="{1CF93E2D-D71B-721D-35B1-FCE9FC7B4C4B}"/>
          </ac:spMkLst>
        </pc:spChg>
      </pc:sldChg>
      <pc:sldChg chg="modSp new mod">
        <pc:chgData name="Pastor Jason Kauranen" userId="e0c3930084765aaa" providerId="LiveId" clId="{A438F859-A371-4CA2-BA51-2B86427404E9}" dt="2026-05-03T10:54:57.679" v="515" actId="255"/>
        <pc:sldMkLst>
          <pc:docMk/>
          <pc:sldMk cId="7119190" sldId="329"/>
        </pc:sldMkLst>
        <pc:spChg chg="mod">
          <ac:chgData name="Pastor Jason Kauranen" userId="e0c3930084765aaa" providerId="LiveId" clId="{A438F859-A371-4CA2-BA51-2B86427404E9}" dt="2026-05-03T10:54:57.679" v="515" actId="255"/>
          <ac:spMkLst>
            <pc:docMk/>
            <pc:sldMk cId="7119190" sldId="329"/>
            <ac:spMk id="2" creationId="{BF558407-2F0D-7146-24D8-3E0279628007}"/>
          </ac:spMkLst>
        </pc:spChg>
      </pc:sldChg>
      <pc:sldChg chg="modSp new mod">
        <pc:chgData name="Pastor Jason Kauranen" userId="e0c3930084765aaa" providerId="LiveId" clId="{A438F859-A371-4CA2-BA51-2B86427404E9}" dt="2026-05-03T10:55:34.103" v="517"/>
        <pc:sldMkLst>
          <pc:docMk/>
          <pc:sldMk cId="4061130961" sldId="330"/>
        </pc:sldMkLst>
        <pc:spChg chg="mod">
          <ac:chgData name="Pastor Jason Kauranen" userId="e0c3930084765aaa" providerId="LiveId" clId="{A438F859-A371-4CA2-BA51-2B86427404E9}" dt="2026-05-03T10:55:34.103" v="517"/>
          <ac:spMkLst>
            <pc:docMk/>
            <pc:sldMk cId="4061130961" sldId="330"/>
            <ac:spMk id="2" creationId="{86771D44-677E-D6FF-92D1-C428FB95A007}"/>
          </ac:spMkLst>
        </pc:spChg>
      </pc:sldChg>
      <pc:sldChg chg="modSp new mod">
        <pc:chgData name="Pastor Jason Kauranen" userId="e0c3930084765aaa" providerId="LiveId" clId="{A438F859-A371-4CA2-BA51-2B86427404E9}" dt="2026-05-03T11:05:04.155" v="560" actId="20577"/>
        <pc:sldMkLst>
          <pc:docMk/>
          <pc:sldMk cId="520188572" sldId="331"/>
        </pc:sldMkLst>
        <pc:spChg chg="mod">
          <ac:chgData name="Pastor Jason Kauranen" userId="e0c3930084765aaa" providerId="LiveId" clId="{A438F859-A371-4CA2-BA51-2B86427404E9}" dt="2026-05-03T11:05:04.155" v="560" actId="20577"/>
          <ac:spMkLst>
            <pc:docMk/>
            <pc:sldMk cId="520188572" sldId="331"/>
            <ac:spMk id="2" creationId="{7713E54C-18FB-334C-530C-F128550B458A}"/>
          </ac:spMkLst>
        </pc:spChg>
      </pc:sldChg>
      <pc:sldChg chg="modSp new mod">
        <pc:chgData name="Pastor Jason Kauranen" userId="e0c3930084765aaa" providerId="LiveId" clId="{A438F859-A371-4CA2-BA51-2B86427404E9}" dt="2026-05-03T11:07:29.030" v="597" actId="20577"/>
        <pc:sldMkLst>
          <pc:docMk/>
          <pc:sldMk cId="2226675076" sldId="332"/>
        </pc:sldMkLst>
        <pc:spChg chg="mod">
          <ac:chgData name="Pastor Jason Kauranen" userId="e0c3930084765aaa" providerId="LiveId" clId="{A438F859-A371-4CA2-BA51-2B86427404E9}" dt="2026-05-03T11:07:29.030" v="597" actId="20577"/>
          <ac:spMkLst>
            <pc:docMk/>
            <pc:sldMk cId="2226675076" sldId="332"/>
            <ac:spMk id="2" creationId="{7C8AE6C5-6977-4E3F-EFB1-CB9CC3190132}"/>
          </ac:spMkLst>
        </pc:spChg>
      </pc:sldChg>
      <pc:sldChg chg="modSp new mod">
        <pc:chgData name="Pastor Jason Kauranen" userId="e0c3930084765aaa" providerId="LiveId" clId="{A438F859-A371-4CA2-BA51-2B86427404E9}" dt="2026-05-03T11:09:22.082" v="609" actId="115"/>
        <pc:sldMkLst>
          <pc:docMk/>
          <pc:sldMk cId="421993550" sldId="333"/>
        </pc:sldMkLst>
        <pc:spChg chg="mod">
          <ac:chgData name="Pastor Jason Kauranen" userId="e0c3930084765aaa" providerId="LiveId" clId="{A438F859-A371-4CA2-BA51-2B86427404E9}" dt="2026-05-03T11:09:22.082" v="609" actId="115"/>
          <ac:spMkLst>
            <pc:docMk/>
            <pc:sldMk cId="421993550" sldId="333"/>
            <ac:spMk id="2" creationId="{64FFC63C-D3AB-E28E-B553-C14A28AED9B0}"/>
          </ac:spMkLst>
        </pc:spChg>
      </pc:sldChg>
      <pc:sldChg chg="modSp new mod ord">
        <pc:chgData name="Pastor Jason Kauranen" userId="e0c3930084765aaa" providerId="LiveId" clId="{A438F859-A371-4CA2-BA51-2B86427404E9}" dt="2026-05-03T11:08:28.775" v="601"/>
        <pc:sldMkLst>
          <pc:docMk/>
          <pc:sldMk cId="1018322369" sldId="334"/>
        </pc:sldMkLst>
        <pc:spChg chg="mod">
          <ac:chgData name="Pastor Jason Kauranen" userId="e0c3930084765aaa" providerId="LiveId" clId="{A438F859-A371-4CA2-BA51-2B86427404E9}" dt="2026-05-03T10:58:17.957" v="542" actId="20577"/>
          <ac:spMkLst>
            <pc:docMk/>
            <pc:sldMk cId="1018322369" sldId="334"/>
            <ac:spMk id="2" creationId="{AF9DD2CD-EDF1-3B06-A0A7-A262CF7D8206}"/>
          </ac:spMkLst>
        </pc:spChg>
      </pc:sldChg>
      <pc:sldChg chg="modSp new mod">
        <pc:chgData name="Pastor Jason Kauranen" userId="e0c3930084765aaa" providerId="LiveId" clId="{A438F859-A371-4CA2-BA51-2B86427404E9}" dt="2026-05-03T11:10:44.773" v="620" actId="20577"/>
        <pc:sldMkLst>
          <pc:docMk/>
          <pc:sldMk cId="2664060195" sldId="335"/>
        </pc:sldMkLst>
        <pc:spChg chg="mod">
          <ac:chgData name="Pastor Jason Kauranen" userId="e0c3930084765aaa" providerId="LiveId" clId="{A438F859-A371-4CA2-BA51-2B86427404E9}" dt="2026-05-03T11:10:44.773" v="620" actId="20577"/>
          <ac:spMkLst>
            <pc:docMk/>
            <pc:sldMk cId="2664060195" sldId="335"/>
            <ac:spMk id="2" creationId="{91515A04-894A-D640-5A3B-3A0FBD28A40F}"/>
          </ac:spMkLst>
        </pc:spChg>
      </pc:sldChg>
      <pc:sldChg chg="modSp new mod">
        <pc:chgData name="Pastor Jason Kauranen" userId="e0c3930084765aaa" providerId="LiveId" clId="{A438F859-A371-4CA2-BA51-2B86427404E9}" dt="2026-05-03T11:12:52.051" v="639" actId="20577"/>
        <pc:sldMkLst>
          <pc:docMk/>
          <pc:sldMk cId="3218916605" sldId="336"/>
        </pc:sldMkLst>
        <pc:spChg chg="mod">
          <ac:chgData name="Pastor Jason Kauranen" userId="e0c3930084765aaa" providerId="LiveId" clId="{A438F859-A371-4CA2-BA51-2B86427404E9}" dt="2026-05-03T11:12:52.051" v="639" actId="20577"/>
          <ac:spMkLst>
            <pc:docMk/>
            <pc:sldMk cId="3218916605" sldId="336"/>
            <ac:spMk id="2" creationId="{A3296B88-2DA9-AB01-34E2-2B6C93BC20EE}"/>
          </ac:spMkLst>
        </pc:spChg>
      </pc:sldChg>
      <pc:sldChg chg="modSp new mod">
        <pc:chgData name="Pastor Jason Kauranen" userId="e0c3930084765aaa" providerId="LiveId" clId="{A438F859-A371-4CA2-BA51-2B86427404E9}" dt="2026-05-03T11:14:17.519" v="646" actId="20577"/>
        <pc:sldMkLst>
          <pc:docMk/>
          <pc:sldMk cId="2729529487" sldId="337"/>
        </pc:sldMkLst>
        <pc:spChg chg="mod">
          <ac:chgData name="Pastor Jason Kauranen" userId="e0c3930084765aaa" providerId="LiveId" clId="{A438F859-A371-4CA2-BA51-2B86427404E9}" dt="2026-05-03T11:14:17.519" v="646" actId="20577"/>
          <ac:spMkLst>
            <pc:docMk/>
            <pc:sldMk cId="2729529487" sldId="337"/>
            <ac:spMk id="2" creationId="{B3F4F3BB-E570-A846-9FA0-32FBCC4DB734}"/>
          </ac:spMkLst>
        </pc:spChg>
      </pc:sldChg>
      <pc:sldChg chg="modSp new mod">
        <pc:chgData name="Pastor Jason Kauranen" userId="e0c3930084765aaa" providerId="LiveId" clId="{A438F859-A371-4CA2-BA51-2B86427404E9}" dt="2026-05-03T11:15:02.071" v="650"/>
        <pc:sldMkLst>
          <pc:docMk/>
          <pc:sldMk cId="1252158605" sldId="338"/>
        </pc:sldMkLst>
        <pc:spChg chg="mod">
          <ac:chgData name="Pastor Jason Kauranen" userId="e0c3930084765aaa" providerId="LiveId" clId="{A438F859-A371-4CA2-BA51-2B86427404E9}" dt="2026-05-03T11:15:02.071" v="650"/>
          <ac:spMkLst>
            <pc:docMk/>
            <pc:sldMk cId="1252158605" sldId="338"/>
            <ac:spMk id="2" creationId="{55A8A18D-2840-7483-1274-5360E6D3CFD4}"/>
          </ac:spMkLst>
        </pc:spChg>
      </pc:sldChg>
      <pc:sldChg chg="modSp new mod">
        <pc:chgData name="Pastor Jason Kauranen" userId="e0c3930084765aaa" providerId="LiveId" clId="{A438F859-A371-4CA2-BA51-2B86427404E9}" dt="2026-05-03T11:15:44.951" v="656" actId="20577"/>
        <pc:sldMkLst>
          <pc:docMk/>
          <pc:sldMk cId="1148950080" sldId="339"/>
        </pc:sldMkLst>
        <pc:spChg chg="mod">
          <ac:chgData name="Pastor Jason Kauranen" userId="e0c3930084765aaa" providerId="LiveId" clId="{A438F859-A371-4CA2-BA51-2B86427404E9}" dt="2026-05-03T11:15:44.951" v="656" actId="20577"/>
          <ac:spMkLst>
            <pc:docMk/>
            <pc:sldMk cId="1148950080" sldId="339"/>
            <ac:spMk id="2" creationId="{4CBD9591-0A05-7506-1309-D0ED595D0F12}"/>
          </ac:spMkLst>
        </pc:spChg>
      </pc:sldChg>
      <pc:sldChg chg="modSp new mod">
        <pc:chgData name="Pastor Jason Kauranen" userId="e0c3930084765aaa" providerId="LiveId" clId="{A438F859-A371-4CA2-BA51-2B86427404E9}" dt="2026-05-03T11:16:24.934" v="659"/>
        <pc:sldMkLst>
          <pc:docMk/>
          <pc:sldMk cId="2655939009" sldId="340"/>
        </pc:sldMkLst>
        <pc:spChg chg="mod">
          <ac:chgData name="Pastor Jason Kauranen" userId="e0c3930084765aaa" providerId="LiveId" clId="{A438F859-A371-4CA2-BA51-2B86427404E9}" dt="2026-05-03T11:16:24.934" v="659"/>
          <ac:spMkLst>
            <pc:docMk/>
            <pc:sldMk cId="2655939009" sldId="340"/>
            <ac:spMk id="2" creationId="{AC6BAD46-C061-8010-A2C2-D24466C9EC5D}"/>
          </ac:spMkLst>
        </pc:spChg>
      </pc:sldChg>
      <pc:sldChg chg="addSp modSp new">
        <pc:chgData name="Pastor Jason Kauranen" userId="e0c3930084765aaa" providerId="LiveId" clId="{A438F859-A371-4CA2-BA51-2B86427404E9}" dt="2026-05-03T11:31:57.436" v="682" actId="14100"/>
        <pc:sldMkLst>
          <pc:docMk/>
          <pc:sldMk cId="566972807" sldId="341"/>
        </pc:sldMkLst>
        <pc:spChg chg="mod">
          <ac:chgData name="Pastor Jason Kauranen" userId="e0c3930084765aaa" providerId="LiveId" clId="{A438F859-A371-4CA2-BA51-2B86427404E9}" dt="2026-05-03T11:31:57.436" v="682" actId="14100"/>
          <ac:spMkLst>
            <pc:docMk/>
            <pc:sldMk cId="566972807" sldId="341"/>
            <ac:spMk id="2" creationId="{612C553A-861C-D1A7-3054-504832B29231}"/>
          </ac:spMkLst>
        </pc:spChg>
        <pc:picChg chg="add mod">
          <ac:chgData name="Pastor Jason Kauranen" userId="e0c3930084765aaa" providerId="LiveId" clId="{A438F859-A371-4CA2-BA51-2B86427404E9}" dt="2026-05-03T11:31:57.436" v="682" actId="14100"/>
          <ac:picMkLst>
            <pc:docMk/>
            <pc:sldMk cId="566972807" sldId="341"/>
            <ac:picMk id="1026" creationId="{CF836626-436A-6B37-5FD6-1FAACB8A8B39}"/>
          </ac:picMkLst>
        </pc:picChg>
      </pc:sldChg>
      <pc:sldChg chg="addSp modSp new del mod">
        <pc:chgData name="Pastor Jason Kauranen" userId="e0c3930084765aaa" providerId="LiveId" clId="{A438F859-A371-4CA2-BA51-2B86427404E9}" dt="2026-05-03T11:29:16.313" v="675" actId="47"/>
        <pc:sldMkLst>
          <pc:docMk/>
          <pc:sldMk cId="4243970360" sldId="341"/>
        </pc:sldMkLst>
        <pc:spChg chg="mod">
          <ac:chgData name="Pastor Jason Kauranen" userId="e0c3930084765aaa" providerId="LiveId" clId="{A438F859-A371-4CA2-BA51-2B86427404E9}" dt="2026-05-03T11:28:35.081" v="674"/>
          <ac:spMkLst>
            <pc:docMk/>
            <pc:sldMk cId="4243970360" sldId="341"/>
            <ac:spMk id="2" creationId="{D2493D0A-F579-B5B6-FD7F-F1C27C6D98D1}"/>
          </ac:spMkLst>
        </pc:spChg>
        <pc:picChg chg="add mod">
          <ac:chgData name="Pastor Jason Kauranen" userId="e0c3930084765aaa" providerId="LiveId" clId="{A438F859-A371-4CA2-BA51-2B86427404E9}" dt="2026-05-03T11:26:27.290" v="667" actId="1076"/>
          <ac:picMkLst>
            <pc:docMk/>
            <pc:sldMk cId="4243970360" sldId="341"/>
            <ac:picMk id="4" creationId="{4D6828DC-3F7C-535D-59C1-5EF3CD6426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315200" cy="96012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Arial"/>
              <a:ea typeface="Arial"/>
              <a:cs typeface="Arial"/>
              <a:sym typeface="Arial"/>
            </a:endParaRPr>
          </a:p>
        </p:txBody>
      </p:sp>
      <p:sp>
        <p:nvSpPr>
          <p:cNvPr id="4" name="Google Shape;4;n"/>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1: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AB5F192-C48C-E416-7386-704414948E40}"/>
            </a:ext>
          </a:extLst>
        </p:cNvPr>
        <p:cNvGrpSpPr/>
        <p:nvPr/>
      </p:nvGrpSpPr>
      <p:grpSpPr>
        <a:xfrm>
          <a:off x="0" y="0"/>
          <a:ext cx="0" cy="0"/>
          <a:chOff x="0" y="0"/>
          <a:chExt cx="0" cy="0"/>
        </a:xfrm>
      </p:grpSpPr>
      <p:sp>
        <p:nvSpPr>
          <p:cNvPr id="87" name="Google Shape;87;p2:notes">
            <a:extLst>
              <a:ext uri="{FF2B5EF4-FFF2-40B4-BE49-F238E27FC236}">
                <a16:creationId xmlns:a16="http://schemas.microsoft.com/office/drawing/2014/main" id="{0F6196A7-8080-AEE5-FB75-3D582E423C75}"/>
              </a:ext>
            </a:extLst>
          </p:cNvPr>
          <p:cNvSpPr txBox="1">
            <a:spLocks noGrp="1"/>
          </p:cNvSpPr>
          <p:nvPr>
            <p:ph type="body" idx="1"/>
          </p:nvPr>
        </p:nvSpPr>
        <p:spPr>
          <a:xfrm>
            <a:off x="731838" y="4560888"/>
            <a:ext cx="5848350" cy="43180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88" name="Google Shape;88;p2:notes">
            <a:extLst>
              <a:ext uri="{FF2B5EF4-FFF2-40B4-BE49-F238E27FC236}">
                <a16:creationId xmlns:a16="http://schemas.microsoft.com/office/drawing/2014/main" id="{BBE99C64-CDC4-E605-3C6B-DD88882B64E6}"/>
              </a:ext>
            </a:extLst>
          </p:cNvPr>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92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8: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38: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
        <p:cNvGrpSpPr/>
        <p:nvPr/>
      </p:nvGrpSpPr>
      <p:grpSpPr>
        <a:xfrm>
          <a:off x="0" y="0"/>
          <a:ext cx="0" cy="0"/>
          <a:chOff x="0" y="0"/>
          <a:chExt cx="0" cy="0"/>
        </a:xfrm>
      </p:grpSpPr>
      <p:sp>
        <p:nvSpPr>
          <p:cNvPr id="13" name="Google Shape;13;p40"/>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40"/>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0"/>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0"/>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lvl="0"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1pPr>
            <a:lvl2pPr marL="0" lvl="1"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2pPr>
            <a:lvl3pPr marL="0" lvl="2"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3pPr>
            <a:lvl4pPr marL="0" lvl="3"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4pPr>
            <a:lvl5pPr marL="0" lvl="4"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5pPr>
            <a:lvl6pPr marL="0" lvl="5"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6pPr>
            <a:lvl7pPr marL="0" lvl="6"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7pPr>
            <a:lvl8pPr marL="0" lvl="7"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8pPr>
            <a:lvl9pPr marL="0" lvl="8"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
        <p:cNvGrpSpPr/>
        <p:nvPr/>
      </p:nvGrpSpPr>
      <p:grpSpPr>
        <a:xfrm>
          <a:off x="0" y="0"/>
          <a:ext cx="0" cy="0"/>
          <a:chOff x="0" y="0"/>
          <a:chExt cx="0" cy="0"/>
        </a:xfrm>
      </p:grpSpPr>
      <p:sp>
        <p:nvSpPr>
          <p:cNvPr id="7" name="Google Shape;7;p39"/>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marR="0" lvl="0"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9pPr>
          </a:lstStyle>
          <a:p>
            <a:endParaRPr/>
          </a:p>
        </p:txBody>
      </p:sp>
      <p:sp>
        <p:nvSpPr>
          <p:cNvPr id="8" name="Google Shape;8;p39"/>
          <p:cNvSpPr txBox="1">
            <a:spLocks noGrp="1"/>
          </p:cNvSpPr>
          <p:nvPr>
            <p:ph type="body" idx="1"/>
          </p:nvPr>
        </p:nvSpPr>
        <p:spPr>
          <a:xfrm>
            <a:off x="685800" y="1981200"/>
            <a:ext cx="7769225" cy="4111625"/>
          </a:xfrm>
          <a:prstGeom prst="rect">
            <a:avLst/>
          </a:prstGeom>
          <a:noFill/>
          <a:ln>
            <a:noFill/>
          </a:ln>
        </p:spPr>
        <p:txBody>
          <a:bodyPr spcFirstLastPara="1" wrap="square" lIns="90000" tIns="46800" rIns="90000" bIns="46800" anchor="t" anchorCtr="0">
            <a:noAutofit/>
          </a:bodyPr>
          <a:lstStyle>
            <a:lvl1pPr marL="457200" marR="0" lvl="0" indent="-228600" algn="ctr" rtl="0">
              <a:spcBef>
                <a:spcPts val="135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70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6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39"/>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0" name="Google Shape;10;p39"/>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1" name="Google Shape;11;p39"/>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marR="0" lvl="0"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L="0" marR="0" lvl="1"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2pPr>
            <a:lvl3pPr marL="0" marR="0" lvl="2"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3pPr>
            <a:lvl4pPr marL="0" marR="0" lvl="3"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4pPr>
            <a:lvl5pPr marL="0" marR="0" lvl="4"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5pPr>
            <a:lvl6pPr marL="0" marR="0" lvl="5"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6pPr>
            <a:lvl7pPr marL="0" marR="0" lvl="6"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7pPr>
            <a:lvl8pPr marL="0" marR="0" lvl="7"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8pPr>
            <a:lvl9pPr marL="0" marR="0" lvl="8"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SLBM@gmail.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37C-9FC7-1565-8D12-DB314483530E}"/>
              </a:ext>
            </a:extLst>
          </p:cNvPr>
          <p:cNvSpPr>
            <a:spLocks noGrp="1"/>
          </p:cNvSpPr>
          <p:nvPr>
            <p:ph type="title"/>
          </p:nvPr>
        </p:nvSpPr>
        <p:spPr/>
        <p:txBody>
          <a:bodyPr/>
          <a:lstStyle/>
          <a:p>
            <a:r>
              <a:rPr lang="en-US" sz="4800" dirty="0"/>
              <a:t>Please respect the Word of God as it is being taught by </a:t>
            </a:r>
            <a:br>
              <a:rPr lang="en-US" sz="4800" dirty="0"/>
            </a:br>
            <a:r>
              <a:rPr lang="en-US" sz="4800" dirty="0"/>
              <a:t>shutting off all cell phones </a:t>
            </a:r>
            <a:r>
              <a:rPr lang="en-US" sz="4800"/>
              <a:t>and electronics, giving your </a:t>
            </a:r>
            <a:r>
              <a:rPr lang="en-US" sz="4800" dirty="0"/>
              <a:t>undivided attention while service is in session.</a:t>
            </a:r>
            <a:br>
              <a:rPr lang="en-US" sz="4800" dirty="0"/>
            </a:br>
            <a:br>
              <a:rPr lang="en-US" sz="4800" dirty="0"/>
            </a:br>
            <a:r>
              <a:rPr lang="en-US" sz="4800" dirty="0"/>
              <a:t>Thank you! SLBM</a:t>
            </a:r>
          </a:p>
        </p:txBody>
      </p:sp>
    </p:spTree>
    <p:extLst>
      <p:ext uri="{BB962C8B-B14F-4D97-AF65-F5344CB8AC3E}">
        <p14:creationId xmlns:p14="http://schemas.microsoft.com/office/powerpoint/2010/main" val="140518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00F2-E6FC-B64E-AE1A-A5EC569A59F2}"/>
              </a:ext>
            </a:extLst>
          </p:cNvPr>
          <p:cNvSpPr>
            <a:spLocks noGrp="1"/>
          </p:cNvSpPr>
          <p:nvPr>
            <p:ph type="title"/>
          </p:nvPr>
        </p:nvSpPr>
        <p:spPr/>
        <p:txBody>
          <a:bodyPr/>
          <a:lstStyle/>
          <a:p>
            <a:r>
              <a:rPr lang="en-US" sz="4800" dirty="0"/>
              <a:t>Gen 3:6 When the woman saw that the tree was good for food, and that it was a delight to the eyes, and that the tree was desirable to make one wise, </a:t>
            </a:r>
            <a:br>
              <a:rPr lang="en-US" sz="4800" dirty="0"/>
            </a:br>
            <a:r>
              <a:rPr lang="en-US" sz="4800" dirty="0"/>
              <a:t>she took from its fruit and ate; and she gave also to her husband with her, and he ate.</a:t>
            </a:r>
          </a:p>
        </p:txBody>
      </p:sp>
    </p:spTree>
    <p:extLst>
      <p:ext uri="{BB962C8B-B14F-4D97-AF65-F5344CB8AC3E}">
        <p14:creationId xmlns:p14="http://schemas.microsoft.com/office/powerpoint/2010/main" val="56995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84E2-4412-6880-E444-1E18BF307FC8}"/>
              </a:ext>
            </a:extLst>
          </p:cNvPr>
          <p:cNvSpPr>
            <a:spLocks noGrp="1"/>
          </p:cNvSpPr>
          <p:nvPr>
            <p:ph type="title"/>
          </p:nvPr>
        </p:nvSpPr>
        <p:spPr/>
        <p:txBody>
          <a:bodyPr/>
          <a:lstStyle/>
          <a:p>
            <a:r>
              <a:rPr lang="en-US" sz="4400" dirty="0"/>
              <a:t>1Jo 5:17 All unrighteousness is sin, and there is a sin not leading to death.</a:t>
            </a:r>
          </a:p>
        </p:txBody>
      </p:sp>
    </p:spTree>
    <p:extLst>
      <p:ext uri="{BB962C8B-B14F-4D97-AF65-F5344CB8AC3E}">
        <p14:creationId xmlns:p14="http://schemas.microsoft.com/office/powerpoint/2010/main" val="352676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CA6D-657C-AE26-40F7-267781AA04DC}"/>
              </a:ext>
            </a:extLst>
          </p:cNvPr>
          <p:cNvSpPr>
            <a:spLocks noGrp="1"/>
          </p:cNvSpPr>
          <p:nvPr>
            <p:ph type="title"/>
          </p:nvPr>
        </p:nvSpPr>
        <p:spPr/>
        <p:txBody>
          <a:bodyPr/>
          <a:lstStyle/>
          <a:p>
            <a:r>
              <a:rPr lang="en-US" sz="4400" dirty="0"/>
              <a:t>the principle in Luke 12:35-48 …</a:t>
            </a:r>
            <a:br>
              <a:rPr lang="en-US" sz="4400" dirty="0"/>
            </a:br>
            <a:br>
              <a:rPr lang="en-US" sz="4400" dirty="0"/>
            </a:br>
            <a:r>
              <a:rPr lang="en-US" sz="4400" dirty="0"/>
              <a:t> </a:t>
            </a:r>
            <a:br>
              <a:rPr lang="en-US" sz="4400" dirty="0"/>
            </a:br>
            <a:r>
              <a:rPr lang="en-US" sz="4400" dirty="0"/>
              <a:t>Luke 12:47 And that slave who knew his master’s will and did not get ready or act in accord with his will, will receive many lashes, </a:t>
            </a:r>
            <a:br>
              <a:rPr lang="en-US" sz="4400" dirty="0"/>
            </a:br>
            <a:endParaRPr lang="en-US" sz="4400" dirty="0"/>
          </a:p>
        </p:txBody>
      </p:sp>
    </p:spTree>
    <p:extLst>
      <p:ext uri="{BB962C8B-B14F-4D97-AF65-F5344CB8AC3E}">
        <p14:creationId xmlns:p14="http://schemas.microsoft.com/office/powerpoint/2010/main" val="18349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DF36-4E5C-FE84-4DBC-BC5ADC0F4B07}"/>
              </a:ext>
            </a:extLst>
          </p:cNvPr>
          <p:cNvSpPr>
            <a:spLocks noGrp="1"/>
          </p:cNvSpPr>
          <p:nvPr>
            <p:ph type="title"/>
          </p:nvPr>
        </p:nvSpPr>
        <p:spPr/>
        <p:txBody>
          <a:bodyPr/>
          <a:lstStyle/>
          <a:p>
            <a:r>
              <a:rPr lang="en-US" sz="4400" dirty="0"/>
              <a:t>Luke 12:48 but the one who </a:t>
            </a:r>
            <a:br>
              <a:rPr lang="en-US" sz="4400" dirty="0"/>
            </a:br>
            <a:r>
              <a:rPr lang="en-US" sz="4400" u="sng" dirty="0"/>
              <a:t>did not know it</a:t>
            </a:r>
            <a:r>
              <a:rPr lang="en-US" sz="4400" dirty="0"/>
              <a:t>, and committed deeds worthy of a flogging, </a:t>
            </a:r>
            <a:br>
              <a:rPr lang="en-US" sz="4400" dirty="0"/>
            </a:br>
            <a:r>
              <a:rPr lang="en-US" sz="4400" dirty="0"/>
              <a:t>will </a:t>
            </a:r>
            <a:r>
              <a:rPr lang="en-US" sz="4400" u="sng" dirty="0"/>
              <a:t>receive but few</a:t>
            </a:r>
            <a:r>
              <a:rPr lang="en-US" sz="4400" dirty="0"/>
              <a:t>. </a:t>
            </a:r>
            <a:br>
              <a:rPr lang="en-US" sz="4400" dirty="0"/>
            </a:br>
            <a:r>
              <a:rPr lang="en-US" sz="4400" dirty="0"/>
              <a:t>From everyone who has been given much, much will be required; and to whom they entrusted much, of him they will ask all the more. </a:t>
            </a:r>
          </a:p>
        </p:txBody>
      </p:sp>
    </p:spTree>
    <p:extLst>
      <p:ext uri="{BB962C8B-B14F-4D97-AF65-F5344CB8AC3E}">
        <p14:creationId xmlns:p14="http://schemas.microsoft.com/office/powerpoint/2010/main" val="250545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0FFD-8C67-5134-B8D4-37ADF8A1487F}"/>
              </a:ext>
            </a:extLst>
          </p:cNvPr>
          <p:cNvSpPr>
            <a:spLocks noGrp="1"/>
          </p:cNvSpPr>
          <p:nvPr>
            <p:ph type="title"/>
          </p:nvPr>
        </p:nvSpPr>
        <p:spPr/>
        <p:txBody>
          <a:bodyPr/>
          <a:lstStyle/>
          <a:p>
            <a:r>
              <a:rPr lang="en-US" sz="4400" dirty="0"/>
              <a:t>Lev 5:1 ‘Now if a person sins after he hears a public adjuration to testify when he is a witness, whether he has seen or otherwise known, if he does not tell it, then he will bear his guilt.</a:t>
            </a:r>
          </a:p>
        </p:txBody>
      </p:sp>
    </p:spTree>
    <p:extLst>
      <p:ext uri="{BB962C8B-B14F-4D97-AF65-F5344CB8AC3E}">
        <p14:creationId xmlns:p14="http://schemas.microsoft.com/office/powerpoint/2010/main" val="155567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F1D3-A4B1-6871-A2B7-51639C910F8B}"/>
              </a:ext>
            </a:extLst>
          </p:cNvPr>
          <p:cNvSpPr>
            <a:spLocks noGrp="1"/>
          </p:cNvSpPr>
          <p:nvPr>
            <p:ph type="title"/>
          </p:nvPr>
        </p:nvSpPr>
        <p:spPr/>
        <p:txBody>
          <a:bodyPr/>
          <a:lstStyle/>
          <a:p>
            <a:r>
              <a:rPr lang="en-US" sz="4800" dirty="0"/>
              <a:t>Lev 5:5 So it shall be when he becomes guilty in one of these, that he shall confess that in which he has sinned. </a:t>
            </a:r>
          </a:p>
        </p:txBody>
      </p:sp>
    </p:spTree>
    <p:extLst>
      <p:ext uri="{BB962C8B-B14F-4D97-AF65-F5344CB8AC3E}">
        <p14:creationId xmlns:p14="http://schemas.microsoft.com/office/powerpoint/2010/main" val="132376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3E2D-D71B-721D-35B1-FCE9FC7B4C4B}"/>
              </a:ext>
            </a:extLst>
          </p:cNvPr>
          <p:cNvSpPr>
            <a:spLocks noGrp="1"/>
          </p:cNvSpPr>
          <p:nvPr>
            <p:ph type="title"/>
          </p:nvPr>
        </p:nvSpPr>
        <p:spPr/>
        <p:txBody>
          <a:bodyPr/>
          <a:lstStyle/>
          <a:p>
            <a:r>
              <a:rPr lang="en-US" sz="4400" dirty="0"/>
              <a:t>Lev 5:7 ‘But if he cannot afford a lamb, then he shall bring to the Lord his guilt offering for that in which he has sinned, two turtledoves or two young pigeons, one for a sin offering and the other for a burnt offering. </a:t>
            </a:r>
          </a:p>
        </p:txBody>
      </p:sp>
    </p:spTree>
    <p:extLst>
      <p:ext uri="{BB962C8B-B14F-4D97-AF65-F5344CB8AC3E}">
        <p14:creationId xmlns:p14="http://schemas.microsoft.com/office/powerpoint/2010/main" val="356107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8407-2F0D-7146-24D8-3E0279628007}"/>
              </a:ext>
            </a:extLst>
          </p:cNvPr>
          <p:cNvSpPr>
            <a:spLocks noGrp="1"/>
          </p:cNvSpPr>
          <p:nvPr>
            <p:ph type="title"/>
          </p:nvPr>
        </p:nvSpPr>
        <p:spPr/>
        <p:txBody>
          <a:bodyPr/>
          <a:lstStyle/>
          <a:p>
            <a:r>
              <a:rPr lang="en-US" sz="4400" dirty="0"/>
              <a:t>1. Sin Offering (First Bird): Deals specifically with the guilt of the sin or ceremonial impurity (Lev. 5:5-6). It cleanses the person so they can enter the sanctuary. </a:t>
            </a:r>
          </a:p>
        </p:txBody>
      </p:sp>
    </p:spTree>
    <p:extLst>
      <p:ext uri="{BB962C8B-B14F-4D97-AF65-F5344CB8AC3E}">
        <p14:creationId xmlns:p14="http://schemas.microsoft.com/office/powerpoint/2010/main" val="711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1D44-677E-D6FF-92D1-C428FB95A007}"/>
              </a:ext>
            </a:extLst>
          </p:cNvPr>
          <p:cNvSpPr>
            <a:spLocks noGrp="1"/>
          </p:cNvSpPr>
          <p:nvPr>
            <p:ph type="title"/>
          </p:nvPr>
        </p:nvSpPr>
        <p:spPr/>
        <p:txBody>
          <a:bodyPr/>
          <a:lstStyle/>
          <a:p>
            <a:r>
              <a:rPr lang="en-US" sz="4400" dirty="0"/>
              <a:t>2. Burnt Offering (Second Bird): Represents full surrender, dedication, and consecration to God. It signals a restored relationship, not just a forgiven action. </a:t>
            </a:r>
          </a:p>
        </p:txBody>
      </p:sp>
    </p:spTree>
    <p:extLst>
      <p:ext uri="{BB962C8B-B14F-4D97-AF65-F5344CB8AC3E}">
        <p14:creationId xmlns:p14="http://schemas.microsoft.com/office/powerpoint/2010/main" val="406113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EFD6-EA63-2E82-7BDF-3DC5965BF0FC}"/>
              </a:ext>
            </a:extLst>
          </p:cNvPr>
          <p:cNvSpPr>
            <a:spLocks noGrp="1"/>
          </p:cNvSpPr>
          <p:nvPr>
            <p:ph type="title"/>
          </p:nvPr>
        </p:nvSpPr>
        <p:spPr/>
        <p:txBody>
          <a:bodyPr/>
          <a:lstStyle/>
          <a:p>
            <a:r>
              <a:rPr lang="en-US" sz="4800"/>
              <a:t>Lev 5:13 So the priest shall make atonement for him concerning his sin which he has committed from one of these, and it will be forgiven him; then the rest shall become the priest’s, like the grain offering.’” </a:t>
            </a:r>
          </a:p>
        </p:txBody>
      </p:sp>
    </p:spTree>
    <p:extLst>
      <p:ext uri="{BB962C8B-B14F-4D97-AF65-F5344CB8AC3E}">
        <p14:creationId xmlns:p14="http://schemas.microsoft.com/office/powerpoint/2010/main" val="285956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and Light Bible Ministries</a:t>
            </a:r>
            <a:br>
              <a:rPr lang="en-US" sz="4800" dirty="0"/>
            </a:br>
            <a:br>
              <a:rPr lang="en-US" sz="4000" dirty="0"/>
            </a:br>
            <a:r>
              <a:rPr lang="en-US" sz="4000" dirty="0"/>
              <a:t>‘A Daily Cross with Thee’ # 062 </a:t>
            </a:r>
            <a:br>
              <a:rPr lang="en-US" sz="4400" dirty="0"/>
            </a:br>
            <a:br>
              <a:rPr lang="en-US" sz="3600" dirty="0"/>
            </a:br>
            <a:r>
              <a:rPr lang="en-US" sz="3400" dirty="0"/>
              <a:t>The Analogies of the Shadows; Sin Cannot Be Concealed – Part 14.</a:t>
            </a:r>
            <a:br>
              <a:rPr lang="en-US" sz="3600" dirty="0"/>
            </a:br>
            <a:br>
              <a:rPr lang="en-US" sz="3600" dirty="0"/>
            </a:br>
            <a:r>
              <a:rPr lang="en-US" sz="4000" dirty="0"/>
              <a:t>Pastor Jason Kauranen</a:t>
            </a:r>
            <a:br>
              <a:rPr lang="en-US" sz="4000" dirty="0"/>
            </a:br>
            <a:r>
              <a:rPr lang="en-US" sz="4000" dirty="0"/>
              <a:t>Sunday May 3, 2026 </a:t>
            </a:r>
            <a:endParaRPr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D2CD-EDF1-3B06-A0A7-A262CF7D8206}"/>
              </a:ext>
            </a:extLst>
          </p:cNvPr>
          <p:cNvSpPr>
            <a:spLocks noGrp="1"/>
          </p:cNvSpPr>
          <p:nvPr>
            <p:ph type="title"/>
          </p:nvPr>
        </p:nvSpPr>
        <p:spPr/>
        <p:txBody>
          <a:bodyPr/>
          <a:lstStyle/>
          <a:p>
            <a:r>
              <a:rPr lang="en-US" sz="4000" dirty="0"/>
              <a:t>This beginning section of Lev 5 …</a:t>
            </a:r>
            <a:br>
              <a:rPr lang="en-US" sz="4000" dirty="0"/>
            </a:br>
            <a:br>
              <a:rPr lang="en-US" sz="4000" dirty="0"/>
            </a:br>
            <a:r>
              <a:rPr lang="en-US" sz="4000" dirty="0"/>
              <a:t>- Verses 1-6 are an extension of the sin offering as far as purification and cleansing,</a:t>
            </a:r>
            <a:br>
              <a:rPr lang="en-US" sz="4000" dirty="0"/>
            </a:br>
            <a:r>
              <a:rPr lang="en-US" sz="4000" dirty="0"/>
              <a:t>- verses 7-10 speaking concessions of the poor,</a:t>
            </a:r>
            <a:br>
              <a:rPr lang="en-US" sz="4000" dirty="0"/>
            </a:br>
            <a:r>
              <a:rPr lang="en-US" sz="4000" dirty="0"/>
              <a:t>- and verses 11-13 covers the destitute and extreme poor. </a:t>
            </a:r>
            <a:br>
              <a:rPr lang="en-US" sz="4000" dirty="0"/>
            </a:br>
            <a:endParaRPr lang="en-US" sz="4000" dirty="0"/>
          </a:p>
        </p:txBody>
      </p:sp>
    </p:spTree>
    <p:extLst>
      <p:ext uri="{BB962C8B-B14F-4D97-AF65-F5344CB8AC3E}">
        <p14:creationId xmlns:p14="http://schemas.microsoft.com/office/powerpoint/2010/main" val="101832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E54C-18FB-334C-530C-F128550B458A}"/>
              </a:ext>
            </a:extLst>
          </p:cNvPr>
          <p:cNvSpPr>
            <a:spLocks noGrp="1"/>
          </p:cNvSpPr>
          <p:nvPr>
            <p:ph type="title"/>
          </p:nvPr>
        </p:nvSpPr>
        <p:spPr/>
        <p:txBody>
          <a:bodyPr/>
          <a:lstStyle/>
          <a:p>
            <a:r>
              <a:rPr lang="en-US" sz="4400" dirty="0"/>
              <a:t>The analogy of the sin offering shadow is the reality to the substitutional spiritual death of Christ and </a:t>
            </a:r>
            <a:r>
              <a:rPr lang="en-US" sz="4400" u="sng" dirty="0"/>
              <a:t>His blood </a:t>
            </a:r>
            <a:r>
              <a:rPr lang="en-US" sz="4400" dirty="0"/>
              <a:t>to provide for the forgiveness of sin, </a:t>
            </a:r>
            <a:br>
              <a:rPr lang="en-US" sz="4400" dirty="0"/>
            </a:br>
            <a:r>
              <a:rPr lang="en-US" sz="4400" dirty="0"/>
              <a:t>Eph 1:7; 2Co 5:21. </a:t>
            </a:r>
          </a:p>
        </p:txBody>
      </p:sp>
    </p:spTree>
    <p:extLst>
      <p:ext uri="{BB962C8B-B14F-4D97-AF65-F5344CB8AC3E}">
        <p14:creationId xmlns:p14="http://schemas.microsoft.com/office/powerpoint/2010/main" val="520188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E6C5-6977-4E3F-EFB1-CB9CC3190132}"/>
              </a:ext>
            </a:extLst>
          </p:cNvPr>
          <p:cNvSpPr>
            <a:spLocks noGrp="1"/>
          </p:cNvSpPr>
          <p:nvPr>
            <p:ph type="title"/>
          </p:nvPr>
        </p:nvSpPr>
        <p:spPr/>
        <p:txBody>
          <a:bodyPr/>
          <a:lstStyle/>
          <a:p>
            <a:r>
              <a:rPr lang="en-US" sz="4400" dirty="0"/>
              <a:t>Eph 1:7 In Him (Jesus Christ) we have redemption through His blood, the forgiveness of our trespasses, according to the riches of His grace. </a:t>
            </a:r>
          </a:p>
        </p:txBody>
      </p:sp>
    </p:spTree>
    <p:extLst>
      <p:ext uri="{BB962C8B-B14F-4D97-AF65-F5344CB8AC3E}">
        <p14:creationId xmlns:p14="http://schemas.microsoft.com/office/powerpoint/2010/main" val="2226675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C63C-D3AB-E28E-B553-C14A28AED9B0}"/>
              </a:ext>
            </a:extLst>
          </p:cNvPr>
          <p:cNvSpPr>
            <a:spLocks noGrp="1"/>
          </p:cNvSpPr>
          <p:nvPr>
            <p:ph type="title"/>
          </p:nvPr>
        </p:nvSpPr>
        <p:spPr/>
        <p:txBody>
          <a:bodyPr/>
          <a:lstStyle/>
          <a:p>
            <a:r>
              <a:rPr lang="en-US" sz="4400" dirty="0"/>
              <a:t>Lev 5:1 ‘Now if a person sins after he </a:t>
            </a:r>
            <a:r>
              <a:rPr lang="en-US" sz="4400" u="sng" dirty="0"/>
              <a:t>hears a public adjuration </a:t>
            </a:r>
            <a:r>
              <a:rPr lang="en-US" sz="4400" dirty="0"/>
              <a:t>to testify when he is a witness, whether he has seen or otherwise known, if he does not tell it, then he will </a:t>
            </a:r>
            <a:r>
              <a:rPr lang="en-US" sz="4400" u="sng" dirty="0"/>
              <a:t>bear his guilt</a:t>
            </a:r>
            <a:r>
              <a:rPr lang="en-US" sz="4400" dirty="0"/>
              <a:t>. </a:t>
            </a:r>
          </a:p>
        </p:txBody>
      </p:sp>
    </p:spTree>
    <p:extLst>
      <p:ext uri="{BB962C8B-B14F-4D97-AF65-F5344CB8AC3E}">
        <p14:creationId xmlns:p14="http://schemas.microsoft.com/office/powerpoint/2010/main" val="42199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5A04-894A-D640-5A3B-3A0FBD28A40F}"/>
              </a:ext>
            </a:extLst>
          </p:cNvPr>
          <p:cNvSpPr>
            <a:spLocks noGrp="1"/>
          </p:cNvSpPr>
          <p:nvPr>
            <p:ph type="title"/>
          </p:nvPr>
        </p:nvSpPr>
        <p:spPr/>
        <p:txBody>
          <a:bodyPr/>
          <a:lstStyle/>
          <a:p>
            <a:r>
              <a:rPr lang="en-US" sz="4400" dirty="0"/>
              <a:t>‘utterance’ - </a:t>
            </a:r>
            <a:r>
              <a:rPr lang="en-US" sz="4400" i="1" dirty="0" err="1"/>
              <a:t>qowl</a:t>
            </a:r>
            <a:r>
              <a:rPr lang="en-US" sz="4400" dirty="0"/>
              <a:t> (H6963 kohl) </a:t>
            </a:r>
            <a:br>
              <a:rPr lang="en-US" sz="4400" dirty="0"/>
            </a:br>
            <a:r>
              <a:rPr lang="en-US" sz="4400" dirty="0"/>
              <a:t>= a voice or sound;</a:t>
            </a:r>
            <a:br>
              <a:rPr lang="en-US" sz="4400" dirty="0"/>
            </a:br>
            <a:br>
              <a:rPr lang="en-US" sz="4400" dirty="0"/>
            </a:br>
            <a:r>
              <a:rPr lang="en-US" sz="4400" dirty="0"/>
              <a:t>‘of an oath’ - </a:t>
            </a:r>
            <a:r>
              <a:rPr lang="en-US" sz="4400" i="1" dirty="0" err="1"/>
              <a:t>alah</a:t>
            </a:r>
            <a:r>
              <a:rPr lang="en-US" sz="4400" dirty="0"/>
              <a:t> (H423 aw-law') = a curse or earnest request; </a:t>
            </a:r>
            <a:br>
              <a:rPr lang="en-US" sz="4400" dirty="0"/>
            </a:br>
            <a:r>
              <a:rPr lang="en-US" sz="4400" dirty="0"/>
              <a:t>= swearing or oath. </a:t>
            </a:r>
            <a:br>
              <a:rPr lang="en-US" sz="4400" dirty="0"/>
            </a:br>
            <a:endParaRPr lang="en-US" sz="4400" dirty="0"/>
          </a:p>
        </p:txBody>
      </p:sp>
    </p:spTree>
    <p:extLst>
      <p:ext uri="{BB962C8B-B14F-4D97-AF65-F5344CB8AC3E}">
        <p14:creationId xmlns:p14="http://schemas.microsoft.com/office/powerpoint/2010/main" val="266406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6B88-2DA9-AB01-34E2-2B6C93BC20EE}"/>
              </a:ext>
            </a:extLst>
          </p:cNvPr>
          <p:cNvSpPr>
            <a:spLocks noGrp="1"/>
          </p:cNvSpPr>
          <p:nvPr>
            <p:ph type="title"/>
          </p:nvPr>
        </p:nvSpPr>
        <p:spPr/>
        <p:txBody>
          <a:bodyPr/>
          <a:lstStyle/>
          <a:p>
            <a:r>
              <a:rPr lang="en-US" sz="4400" dirty="0"/>
              <a:t>‘hears’ - </a:t>
            </a:r>
            <a:r>
              <a:rPr lang="en-US" sz="4400" i="1" dirty="0" err="1"/>
              <a:t>shama</a:t>
            </a:r>
            <a:r>
              <a:rPr lang="en-US" sz="4400" i="1" dirty="0"/>
              <a:t>`- </a:t>
            </a:r>
            <a:br>
              <a:rPr lang="en-US" sz="4400" i="1" dirty="0"/>
            </a:br>
            <a:r>
              <a:rPr lang="en-US" sz="4400" dirty="0"/>
              <a:t>(H8085 </a:t>
            </a:r>
            <a:r>
              <a:rPr lang="en-US" sz="4400" dirty="0" err="1"/>
              <a:t>shaw-mah</a:t>
            </a:r>
            <a:r>
              <a:rPr lang="en-US" sz="4400" dirty="0"/>
              <a:t>’)</a:t>
            </a:r>
            <a:br>
              <a:rPr lang="en-US" sz="4400" dirty="0"/>
            </a:br>
            <a:r>
              <a:rPr lang="en-US" sz="4400" dirty="0"/>
              <a:t> </a:t>
            </a:r>
            <a:br>
              <a:rPr lang="en-US" sz="4400" dirty="0"/>
            </a:br>
            <a:r>
              <a:rPr lang="en-US" sz="4000" dirty="0"/>
              <a:t>= heard, hear, listen to with attention</a:t>
            </a:r>
            <a:br>
              <a:rPr lang="en-US" sz="4000" dirty="0"/>
            </a:br>
            <a:r>
              <a:rPr lang="en-US" sz="4000" dirty="0"/>
              <a:t>*This is in the QAL stem, conjunctive perfect (</a:t>
            </a:r>
            <a:r>
              <a:rPr lang="en-US" sz="4000" i="1" dirty="0" err="1"/>
              <a:t>wa</a:t>
            </a:r>
            <a:r>
              <a:rPr lang="en-US" sz="4000" i="1" dirty="0"/>
              <a:t>- </a:t>
            </a:r>
            <a:r>
              <a:rPr lang="en-US" sz="4000" dirty="0"/>
              <a:t>) which indicates this is heard clearly and with obedience in mind, attentive in the information brough forward or act done. = &gt;&gt; ‘And in hearing’ </a:t>
            </a:r>
          </a:p>
        </p:txBody>
      </p:sp>
    </p:spTree>
    <p:extLst>
      <p:ext uri="{BB962C8B-B14F-4D97-AF65-F5344CB8AC3E}">
        <p14:creationId xmlns:p14="http://schemas.microsoft.com/office/powerpoint/2010/main" val="3218916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F3BB-E570-A846-9FA0-32FBCC4DB734}"/>
              </a:ext>
            </a:extLst>
          </p:cNvPr>
          <p:cNvSpPr>
            <a:spLocks noGrp="1"/>
          </p:cNvSpPr>
          <p:nvPr>
            <p:ph type="title"/>
          </p:nvPr>
        </p:nvSpPr>
        <p:spPr/>
        <p:txBody>
          <a:bodyPr/>
          <a:lstStyle/>
          <a:p>
            <a:r>
              <a:rPr lang="en-US" sz="4400" dirty="0"/>
              <a:t>God required His people to make the truth known at all times … </a:t>
            </a:r>
            <a:br>
              <a:rPr lang="en-US" sz="4400" dirty="0"/>
            </a:br>
            <a:br>
              <a:rPr lang="en-US" sz="4400" dirty="0"/>
            </a:br>
            <a:r>
              <a:rPr lang="en-US" sz="4400" dirty="0"/>
              <a:t>To fail in this area (not faithfully representing the truth), was to sin against a Godly principle and bear guilt or be guilty.</a:t>
            </a:r>
          </a:p>
        </p:txBody>
      </p:sp>
    </p:spTree>
    <p:extLst>
      <p:ext uri="{BB962C8B-B14F-4D97-AF65-F5344CB8AC3E}">
        <p14:creationId xmlns:p14="http://schemas.microsoft.com/office/powerpoint/2010/main" val="2729529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A18D-2840-7483-1274-5360E6D3CFD4}"/>
              </a:ext>
            </a:extLst>
          </p:cNvPr>
          <p:cNvSpPr>
            <a:spLocks noGrp="1"/>
          </p:cNvSpPr>
          <p:nvPr>
            <p:ph type="title"/>
          </p:nvPr>
        </p:nvSpPr>
        <p:spPr/>
        <p:txBody>
          <a:bodyPr/>
          <a:lstStyle/>
          <a:p>
            <a:r>
              <a:rPr lang="en-US" sz="4400" dirty="0"/>
              <a:t>Lev 5:2 Or if a person touches any unclean thing, whether a carcass of an unclean beast or the carcass of unclean cattle or a carcass of unclean swarming things, though it is hidden from him and he is unclean, then he will be guilty. </a:t>
            </a:r>
          </a:p>
        </p:txBody>
      </p:sp>
    </p:spTree>
    <p:extLst>
      <p:ext uri="{BB962C8B-B14F-4D97-AF65-F5344CB8AC3E}">
        <p14:creationId xmlns:p14="http://schemas.microsoft.com/office/powerpoint/2010/main" val="125215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9591-0A05-7506-1309-D0ED595D0F12}"/>
              </a:ext>
            </a:extLst>
          </p:cNvPr>
          <p:cNvSpPr>
            <a:spLocks noGrp="1"/>
          </p:cNvSpPr>
          <p:nvPr>
            <p:ph type="title"/>
          </p:nvPr>
        </p:nvSpPr>
        <p:spPr/>
        <p:txBody>
          <a:bodyPr/>
          <a:lstStyle/>
          <a:p>
            <a:r>
              <a:rPr lang="en-US" sz="4400" dirty="0"/>
              <a:t>‘unclean things’ - </a:t>
            </a:r>
            <a:r>
              <a:rPr lang="en-US" sz="4400" i="1" dirty="0"/>
              <a:t>tame' </a:t>
            </a:r>
            <a:r>
              <a:rPr lang="en-US" sz="4400" i="1" dirty="0" err="1"/>
              <a:t>dabar</a:t>
            </a:r>
            <a:r>
              <a:rPr lang="en-US" sz="4400" i="1" dirty="0"/>
              <a:t> </a:t>
            </a:r>
            <a:r>
              <a:rPr lang="en-US" sz="4400" dirty="0"/>
              <a:t>– </a:t>
            </a:r>
            <a:br>
              <a:rPr lang="en-US" sz="4400" dirty="0"/>
            </a:br>
            <a:r>
              <a:rPr lang="en-US" sz="4000" dirty="0"/>
              <a:t>(H2931,H1697 </a:t>
            </a:r>
            <a:r>
              <a:rPr lang="en-US" sz="4000" dirty="0" err="1"/>
              <a:t>tah</a:t>
            </a:r>
            <a:r>
              <a:rPr lang="en-US" sz="4000" dirty="0"/>
              <a:t>-MAY dah-VAHR)</a:t>
            </a:r>
            <a:br>
              <a:rPr lang="en-US" sz="4000" dirty="0"/>
            </a:br>
            <a:br>
              <a:rPr lang="en-US" sz="4400" dirty="0"/>
            </a:br>
            <a:r>
              <a:rPr lang="en-US" sz="4400" dirty="0"/>
              <a:t>= polluted or defiled, unclean,</a:t>
            </a:r>
            <a:br>
              <a:rPr lang="en-US" sz="4400" dirty="0"/>
            </a:br>
            <a:r>
              <a:rPr lang="en-US" sz="4400" dirty="0"/>
              <a:t> </a:t>
            </a:r>
            <a:br>
              <a:rPr lang="en-US" sz="4400" dirty="0"/>
            </a:br>
            <a:r>
              <a:rPr lang="en-US" sz="4400" dirty="0"/>
              <a:t>= of any such thing or matter, a cause of. </a:t>
            </a:r>
          </a:p>
        </p:txBody>
      </p:sp>
    </p:spTree>
    <p:extLst>
      <p:ext uri="{BB962C8B-B14F-4D97-AF65-F5344CB8AC3E}">
        <p14:creationId xmlns:p14="http://schemas.microsoft.com/office/powerpoint/2010/main" val="1148950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AD46-C061-8010-A2C2-D24466C9EC5D}"/>
              </a:ext>
            </a:extLst>
          </p:cNvPr>
          <p:cNvSpPr>
            <a:spLocks noGrp="1"/>
          </p:cNvSpPr>
          <p:nvPr>
            <p:ph type="title"/>
          </p:nvPr>
        </p:nvSpPr>
        <p:spPr/>
        <p:txBody>
          <a:bodyPr/>
          <a:lstStyle/>
          <a:p>
            <a:r>
              <a:rPr lang="en-US" sz="4400" dirty="0"/>
              <a:t>Lev 5:3 ‘Or if he touches human uncleanness, of whatever sort his uncleanness may be with which he becomes unclean, and it is hidden from him, and then he comes to know it, he will be guilty. </a:t>
            </a:r>
          </a:p>
        </p:txBody>
      </p:sp>
    </p:spTree>
    <p:extLst>
      <p:ext uri="{BB962C8B-B14F-4D97-AF65-F5344CB8AC3E}">
        <p14:creationId xmlns:p14="http://schemas.microsoft.com/office/powerpoint/2010/main" val="265593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9">
          <a:extLst>
            <a:ext uri="{FF2B5EF4-FFF2-40B4-BE49-F238E27FC236}">
              <a16:creationId xmlns:a16="http://schemas.microsoft.com/office/drawing/2014/main" id="{3399D8E9-B7B7-0F59-F6BE-E8F10D589785}"/>
            </a:ext>
          </a:extLst>
        </p:cNvPr>
        <p:cNvGrpSpPr/>
        <p:nvPr/>
      </p:nvGrpSpPr>
      <p:grpSpPr>
        <a:xfrm>
          <a:off x="0" y="0"/>
          <a:ext cx="0" cy="0"/>
          <a:chOff x="0" y="0"/>
          <a:chExt cx="0" cy="0"/>
        </a:xfrm>
      </p:grpSpPr>
      <p:sp>
        <p:nvSpPr>
          <p:cNvPr id="90" name="Google Shape;90;p2">
            <a:extLst>
              <a:ext uri="{FF2B5EF4-FFF2-40B4-BE49-F238E27FC236}">
                <a16:creationId xmlns:a16="http://schemas.microsoft.com/office/drawing/2014/main" id="{898EF765-68A0-ED2B-849E-E8A2678184C9}"/>
              </a:ext>
            </a:extLst>
          </p:cNvPr>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Rebound - 1John 1:9 states, </a:t>
            </a:r>
            <a:br>
              <a:rPr lang="en-US" sz="4800" dirty="0"/>
            </a:br>
            <a:br>
              <a:rPr lang="en-US" sz="4800" dirty="0"/>
            </a:br>
            <a:r>
              <a:rPr lang="en-US" sz="4800" dirty="0"/>
              <a:t>“ If we confess our sins, </a:t>
            </a:r>
            <a:br>
              <a:rPr lang="en-US" sz="4800" dirty="0"/>
            </a:br>
            <a:r>
              <a:rPr lang="en-US" sz="4800" dirty="0"/>
              <a:t>He is faithful and righteous to forgive us our sins and to cleanse us from all unrighteousness”. </a:t>
            </a:r>
            <a:endParaRPr sz="4800" dirty="0"/>
          </a:p>
        </p:txBody>
      </p:sp>
    </p:spTree>
    <p:extLst>
      <p:ext uri="{BB962C8B-B14F-4D97-AF65-F5344CB8AC3E}">
        <p14:creationId xmlns:p14="http://schemas.microsoft.com/office/powerpoint/2010/main" val="2247099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&amp; Light Bible Ministries</a:t>
            </a:r>
            <a:br>
              <a:rPr lang="en-US" sz="4800" dirty="0"/>
            </a:br>
            <a:r>
              <a:rPr lang="en-US" sz="4400" dirty="0"/>
              <a:t>Help, Letters, Prayer &amp; Donations</a:t>
            </a:r>
            <a:br>
              <a:rPr lang="en-US" sz="4400" dirty="0"/>
            </a:br>
            <a:r>
              <a:rPr lang="en-US" sz="4000" dirty="0">
                <a:solidFill>
                  <a:srgbClr val="FFFF00"/>
                </a:solidFill>
              </a:rPr>
              <a:t>write</a:t>
            </a:r>
            <a:r>
              <a:rPr lang="en-US" sz="4000" dirty="0"/>
              <a:t> to us:  </a:t>
            </a:r>
            <a:r>
              <a:rPr lang="en-US" sz="4000" u="sng" dirty="0">
                <a:solidFill>
                  <a:schemeClr val="hlink"/>
                </a:solidFill>
                <a:hlinkClick r:id="rId3"/>
              </a:rPr>
              <a:t>SLBM@gmail.org</a:t>
            </a:r>
            <a:br>
              <a:rPr lang="en-US" sz="4000" u="sng" dirty="0">
                <a:solidFill>
                  <a:schemeClr val="hlink"/>
                </a:solidFill>
              </a:rPr>
            </a:br>
            <a:r>
              <a:rPr lang="en-US" sz="4000" dirty="0">
                <a:solidFill>
                  <a:srgbClr val="FFFF00"/>
                </a:solidFill>
              </a:rPr>
              <a:t>visit</a:t>
            </a:r>
            <a:r>
              <a:rPr lang="en-US" sz="4000" dirty="0">
                <a:solidFill>
                  <a:schemeClr val="bg1"/>
                </a:solidFill>
              </a:rPr>
              <a:t> our website:  </a:t>
            </a:r>
            <a:r>
              <a:rPr lang="en-US" sz="4000" u="sng" dirty="0">
                <a:solidFill>
                  <a:srgbClr val="FFC000"/>
                </a:solidFill>
              </a:rPr>
              <a:t>SLBM.org</a:t>
            </a:r>
            <a:r>
              <a:rPr lang="en-US" sz="4000" dirty="0">
                <a:solidFill>
                  <a:srgbClr val="FFC000"/>
                </a:solidFill>
              </a:rPr>
              <a:t>  -</a:t>
            </a:r>
            <a:r>
              <a:rPr lang="en-US" sz="3600" dirty="0">
                <a:solidFill>
                  <a:schemeClr val="hlink"/>
                </a:solidFill>
              </a:rPr>
              <a:t>*</a:t>
            </a:r>
            <a:r>
              <a:rPr lang="en-US" sz="3600" dirty="0" err="1">
                <a:solidFill>
                  <a:schemeClr val="hlink"/>
                </a:solidFill>
              </a:rPr>
              <a:t>paypal</a:t>
            </a:r>
            <a:br>
              <a:rPr lang="en-US" sz="4000" dirty="0">
                <a:solidFill>
                  <a:schemeClr val="hlink"/>
                </a:solidFill>
              </a:rPr>
            </a:br>
            <a:r>
              <a:rPr lang="en-US" sz="3200" dirty="0">
                <a:solidFill>
                  <a:srgbClr val="FFFF00"/>
                </a:solidFill>
              </a:rPr>
              <a:t>watch</a:t>
            </a:r>
            <a:r>
              <a:rPr lang="en-US" sz="3200" dirty="0"/>
              <a:t> us </a:t>
            </a:r>
            <a:r>
              <a:rPr lang="en-US" sz="3200" dirty="0" err="1"/>
              <a:t>youtube</a:t>
            </a:r>
            <a:r>
              <a:rPr lang="en-US" sz="3200" dirty="0"/>
              <a:t>  @</a:t>
            </a:r>
            <a:r>
              <a:rPr lang="en-US" sz="2800" dirty="0"/>
              <a:t>SaltandLightBibleMinistries</a:t>
            </a:r>
            <a:br>
              <a:rPr lang="en-US" sz="2800" dirty="0"/>
            </a:br>
            <a:br>
              <a:rPr lang="en-US" sz="4400" dirty="0"/>
            </a:br>
            <a:r>
              <a:rPr lang="en-US" sz="4000" dirty="0"/>
              <a:t>or</a:t>
            </a:r>
            <a:r>
              <a:rPr lang="en-US" sz="4400" dirty="0"/>
              <a:t> </a:t>
            </a:r>
            <a:r>
              <a:rPr lang="en-US" sz="3600" dirty="0">
                <a:solidFill>
                  <a:srgbClr val="FFFF00"/>
                </a:solidFill>
              </a:rPr>
              <a:t>mail</a:t>
            </a:r>
            <a:r>
              <a:rPr lang="en-US" sz="3600" dirty="0"/>
              <a:t>: Salt and Light Bible Ministries</a:t>
            </a:r>
            <a:br>
              <a:rPr lang="en-US" sz="3600" dirty="0"/>
            </a:br>
            <a:r>
              <a:rPr lang="en-US" sz="3200" dirty="0"/>
              <a:t>c/o Pastor Jason Kauranen</a:t>
            </a:r>
            <a:br>
              <a:rPr lang="en-US" sz="3600" dirty="0"/>
            </a:br>
            <a:r>
              <a:rPr lang="en-US" sz="3600" dirty="0"/>
              <a:t>2 Dianne Drive</a:t>
            </a:r>
            <a:br>
              <a:rPr lang="en-US" sz="3600" dirty="0"/>
            </a:br>
            <a:r>
              <a:rPr lang="en-US" sz="3600" dirty="0"/>
              <a:t>East Wareham, Mass 02538</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553A-861C-D1A7-3054-504832B29231}"/>
              </a:ext>
            </a:extLst>
          </p:cNvPr>
          <p:cNvSpPr>
            <a:spLocks noGrp="1"/>
          </p:cNvSpPr>
          <p:nvPr>
            <p:ph type="title"/>
          </p:nvPr>
        </p:nvSpPr>
        <p:spPr>
          <a:xfrm>
            <a:off x="304800" y="303750"/>
            <a:ext cx="8531225" cy="1089166"/>
          </a:xfrm>
        </p:spPr>
        <p:txBody>
          <a:bodyPr/>
          <a:lstStyle/>
          <a:p>
            <a:endParaRPr lang="en-US" dirty="0"/>
          </a:p>
        </p:txBody>
      </p:sp>
      <p:pic>
        <p:nvPicPr>
          <p:cNvPr id="1026" name="Picture 2" descr="The Lord's Supper | Sermon Series | Remix Church Media">
            <a:extLst>
              <a:ext uri="{FF2B5EF4-FFF2-40B4-BE49-F238E27FC236}">
                <a16:creationId xmlns:a16="http://schemas.microsoft.com/office/drawing/2014/main" id="{CF836626-436A-6B37-5FD6-1FAACB8A8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0292"/>
            <a:ext cx="9144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7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6323-EFB8-4458-E713-593101FAD896}"/>
              </a:ext>
            </a:extLst>
          </p:cNvPr>
          <p:cNvSpPr>
            <a:spLocks noGrp="1"/>
          </p:cNvSpPr>
          <p:nvPr>
            <p:ph type="title"/>
          </p:nvPr>
        </p:nvSpPr>
        <p:spPr/>
        <p:txBody>
          <a:bodyPr/>
          <a:lstStyle/>
          <a:p>
            <a:r>
              <a:rPr lang="en-US" sz="4400" dirty="0"/>
              <a:t>The primary purpose of </a:t>
            </a:r>
            <a:br>
              <a:rPr lang="en-US" sz="4400" dirty="0"/>
            </a:br>
            <a:r>
              <a:rPr lang="en-US" sz="4400" dirty="0"/>
              <a:t>the Mosaic Law: </a:t>
            </a:r>
            <a:br>
              <a:rPr lang="en-US" sz="4400" dirty="0"/>
            </a:br>
            <a:r>
              <a:rPr lang="en-US" sz="4400" dirty="0"/>
              <a:t>a) to reveal human sinfulness, Rom 3:19-20, 7:7,</a:t>
            </a:r>
            <a:br>
              <a:rPr lang="en-US" sz="4400" dirty="0"/>
            </a:br>
            <a:r>
              <a:rPr lang="en-US" sz="4400" dirty="0"/>
              <a:t>b) to act as a tutor leading to Christ, Gal 3:19-26,  </a:t>
            </a:r>
            <a:br>
              <a:rPr lang="en-US" sz="4400" dirty="0"/>
            </a:br>
            <a:r>
              <a:rPr lang="en-US" sz="4400" dirty="0"/>
              <a:t>c) define God's standard of holiness, Rom 7:12, </a:t>
            </a:r>
            <a:r>
              <a:rPr lang="en-US" sz="4400" dirty="0" err="1"/>
              <a:t>Psa</a:t>
            </a:r>
            <a:r>
              <a:rPr lang="en-US" sz="4400" dirty="0"/>
              <a:t> 119.</a:t>
            </a:r>
            <a:br>
              <a:rPr lang="en-US" sz="4400" dirty="0"/>
            </a:br>
            <a:endParaRPr lang="en-US" sz="4400" dirty="0"/>
          </a:p>
        </p:txBody>
      </p:sp>
    </p:spTree>
    <p:extLst>
      <p:ext uri="{BB962C8B-B14F-4D97-AF65-F5344CB8AC3E}">
        <p14:creationId xmlns:p14="http://schemas.microsoft.com/office/powerpoint/2010/main" val="232519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8CBE-CC9D-39D3-60E1-94019617D134}"/>
              </a:ext>
            </a:extLst>
          </p:cNvPr>
          <p:cNvSpPr>
            <a:spLocks noGrp="1"/>
          </p:cNvSpPr>
          <p:nvPr>
            <p:ph type="title"/>
          </p:nvPr>
        </p:nvSpPr>
        <p:spPr/>
        <p:txBody>
          <a:bodyPr/>
          <a:lstStyle/>
          <a:p>
            <a:r>
              <a:rPr lang="en-US" sz="4400" dirty="0"/>
              <a:t>Jam 2:10 For whoever keeps the whole law and yet stumbles in one point, he has become guilty of all. </a:t>
            </a:r>
          </a:p>
        </p:txBody>
      </p:sp>
    </p:spTree>
    <p:extLst>
      <p:ext uri="{BB962C8B-B14F-4D97-AF65-F5344CB8AC3E}">
        <p14:creationId xmlns:p14="http://schemas.microsoft.com/office/powerpoint/2010/main" val="225637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736E-03B2-14F6-8D89-28BC36F42BDB}"/>
              </a:ext>
            </a:extLst>
          </p:cNvPr>
          <p:cNvSpPr>
            <a:spLocks noGrp="1"/>
          </p:cNvSpPr>
          <p:nvPr>
            <p:ph type="title"/>
          </p:nvPr>
        </p:nvSpPr>
        <p:spPr/>
        <p:txBody>
          <a:bodyPr/>
          <a:lstStyle/>
          <a:p>
            <a:r>
              <a:rPr lang="en-US" sz="4400" dirty="0"/>
              <a:t>1Ti 2:13 For it was Adam who was first created, and then Eve.</a:t>
            </a:r>
            <a:br>
              <a:rPr lang="en-US" sz="4400" dirty="0"/>
            </a:br>
            <a:r>
              <a:rPr lang="en-US" sz="4400" dirty="0"/>
              <a:t> </a:t>
            </a:r>
            <a:br>
              <a:rPr lang="en-US" sz="4400" dirty="0"/>
            </a:br>
            <a:r>
              <a:rPr lang="en-US" sz="4400" dirty="0"/>
              <a:t>1Ti 2:14 And it was not Adam </a:t>
            </a:r>
            <a:br>
              <a:rPr lang="en-US" sz="4400" dirty="0"/>
            </a:br>
            <a:r>
              <a:rPr lang="en-US" sz="4400" dirty="0"/>
              <a:t>who was deceived, but the woman being deceived, </a:t>
            </a:r>
            <a:br>
              <a:rPr lang="en-US" sz="4400" dirty="0"/>
            </a:br>
            <a:r>
              <a:rPr lang="en-US" sz="4400" dirty="0"/>
              <a:t>fell into transgression. </a:t>
            </a:r>
            <a:br>
              <a:rPr lang="en-US" sz="4400" dirty="0"/>
            </a:br>
            <a:endParaRPr lang="en-US" sz="4400" dirty="0"/>
          </a:p>
        </p:txBody>
      </p:sp>
    </p:spTree>
    <p:extLst>
      <p:ext uri="{BB962C8B-B14F-4D97-AF65-F5344CB8AC3E}">
        <p14:creationId xmlns:p14="http://schemas.microsoft.com/office/powerpoint/2010/main" val="100695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ACDA-4C6A-4B55-06C6-D2E83F95F4D3}"/>
              </a:ext>
            </a:extLst>
          </p:cNvPr>
          <p:cNvSpPr>
            <a:spLocks noGrp="1"/>
          </p:cNvSpPr>
          <p:nvPr>
            <p:ph type="title"/>
          </p:nvPr>
        </p:nvSpPr>
        <p:spPr/>
        <p:txBody>
          <a:bodyPr/>
          <a:lstStyle/>
          <a:p>
            <a:r>
              <a:rPr lang="en-US" sz="4800" dirty="0"/>
              <a:t>Gen 2:16 The Lord God commanded the man, saying, “From any tree of the garden you may eat freely; </a:t>
            </a:r>
          </a:p>
        </p:txBody>
      </p:sp>
    </p:spTree>
    <p:extLst>
      <p:ext uri="{BB962C8B-B14F-4D97-AF65-F5344CB8AC3E}">
        <p14:creationId xmlns:p14="http://schemas.microsoft.com/office/powerpoint/2010/main" val="423364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74E5-85B5-9D4E-B177-39DAEDB21613}"/>
              </a:ext>
            </a:extLst>
          </p:cNvPr>
          <p:cNvSpPr>
            <a:spLocks noGrp="1"/>
          </p:cNvSpPr>
          <p:nvPr>
            <p:ph type="title"/>
          </p:nvPr>
        </p:nvSpPr>
        <p:spPr/>
        <p:txBody>
          <a:bodyPr/>
          <a:lstStyle/>
          <a:p>
            <a:r>
              <a:rPr lang="en-US" sz="4800" dirty="0"/>
              <a:t>Gen 2:17 but from the tree of the knowledge of good and evil you shall not eat, for in the day that you eat from it you will surely die.” </a:t>
            </a:r>
          </a:p>
        </p:txBody>
      </p:sp>
    </p:spTree>
    <p:extLst>
      <p:ext uri="{BB962C8B-B14F-4D97-AF65-F5344CB8AC3E}">
        <p14:creationId xmlns:p14="http://schemas.microsoft.com/office/powerpoint/2010/main" val="409995428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8000</TotalTime>
  <Words>1189</Words>
  <Application>Microsoft Office PowerPoint</Application>
  <PresentationFormat>On-screen Show (4:3)</PresentationFormat>
  <Paragraphs>29</Paragraphs>
  <Slides>30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Default Design</vt:lpstr>
      <vt:lpstr>Please respect the Word of God as it is being taught by  shutting off all cell phones and electronics, giving your undivided attention while service is in session.  Thank you! SLBM</vt:lpstr>
      <vt:lpstr>Salt and Light Bible Ministries  ‘A Daily Cross with Thee’ # 062   The Analogies of the Shadows; Sin Cannot Be Concealed – Part 14.  Pastor Jason Kauranen Sunday May 3, 2026 </vt:lpstr>
      <vt:lpstr>Rebound - 1John 1:9 states,   “ If we confess our sins,  He is faithful and righteous to forgive us our sins and to cleanse us from all unrighteousness”. </vt:lpstr>
      <vt:lpstr>PowerPoint Presentation</vt:lpstr>
      <vt:lpstr>The primary purpose of  the Mosaic Law:  a) to reveal human sinfulness, Rom 3:19-20, 7:7, b) to act as a tutor leading to Christ, Gal 3:19-26,   c) define God's standard of holiness, Rom 7:12, Psa 119. </vt:lpstr>
      <vt:lpstr>Jam 2:10 For whoever keeps the whole law and yet stumbles in one point, he has become guilty of all. </vt:lpstr>
      <vt:lpstr>1Ti 2:13 For it was Adam who was first created, and then Eve.   1Ti 2:14 And it was not Adam  who was deceived, but the woman being deceived,  fell into transgression.  </vt:lpstr>
      <vt:lpstr>Gen 2:16 The Lord God commanded the man, saying, “From any tree of the garden you may eat freely; </vt:lpstr>
      <vt:lpstr>Gen 2:17 but from the tree of the knowledge of good and evil you shall not eat, for in the day that you eat from it you will surely die.” </vt:lpstr>
      <vt:lpstr>Gen 3:6 When the woman saw that the tree was good for food, and that it was a delight to the eyes, and that the tree was desirable to make one wise,  she took from its fruit and ate; and she gave also to her husband with her, and he ate.</vt:lpstr>
      <vt:lpstr>1Jo 5:17 All unrighteousness is sin, and there is a sin not leading to death.</vt:lpstr>
      <vt:lpstr>the principle in Luke 12:35-48 …    Luke 12:47 And that slave who knew his master’s will and did not get ready or act in accord with his will, will receive many lashes,  </vt:lpstr>
      <vt:lpstr>Luke 12:48 but the one who  did not know it, and committed deeds worthy of a flogging,  will receive but few.  From everyone who has been given much, much will be required; and to whom they entrusted much, of him they will ask all the more. </vt:lpstr>
      <vt:lpstr>Lev 5:1 ‘Now if a person sins after he hears a public adjuration to testify when he is a witness, whether he has seen or otherwise known, if he does not tell it, then he will bear his guilt.</vt:lpstr>
      <vt:lpstr>Lev 5:5 So it shall be when he becomes guilty in one of these, that he shall confess that in which he has sinned. </vt:lpstr>
      <vt:lpstr>Lev 5:7 ‘But if he cannot afford a lamb, then he shall bring to the Lord his guilt offering for that in which he has sinned, two turtledoves or two young pigeons, one for a sin offering and the other for a burnt offering. </vt:lpstr>
      <vt:lpstr>1. Sin Offering (First Bird): Deals specifically with the guilt of the sin or ceremonial impurity (Lev. 5:5-6). It cleanses the person so they can enter the sanctuary. </vt:lpstr>
      <vt:lpstr>2. Burnt Offering (Second Bird): Represents full surrender, dedication, and consecration to God. It signals a restored relationship, not just a forgiven action. </vt:lpstr>
      <vt:lpstr>Lev 5:13 So the priest shall make atonement for him concerning his sin which he has committed from one of these, and it will be forgiven him; then the rest shall become the priest’s, like the grain offering.’” </vt:lpstr>
      <vt:lpstr>This beginning section of Lev 5 …  - Verses 1-6 are an extension of the sin offering as far as purification and cleansing, - verses 7-10 speaking concessions of the poor, - and verses 11-13 covers the destitute and extreme poor.  </vt:lpstr>
      <vt:lpstr>The analogy of the sin offering shadow is the reality to the substitutional spiritual death of Christ and His blood to provide for the forgiveness of sin,  Eph 1:7; 2Co 5:21. </vt:lpstr>
      <vt:lpstr>Eph 1:7 In Him (Jesus Christ) we have redemption through His blood, the forgiveness of our trespasses, according to the riches of His grace. </vt:lpstr>
      <vt:lpstr>Lev 5:1 ‘Now if a person sins after he hears a public adjuration to testify when he is a witness, whether he has seen or otherwise known, if he does not tell it, then he will bear his guilt. </vt:lpstr>
      <vt:lpstr>‘utterance’ - qowl (H6963 kohl)  = a voice or sound;  ‘of an oath’ - alah (H423 aw-law') = a curse or earnest request;  = swearing or oath.  </vt:lpstr>
      <vt:lpstr>‘hears’ - shama`-  (H8085 shaw-mah’)   = heard, hear, listen to with attention *This is in the QAL stem, conjunctive perfect (wa- ) which indicates this is heard clearly and with obedience in mind, attentive in the information brough forward or act done. = &gt;&gt; ‘And in hearing’ </vt:lpstr>
      <vt:lpstr>God required His people to make the truth known at all times …   To fail in this area (not faithfully representing the truth), was to sin against a Godly principle and bear guilt or be guilty.</vt:lpstr>
      <vt:lpstr>Lev 5:2 Or if a person touches any unclean thing, whether a carcass of an unclean beast or the carcass of unclean cattle or a carcass of unclean swarming things, though it is hidden from him and he is unclean, then he will be guilty. </vt:lpstr>
      <vt:lpstr>‘unclean things’ - tame' dabar –  (H2931,H1697 tah-MAY dah-VAHR)  = polluted or defiled, unclean,   = of any such thing or matter, a cause of. </vt:lpstr>
      <vt:lpstr>Lev 5:3 ‘Or if he touches human uncleanness, of whatever sort his uncleanness may be with which he becomes unclean, and it is hidden from him, and then he comes to know it, he will be guilty. </vt:lpstr>
      <vt:lpstr>Salt &amp; Light Bible Ministries Help, Letters, Prayer &amp; Donations write to us:  SLBM@gmail.org visit our website:  SLBM.org  -*paypal watch us youtube  @SaltandLightBibleMinistries  or mail: Salt and Light Bible Ministries c/o Pastor Jason Kauranen 2 Dianne Drive East Wareham, Mass 02538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RMBM</dc:creator>
  <cp:lastModifiedBy>Pastor Jason Kauranen</cp:lastModifiedBy>
  <cp:revision>3</cp:revision>
  <dcterms:created xsi:type="dcterms:W3CDTF">2016-07-31T13:32:40Z</dcterms:created>
  <dcterms:modified xsi:type="dcterms:W3CDTF">2026-05-03T11:31:57Z</dcterms:modified>
</cp:coreProperties>
</file>