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295" r:id="rId2"/>
    <p:sldId id="256" r:id="rId3"/>
    <p:sldId id="294" r:id="rId4"/>
    <p:sldId id="426" r:id="rId5"/>
    <p:sldId id="429" r:id="rId6"/>
    <p:sldId id="433" r:id="rId7"/>
    <p:sldId id="432" r:id="rId8"/>
    <p:sldId id="445" r:id="rId9"/>
    <p:sldId id="435" r:id="rId10"/>
    <p:sldId id="447" r:id="rId11"/>
    <p:sldId id="446" r:id="rId12"/>
    <p:sldId id="448" r:id="rId13"/>
    <p:sldId id="436" r:id="rId14"/>
    <p:sldId id="437" r:id="rId15"/>
    <p:sldId id="449" r:id="rId16"/>
    <p:sldId id="438" r:id="rId17"/>
    <p:sldId id="443" r:id="rId18"/>
    <p:sldId id="439" r:id="rId19"/>
    <p:sldId id="440" r:id="rId20"/>
    <p:sldId id="441" r:id="rId21"/>
    <p:sldId id="442" r:id="rId22"/>
    <p:sldId id="444" r:id="rId23"/>
    <p:sldId id="451" r:id="rId24"/>
    <p:sldId id="450" r:id="rId25"/>
    <p:sldId id="452" r:id="rId26"/>
    <p:sldId id="453" r:id="rId27"/>
    <p:sldId id="454" r:id="rId28"/>
    <p:sldId id="455" r:id="rId29"/>
    <p:sldId id="456" r:id="rId30"/>
    <p:sldId id="457" r:id="rId31"/>
    <p:sldId id="293" r:id="rId32"/>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94718"/>
  </p:normalViewPr>
  <p:slideViewPr>
    <p:cSldViewPr snapToGrid="0">
      <p:cViewPr varScale="1">
        <p:scale>
          <a:sx n="84" d="100"/>
          <a:sy n="84" d="100"/>
        </p:scale>
        <p:origin x="91" y="125"/>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59"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5-27T19:47:28.779" v="3691" actId="20577"/>
      <pc:docMkLst>
        <pc:docMk/>
      </pc:docMkLst>
      <pc:sldChg chg="modSp mod">
        <pc:chgData name="Pastor Jason Kauranen" userId="e0c3930084765aaa" providerId="LiveId" clId="{A438F859-A371-4CA2-BA51-2B86427404E9}" dt="2026-05-27T19:47:28.779" v="3691" actId="20577"/>
        <pc:sldMkLst>
          <pc:docMk/>
          <pc:sldMk cId="0" sldId="256"/>
        </pc:sldMkLst>
        <pc:spChg chg="mod">
          <ac:chgData name="Pastor Jason Kauranen" userId="e0c3930084765aaa" providerId="LiveId" clId="{A438F859-A371-4CA2-BA51-2B86427404E9}" dt="2026-05-27T19:47:28.779" v="3691" actId="20577"/>
          <ac:spMkLst>
            <pc:docMk/>
            <pc:sldMk cId="0" sldId="256"/>
            <ac:spMk id="85" creationId="{00000000-0000-0000-0000-000000000000}"/>
          </ac:spMkLst>
        </pc:spChg>
      </pc:sldChg>
      <pc:sldChg chg="modSp mod ord">
        <pc:chgData name="Pastor Jason Kauranen" userId="e0c3930084765aaa" providerId="LiveId" clId="{A438F859-A371-4CA2-BA51-2B86427404E9}" dt="2026-05-27T19:44:36.255" v="3689" actId="20577"/>
        <pc:sldMkLst>
          <pc:docMk/>
          <pc:sldMk cId="0" sldId="293"/>
        </pc:sldMkLst>
        <pc:spChg chg="mod">
          <ac:chgData name="Pastor Jason Kauranen" userId="e0c3930084765aaa" providerId="LiveId" clId="{A438F859-A371-4CA2-BA51-2B86427404E9}" dt="2026-05-27T19:44:36.255" v="3689" actId="20577"/>
          <ac:spMkLst>
            <pc:docMk/>
            <pc:sldMk cId="0" sldId="293"/>
            <ac:spMk id="272" creationId="{00000000-0000-0000-0000-000000000000}"/>
          </ac:spMkLst>
        </pc:spChg>
      </pc:sldChg>
      <pc:sldChg chg="modSp new del mod">
        <pc:chgData name="Pastor Jason Kauranen" userId="e0c3930084765aaa" providerId="LiveId" clId="{A438F859-A371-4CA2-BA51-2B86427404E9}" dt="2026-05-27T18:31:05.944" v="3507" actId="47"/>
        <pc:sldMkLst>
          <pc:docMk/>
          <pc:sldMk cId="477141615" sldId="408"/>
        </pc:sldMkLst>
      </pc:sldChg>
      <pc:sldChg chg="modSp new del mod">
        <pc:chgData name="Pastor Jason Kauranen" userId="e0c3930084765aaa" providerId="LiveId" clId="{A438F859-A371-4CA2-BA51-2B86427404E9}" dt="2026-05-27T18:31:06.529" v="3508" actId="47"/>
        <pc:sldMkLst>
          <pc:docMk/>
          <pc:sldMk cId="2711150159" sldId="415"/>
        </pc:sldMkLst>
      </pc:sldChg>
      <pc:sldChg chg="modSp new del mod">
        <pc:chgData name="Pastor Jason Kauranen" userId="e0c3930084765aaa" providerId="LiveId" clId="{A438F859-A371-4CA2-BA51-2B86427404E9}" dt="2026-05-27T18:31:08.210" v="3509" actId="47"/>
        <pc:sldMkLst>
          <pc:docMk/>
          <pc:sldMk cId="2081810661" sldId="416"/>
        </pc:sldMkLst>
      </pc:sldChg>
      <pc:sldChg chg="modSp new del mod">
        <pc:chgData name="Pastor Jason Kauranen" userId="e0c3930084765aaa" providerId="LiveId" clId="{A438F859-A371-4CA2-BA51-2B86427404E9}" dt="2026-05-27T18:31:09.857" v="3510" actId="47"/>
        <pc:sldMkLst>
          <pc:docMk/>
          <pc:sldMk cId="897091741" sldId="417"/>
        </pc:sldMkLst>
      </pc:sldChg>
      <pc:sldChg chg="modSp new del mod">
        <pc:chgData name="Pastor Jason Kauranen" userId="e0c3930084765aaa" providerId="LiveId" clId="{A438F859-A371-4CA2-BA51-2B86427404E9}" dt="2026-05-27T18:31:11.690" v="3511" actId="47"/>
        <pc:sldMkLst>
          <pc:docMk/>
          <pc:sldMk cId="1914353277" sldId="418"/>
        </pc:sldMkLst>
      </pc:sldChg>
      <pc:sldChg chg="modSp new del mod">
        <pc:chgData name="Pastor Jason Kauranen" userId="e0c3930084765aaa" providerId="LiveId" clId="{A438F859-A371-4CA2-BA51-2B86427404E9}" dt="2026-05-27T18:31:13.496" v="3512" actId="47"/>
        <pc:sldMkLst>
          <pc:docMk/>
          <pc:sldMk cId="2108819672" sldId="419"/>
        </pc:sldMkLst>
      </pc:sldChg>
      <pc:sldChg chg="modSp new del mod">
        <pc:chgData name="Pastor Jason Kauranen" userId="e0c3930084765aaa" providerId="LiveId" clId="{A438F859-A371-4CA2-BA51-2B86427404E9}" dt="2026-05-27T18:32:35.709" v="3530" actId="47"/>
        <pc:sldMkLst>
          <pc:docMk/>
          <pc:sldMk cId="316099904" sldId="420"/>
        </pc:sldMkLst>
      </pc:sldChg>
      <pc:sldChg chg="modSp new del mod">
        <pc:chgData name="Pastor Jason Kauranen" userId="e0c3930084765aaa" providerId="LiveId" clId="{A438F859-A371-4CA2-BA51-2B86427404E9}" dt="2026-05-27T18:32:38.374" v="3531" actId="47"/>
        <pc:sldMkLst>
          <pc:docMk/>
          <pc:sldMk cId="3117290663" sldId="421"/>
        </pc:sldMkLst>
      </pc:sldChg>
      <pc:sldChg chg="modSp new del mod">
        <pc:chgData name="Pastor Jason Kauranen" userId="e0c3930084765aaa" providerId="LiveId" clId="{A438F859-A371-4CA2-BA51-2B86427404E9}" dt="2026-05-27T18:31:14.487" v="3513" actId="47"/>
        <pc:sldMkLst>
          <pc:docMk/>
          <pc:sldMk cId="1049033813" sldId="422"/>
        </pc:sldMkLst>
      </pc:sldChg>
      <pc:sldChg chg="modSp new del mod">
        <pc:chgData name="Pastor Jason Kauranen" userId="e0c3930084765aaa" providerId="LiveId" clId="{A438F859-A371-4CA2-BA51-2B86427404E9}" dt="2026-05-27T18:31:15.178" v="3514" actId="47"/>
        <pc:sldMkLst>
          <pc:docMk/>
          <pc:sldMk cId="3033614847" sldId="423"/>
        </pc:sldMkLst>
      </pc:sldChg>
      <pc:sldChg chg="modSp new del mod">
        <pc:chgData name="Pastor Jason Kauranen" userId="e0c3930084765aaa" providerId="LiveId" clId="{A438F859-A371-4CA2-BA51-2B86427404E9}" dt="2026-05-27T18:31:15.640" v="3515" actId="47"/>
        <pc:sldMkLst>
          <pc:docMk/>
          <pc:sldMk cId="1305778738" sldId="424"/>
        </pc:sldMkLst>
      </pc:sldChg>
      <pc:sldChg chg="modSp new del mod">
        <pc:chgData name="Pastor Jason Kauranen" userId="e0c3930084765aaa" providerId="LiveId" clId="{A438F859-A371-4CA2-BA51-2B86427404E9}" dt="2026-05-27T18:31:16.073" v="3516" actId="47"/>
        <pc:sldMkLst>
          <pc:docMk/>
          <pc:sldMk cId="2895329605" sldId="425"/>
        </pc:sldMkLst>
      </pc:sldChg>
      <pc:sldChg chg="modSp new mod">
        <pc:chgData name="Pastor Jason Kauranen" userId="e0c3930084765aaa" providerId="LiveId" clId="{A438F859-A371-4CA2-BA51-2B86427404E9}" dt="2026-05-27T18:31:57.708" v="3528" actId="20577"/>
        <pc:sldMkLst>
          <pc:docMk/>
          <pc:sldMk cId="955394267" sldId="426"/>
        </pc:sldMkLst>
        <pc:spChg chg="mod">
          <ac:chgData name="Pastor Jason Kauranen" userId="e0c3930084765aaa" providerId="LiveId" clId="{A438F859-A371-4CA2-BA51-2B86427404E9}" dt="2026-05-27T18:31:57.708" v="3528" actId="20577"/>
          <ac:spMkLst>
            <pc:docMk/>
            <pc:sldMk cId="955394267" sldId="426"/>
            <ac:spMk id="2" creationId="{CD286BB2-33F7-0F68-0339-BBEBA3CDA30F}"/>
          </ac:spMkLst>
        </pc:spChg>
      </pc:sldChg>
      <pc:sldChg chg="modSp new del mod">
        <pc:chgData name="Pastor Jason Kauranen" userId="e0c3930084765aaa" providerId="LiveId" clId="{A438F859-A371-4CA2-BA51-2B86427404E9}" dt="2026-05-27T18:32:25.067" v="3529" actId="47"/>
        <pc:sldMkLst>
          <pc:docMk/>
          <pc:sldMk cId="771055609" sldId="427"/>
        </pc:sldMkLst>
      </pc:sldChg>
      <pc:sldChg chg="modSp new add del mod">
        <pc:chgData name="Pastor Jason Kauranen" userId="e0c3930084765aaa" providerId="LiveId" clId="{A438F859-A371-4CA2-BA51-2B86427404E9}" dt="2026-05-27T18:35:51.239" v="3540" actId="47"/>
        <pc:sldMkLst>
          <pc:docMk/>
          <pc:sldMk cId="1003055902" sldId="428"/>
        </pc:sldMkLst>
      </pc:sldChg>
      <pc:sldChg chg="modSp new mod">
        <pc:chgData name="Pastor Jason Kauranen" userId="e0c3930084765aaa" providerId="LiveId" clId="{A438F859-A371-4CA2-BA51-2B86427404E9}" dt="2026-05-20T20:04:44.355" v="3146"/>
        <pc:sldMkLst>
          <pc:docMk/>
          <pc:sldMk cId="2461162812" sldId="429"/>
        </pc:sldMkLst>
        <pc:spChg chg="mod">
          <ac:chgData name="Pastor Jason Kauranen" userId="e0c3930084765aaa" providerId="LiveId" clId="{A438F859-A371-4CA2-BA51-2B86427404E9}" dt="2026-05-20T20:04:44.355" v="3146"/>
          <ac:spMkLst>
            <pc:docMk/>
            <pc:sldMk cId="2461162812" sldId="429"/>
            <ac:spMk id="2" creationId="{6A59D107-6B77-B132-FE6A-9F5380142B96}"/>
          </ac:spMkLst>
        </pc:spChg>
      </pc:sldChg>
      <pc:sldChg chg="modSp new del mod">
        <pc:chgData name="Pastor Jason Kauranen" userId="e0c3930084765aaa" providerId="LiveId" clId="{A438F859-A371-4CA2-BA51-2B86427404E9}" dt="2026-05-27T18:37:06.102" v="3548" actId="47"/>
        <pc:sldMkLst>
          <pc:docMk/>
          <pc:sldMk cId="263854780" sldId="430"/>
        </pc:sldMkLst>
      </pc:sldChg>
      <pc:sldChg chg="modSp new del mod">
        <pc:chgData name="Pastor Jason Kauranen" userId="e0c3930084765aaa" providerId="LiveId" clId="{A438F859-A371-4CA2-BA51-2B86427404E9}" dt="2026-05-27T18:37:21.277" v="3549" actId="47"/>
        <pc:sldMkLst>
          <pc:docMk/>
          <pc:sldMk cId="597162250" sldId="431"/>
        </pc:sldMkLst>
      </pc:sldChg>
      <pc:sldChg chg="modSp new mod">
        <pc:chgData name="Pastor Jason Kauranen" userId="e0c3930084765aaa" providerId="LiveId" clId="{A438F859-A371-4CA2-BA51-2B86427404E9}" dt="2026-05-20T20:16:40.662" v="3201" actId="20577"/>
        <pc:sldMkLst>
          <pc:docMk/>
          <pc:sldMk cId="565185969" sldId="432"/>
        </pc:sldMkLst>
        <pc:spChg chg="mod">
          <ac:chgData name="Pastor Jason Kauranen" userId="e0c3930084765aaa" providerId="LiveId" clId="{A438F859-A371-4CA2-BA51-2B86427404E9}" dt="2026-05-20T20:16:40.662" v="3201" actId="20577"/>
          <ac:spMkLst>
            <pc:docMk/>
            <pc:sldMk cId="565185969" sldId="432"/>
            <ac:spMk id="2" creationId="{E13AFC28-8A75-1207-3A49-3D058D2A7661}"/>
          </ac:spMkLst>
        </pc:spChg>
      </pc:sldChg>
      <pc:sldChg chg="modSp new mod">
        <pc:chgData name="Pastor Jason Kauranen" userId="e0c3930084765aaa" providerId="LiveId" clId="{A438F859-A371-4CA2-BA51-2B86427404E9}" dt="2026-05-27T18:36:47.981" v="3546" actId="20577"/>
        <pc:sldMkLst>
          <pc:docMk/>
          <pc:sldMk cId="4156897586" sldId="433"/>
        </pc:sldMkLst>
        <pc:spChg chg="mod">
          <ac:chgData name="Pastor Jason Kauranen" userId="e0c3930084765aaa" providerId="LiveId" clId="{A438F859-A371-4CA2-BA51-2B86427404E9}" dt="2026-05-27T18:36:47.981" v="3546" actId="20577"/>
          <ac:spMkLst>
            <pc:docMk/>
            <pc:sldMk cId="4156897586" sldId="433"/>
            <ac:spMk id="2" creationId="{30FD50E2-7585-F6EF-1214-42A315475D09}"/>
          </ac:spMkLst>
        </pc:spChg>
      </pc:sldChg>
      <pc:sldChg chg="modSp new del mod">
        <pc:chgData name="Pastor Jason Kauranen" userId="e0c3930084765aaa" providerId="LiveId" clId="{A438F859-A371-4CA2-BA51-2B86427404E9}" dt="2026-05-27T18:37:04.226" v="3547" actId="47"/>
        <pc:sldMkLst>
          <pc:docMk/>
          <pc:sldMk cId="3135103288" sldId="434"/>
        </pc:sldMkLst>
      </pc:sldChg>
      <pc:sldChg chg="modSp new mod">
        <pc:chgData name="Pastor Jason Kauranen" userId="e0c3930084765aaa" providerId="LiveId" clId="{A438F859-A371-4CA2-BA51-2B86427404E9}" dt="2026-05-20T20:17:54.592" v="3224" actId="20577"/>
        <pc:sldMkLst>
          <pc:docMk/>
          <pc:sldMk cId="3322676126" sldId="435"/>
        </pc:sldMkLst>
        <pc:spChg chg="mod">
          <ac:chgData name="Pastor Jason Kauranen" userId="e0c3930084765aaa" providerId="LiveId" clId="{A438F859-A371-4CA2-BA51-2B86427404E9}" dt="2026-05-20T20:17:54.592" v="3224" actId="20577"/>
          <ac:spMkLst>
            <pc:docMk/>
            <pc:sldMk cId="3322676126" sldId="435"/>
            <ac:spMk id="2" creationId="{4C9CF4B4-7C48-5D07-C5F0-B3D4999EB76C}"/>
          </ac:spMkLst>
        </pc:spChg>
      </pc:sldChg>
      <pc:sldChg chg="modSp new mod">
        <pc:chgData name="Pastor Jason Kauranen" userId="e0c3930084765aaa" providerId="LiveId" clId="{A438F859-A371-4CA2-BA51-2B86427404E9}" dt="2026-05-20T20:22:23.996" v="3262" actId="5793"/>
        <pc:sldMkLst>
          <pc:docMk/>
          <pc:sldMk cId="4145795226" sldId="436"/>
        </pc:sldMkLst>
        <pc:spChg chg="mod">
          <ac:chgData name="Pastor Jason Kauranen" userId="e0c3930084765aaa" providerId="LiveId" clId="{A438F859-A371-4CA2-BA51-2B86427404E9}" dt="2026-05-20T20:22:23.996" v="3262" actId="5793"/>
          <ac:spMkLst>
            <pc:docMk/>
            <pc:sldMk cId="4145795226" sldId="436"/>
            <ac:spMk id="2" creationId="{29845C35-4090-C315-95C5-AEBAA11ABD54}"/>
          </ac:spMkLst>
        </pc:spChg>
      </pc:sldChg>
      <pc:sldChg chg="modSp new mod">
        <pc:chgData name="Pastor Jason Kauranen" userId="e0c3930084765aaa" providerId="LiveId" clId="{A438F859-A371-4CA2-BA51-2B86427404E9}" dt="2026-05-20T20:30:55.943" v="3265" actId="255"/>
        <pc:sldMkLst>
          <pc:docMk/>
          <pc:sldMk cId="3828429189" sldId="437"/>
        </pc:sldMkLst>
        <pc:spChg chg="mod">
          <ac:chgData name="Pastor Jason Kauranen" userId="e0c3930084765aaa" providerId="LiveId" clId="{A438F859-A371-4CA2-BA51-2B86427404E9}" dt="2026-05-20T20:30:55.943" v="3265" actId="255"/>
          <ac:spMkLst>
            <pc:docMk/>
            <pc:sldMk cId="3828429189" sldId="437"/>
            <ac:spMk id="2" creationId="{F3D3D97B-8365-60A8-DFB6-3C3DFF1C7D27}"/>
          </ac:spMkLst>
        </pc:spChg>
      </pc:sldChg>
      <pc:sldChg chg="modSp new mod">
        <pc:chgData name="Pastor Jason Kauranen" userId="e0c3930084765aaa" providerId="LiveId" clId="{A438F859-A371-4CA2-BA51-2B86427404E9}" dt="2026-05-20T20:31:28.241" v="3274" actId="20577"/>
        <pc:sldMkLst>
          <pc:docMk/>
          <pc:sldMk cId="2575577404" sldId="438"/>
        </pc:sldMkLst>
        <pc:spChg chg="mod">
          <ac:chgData name="Pastor Jason Kauranen" userId="e0c3930084765aaa" providerId="LiveId" clId="{A438F859-A371-4CA2-BA51-2B86427404E9}" dt="2026-05-20T20:31:28.241" v="3274" actId="20577"/>
          <ac:spMkLst>
            <pc:docMk/>
            <pc:sldMk cId="2575577404" sldId="438"/>
            <ac:spMk id="2" creationId="{2DFA3854-9763-E55B-C54E-B9050F228ACE}"/>
          </ac:spMkLst>
        </pc:spChg>
      </pc:sldChg>
      <pc:sldChg chg="modSp new mod">
        <pc:chgData name="Pastor Jason Kauranen" userId="e0c3930084765aaa" providerId="LiveId" clId="{A438F859-A371-4CA2-BA51-2B86427404E9}" dt="2026-05-20T20:33:31.830" v="3288" actId="313"/>
        <pc:sldMkLst>
          <pc:docMk/>
          <pc:sldMk cId="2581897813" sldId="439"/>
        </pc:sldMkLst>
        <pc:spChg chg="mod">
          <ac:chgData name="Pastor Jason Kauranen" userId="e0c3930084765aaa" providerId="LiveId" clId="{A438F859-A371-4CA2-BA51-2B86427404E9}" dt="2026-05-20T20:33:31.830" v="3288" actId="313"/>
          <ac:spMkLst>
            <pc:docMk/>
            <pc:sldMk cId="2581897813" sldId="439"/>
            <ac:spMk id="2" creationId="{E2A5269D-58B1-1298-E2C0-EFB745DEBEAC}"/>
          </ac:spMkLst>
        </pc:spChg>
      </pc:sldChg>
      <pc:sldChg chg="modSp new mod">
        <pc:chgData name="Pastor Jason Kauranen" userId="e0c3930084765aaa" providerId="LiveId" clId="{A438F859-A371-4CA2-BA51-2B86427404E9}" dt="2026-05-20T20:35:44.072" v="3292" actId="20577"/>
        <pc:sldMkLst>
          <pc:docMk/>
          <pc:sldMk cId="491610259" sldId="440"/>
        </pc:sldMkLst>
        <pc:spChg chg="mod">
          <ac:chgData name="Pastor Jason Kauranen" userId="e0c3930084765aaa" providerId="LiveId" clId="{A438F859-A371-4CA2-BA51-2B86427404E9}" dt="2026-05-20T20:35:44.072" v="3292" actId="20577"/>
          <ac:spMkLst>
            <pc:docMk/>
            <pc:sldMk cId="491610259" sldId="440"/>
            <ac:spMk id="2" creationId="{46072F26-0C67-7412-8490-D5C093D8E1ED}"/>
          </ac:spMkLst>
        </pc:spChg>
      </pc:sldChg>
      <pc:sldChg chg="modSp new mod">
        <pc:chgData name="Pastor Jason Kauranen" userId="e0c3930084765aaa" providerId="LiveId" clId="{A438F859-A371-4CA2-BA51-2B86427404E9}" dt="2026-05-20T20:36:39.325" v="3294"/>
        <pc:sldMkLst>
          <pc:docMk/>
          <pc:sldMk cId="3081149839" sldId="441"/>
        </pc:sldMkLst>
        <pc:spChg chg="mod">
          <ac:chgData name="Pastor Jason Kauranen" userId="e0c3930084765aaa" providerId="LiveId" clId="{A438F859-A371-4CA2-BA51-2B86427404E9}" dt="2026-05-20T20:36:39.325" v="3294"/>
          <ac:spMkLst>
            <pc:docMk/>
            <pc:sldMk cId="3081149839" sldId="441"/>
            <ac:spMk id="2" creationId="{FC410595-3F2F-6536-FB26-6CBD6AC95A42}"/>
          </ac:spMkLst>
        </pc:spChg>
      </pc:sldChg>
      <pc:sldChg chg="modSp new mod">
        <pc:chgData name="Pastor Jason Kauranen" userId="e0c3930084765aaa" providerId="LiveId" clId="{A438F859-A371-4CA2-BA51-2B86427404E9}" dt="2026-05-20T20:37:05.683" v="3297" actId="20577"/>
        <pc:sldMkLst>
          <pc:docMk/>
          <pc:sldMk cId="2413010812" sldId="442"/>
        </pc:sldMkLst>
        <pc:spChg chg="mod">
          <ac:chgData name="Pastor Jason Kauranen" userId="e0c3930084765aaa" providerId="LiveId" clId="{A438F859-A371-4CA2-BA51-2B86427404E9}" dt="2026-05-20T20:37:05.683" v="3297" actId="20577"/>
          <ac:spMkLst>
            <pc:docMk/>
            <pc:sldMk cId="2413010812" sldId="442"/>
            <ac:spMk id="2" creationId="{A167F53E-6E3E-9521-3A25-48BDF91489B2}"/>
          </ac:spMkLst>
        </pc:spChg>
      </pc:sldChg>
      <pc:sldChg chg="modSp new mod ord">
        <pc:chgData name="Pastor Jason Kauranen" userId="e0c3930084765aaa" providerId="LiveId" clId="{A438F859-A371-4CA2-BA51-2B86427404E9}" dt="2026-05-20T20:40:40.981" v="3318"/>
        <pc:sldMkLst>
          <pc:docMk/>
          <pc:sldMk cId="2452336511" sldId="443"/>
        </pc:sldMkLst>
        <pc:spChg chg="mod">
          <ac:chgData name="Pastor Jason Kauranen" userId="e0c3930084765aaa" providerId="LiveId" clId="{A438F859-A371-4CA2-BA51-2B86427404E9}" dt="2026-05-20T20:32:13.273" v="3281" actId="255"/>
          <ac:spMkLst>
            <pc:docMk/>
            <pc:sldMk cId="2452336511" sldId="443"/>
            <ac:spMk id="2" creationId="{54B41577-233C-4647-96F7-0EA83934F7FC}"/>
          </ac:spMkLst>
        </pc:spChg>
      </pc:sldChg>
      <pc:sldChg chg="modSp new mod ord">
        <pc:chgData name="Pastor Jason Kauranen" userId="e0c3930084765aaa" providerId="LiveId" clId="{A438F859-A371-4CA2-BA51-2B86427404E9}" dt="2026-05-20T20:40:13.803" v="3316"/>
        <pc:sldMkLst>
          <pc:docMk/>
          <pc:sldMk cId="1849214390" sldId="444"/>
        </pc:sldMkLst>
        <pc:spChg chg="mod">
          <ac:chgData name="Pastor Jason Kauranen" userId="e0c3930084765aaa" providerId="LiveId" clId="{A438F859-A371-4CA2-BA51-2B86427404E9}" dt="2026-05-20T20:39:33.329" v="3314" actId="20577"/>
          <ac:spMkLst>
            <pc:docMk/>
            <pc:sldMk cId="1849214390" sldId="444"/>
            <ac:spMk id="2" creationId="{70E1FA0F-7D2C-4AD7-5674-C33637706184}"/>
          </ac:spMkLst>
        </pc:spChg>
      </pc:sldChg>
      <pc:sldChg chg="modSp new mod">
        <pc:chgData name="Pastor Jason Kauranen" userId="e0c3930084765aaa" providerId="LiveId" clId="{A438F859-A371-4CA2-BA51-2B86427404E9}" dt="2026-05-27T18:38:19.893" v="3558" actId="20577"/>
        <pc:sldMkLst>
          <pc:docMk/>
          <pc:sldMk cId="2169208525" sldId="445"/>
        </pc:sldMkLst>
        <pc:spChg chg="mod">
          <ac:chgData name="Pastor Jason Kauranen" userId="e0c3930084765aaa" providerId="LiveId" clId="{A438F859-A371-4CA2-BA51-2B86427404E9}" dt="2026-05-27T18:38:19.893" v="3558" actId="20577"/>
          <ac:spMkLst>
            <pc:docMk/>
            <pc:sldMk cId="2169208525" sldId="445"/>
            <ac:spMk id="2" creationId="{1A524188-21FC-1F5D-BF77-43C02E722B18}"/>
          </ac:spMkLst>
        </pc:spChg>
      </pc:sldChg>
      <pc:sldChg chg="modSp new mod ord">
        <pc:chgData name="Pastor Jason Kauranen" userId="e0c3930084765aaa" providerId="LiveId" clId="{A438F859-A371-4CA2-BA51-2B86427404E9}" dt="2026-05-27T18:51:17.426" v="3569" actId="20577"/>
        <pc:sldMkLst>
          <pc:docMk/>
          <pc:sldMk cId="117094072" sldId="446"/>
        </pc:sldMkLst>
        <pc:spChg chg="mod">
          <ac:chgData name="Pastor Jason Kauranen" userId="e0c3930084765aaa" providerId="LiveId" clId="{A438F859-A371-4CA2-BA51-2B86427404E9}" dt="2026-05-27T18:51:17.426" v="3569" actId="20577"/>
          <ac:spMkLst>
            <pc:docMk/>
            <pc:sldMk cId="117094072" sldId="446"/>
            <ac:spMk id="2" creationId="{2FCED5CB-799E-A858-115E-ACE55826A7F0}"/>
          </ac:spMkLst>
        </pc:spChg>
      </pc:sldChg>
      <pc:sldChg chg="modSp new mod">
        <pc:chgData name="Pastor Jason Kauranen" userId="e0c3930084765aaa" providerId="LiveId" clId="{A438F859-A371-4CA2-BA51-2B86427404E9}" dt="2026-05-27T18:39:12.821" v="3563" actId="20577"/>
        <pc:sldMkLst>
          <pc:docMk/>
          <pc:sldMk cId="2141858703" sldId="447"/>
        </pc:sldMkLst>
        <pc:spChg chg="mod">
          <ac:chgData name="Pastor Jason Kauranen" userId="e0c3930084765aaa" providerId="LiveId" clId="{A438F859-A371-4CA2-BA51-2B86427404E9}" dt="2026-05-27T18:39:12.821" v="3563" actId="20577"/>
          <ac:spMkLst>
            <pc:docMk/>
            <pc:sldMk cId="2141858703" sldId="447"/>
            <ac:spMk id="2" creationId="{83D5F3D4-AD0B-3A37-A815-6FDD7F18C65F}"/>
          </ac:spMkLst>
        </pc:spChg>
      </pc:sldChg>
      <pc:sldChg chg="modSp new mod">
        <pc:chgData name="Pastor Jason Kauranen" userId="e0c3930084765aaa" providerId="LiveId" clId="{A438F859-A371-4CA2-BA51-2B86427404E9}" dt="2026-05-27T18:55:34.372" v="3572" actId="255"/>
        <pc:sldMkLst>
          <pc:docMk/>
          <pc:sldMk cId="4230169850" sldId="448"/>
        </pc:sldMkLst>
        <pc:spChg chg="mod">
          <ac:chgData name="Pastor Jason Kauranen" userId="e0c3930084765aaa" providerId="LiveId" clId="{A438F859-A371-4CA2-BA51-2B86427404E9}" dt="2026-05-27T18:55:34.372" v="3572" actId="255"/>
          <ac:spMkLst>
            <pc:docMk/>
            <pc:sldMk cId="4230169850" sldId="448"/>
            <ac:spMk id="2" creationId="{A13747AF-98F7-999A-2003-DB1F5110C62E}"/>
          </ac:spMkLst>
        </pc:spChg>
      </pc:sldChg>
      <pc:sldChg chg="modSp new mod">
        <pc:chgData name="Pastor Jason Kauranen" userId="e0c3930084765aaa" providerId="LiveId" clId="{A438F859-A371-4CA2-BA51-2B86427404E9}" dt="2026-05-27T18:57:44.700" v="3575"/>
        <pc:sldMkLst>
          <pc:docMk/>
          <pc:sldMk cId="1484064840" sldId="449"/>
        </pc:sldMkLst>
        <pc:spChg chg="mod">
          <ac:chgData name="Pastor Jason Kauranen" userId="e0c3930084765aaa" providerId="LiveId" clId="{A438F859-A371-4CA2-BA51-2B86427404E9}" dt="2026-05-27T18:57:44.700" v="3575"/>
          <ac:spMkLst>
            <pc:docMk/>
            <pc:sldMk cId="1484064840" sldId="449"/>
            <ac:spMk id="2" creationId="{2B2426B8-8580-44F1-4A3C-C25140333140}"/>
          </ac:spMkLst>
        </pc:spChg>
      </pc:sldChg>
      <pc:sldChg chg="modSp new mod ord">
        <pc:chgData name="Pastor Jason Kauranen" userId="e0c3930084765aaa" providerId="LiveId" clId="{A438F859-A371-4CA2-BA51-2B86427404E9}" dt="2026-05-27T19:23:24.547" v="3590"/>
        <pc:sldMkLst>
          <pc:docMk/>
          <pc:sldMk cId="2826948488" sldId="450"/>
        </pc:sldMkLst>
        <pc:spChg chg="mod">
          <ac:chgData name="Pastor Jason Kauranen" userId="e0c3930084765aaa" providerId="LiveId" clId="{A438F859-A371-4CA2-BA51-2B86427404E9}" dt="2026-05-27T19:23:04.514" v="3588" actId="20577"/>
          <ac:spMkLst>
            <pc:docMk/>
            <pc:sldMk cId="2826948488" sldId="450"/>
            <ac:spMk id="2" creationId="{18CA7A05-731E-CBDF-3F53-89744A8A4089}"/>
          </ac:spMkLst>
        </pc:spChg>
      </pc:sldChg>
      <pc:sldChg chg="modSp new mod">
        <pc:chgData name="Pastor Jason Kauranen" userId="e0c3930084765aaa" providerId="LiveId" clId="{A438F859-A371-4CA2-BA51-2B86427404E9}" dt="2026-05-27T19:21:57.609" v="3581" actId="20577"/>
        <pc:sldMkLst>
          <pc:docMk/>
          <pc:sldMk cId="1427662327" sldId="451"/>
        </pc:sldMkLst>
        <pc:spChg chg="mod">
          <ac:chgData name="Pastor Jason Kauranen" userId="e0c3930084765aaa" providerId="LiveId" clId="{A438F859-A371-4CA2-BA51-2B86427404E9}" dt="2026-05-27T19:21:57.609" v="3581" actId="20577"/>
          <ac:spMkLst>
            <pc:docMk/>
            <pc:sldMk cId="1427662327" sldId="451"/>
            <ac:spMk id="2" creationId="{BC30C536-B4A9-7694-0E69-181ACF018F86}"/>
          </ac:spMkLst>
        </pc:spChg>
      </pc:sldChg>
      <pc:sldChg chg="modSp new mod">
        <pc:chgData name="Pastor Jason Kauranen" userId="e0c3930084765aaa" providerId="LiveId" clId="{A438F859-A371-4CA2-BA51-2B86427404E9}" dt="2026-05-27T19:24:22.042" v="3634" actId="20577"/>
        <pc:sldMkLst>
          <pc:docMk/>
          <pc:sldMk cId="1719830315" sldId="452"/>
        </pc:sldMkLst>
        <pc:spChg chg="mod">
          <ac:chgData name="Pastor Jason Kauranen" userId="e0c3930084765aaa" providerId="LiveId" clId="{A438F859-A371-4CA2-BA51-2B86427404E9}" dt="2026-05-27T19:24:22.042" v="3634" actId="20577"/>
          <ac:spMkLst>
            <pc:docMk/>
            <pc:sldMk cId="1719830315" sldId="452"/>
            <ac:spMk id="2" creationId="{86EF426F-B103-B00C-8B18-3E49BF9E98B0}"/>
          </ac:spMkLst>
        </pc:spChg>
      </pc:sldChg>
      <pc:sldChg chg="modSp new mod">
        <pc:chgData name="Pastor Jason Kauranen" userId="e0c3930084765aaa" providerId="LiveId" clId="{A438F859-A371-4CA2-BA51-2B86427404E9}" dt="2026-05-27T19:26:19.949" v="3636"/>
        <pc:sldMkLst>
          <pc:docMk/>
          <pc:sldMk cId="2346271862" sldId="453"/>
        </pc:sldMkLst>
        <pc:spChg chg="mod">
          <ac:chgData name="Pastor Jason Kauranen" userId="e0c3930084765aaa" providerId="LiveId" clId="{A438F859-A371-4CA2-BA51-2B86427404E9}" dt="2026-05-27T19:26:19.949" v="3636"/>
          <ac:spMkLst>
            <pc:docMk/>
            <pc:sldMk cId="2346271862" sldId="453"/>
            <ac:spMk id="2" creationId="{EFAB5A06-5C25-94AE-7A6F-7A4B475C4782}"/>
          </ac:spMkLst>
        </pc:spChg>
      </pc:sldChg>
      <pc:sldChg chg="modSp new mod">
        <pc:chgData name="Pastor Jason Kauranen" userId="e0c3930084765aaa" providerId="LiveId" clId="{A438F859-A371-4CA2-BA51-2B86427404E9}" dt="2026-05-27T19:27:05.849" v="3640" actId="115"/>
        <pc:sldMkLst>
          <pc:docMk/>
          <pc:sldMk cId="2796873655" sldId="454"/>
        </pc:sldMkLst>
        <pc:spChg chg="mod">
          <ac:chgData name="Pastor Jason Kauranen" userId="e0c3930084765aaa" providerId="LiveId" clId="{A438F859-A371-4CA2-BA51-2B86427404E9}" dt="2026-05-27T19:27:05.849" v="3640" actId="115"/>
          <ac:spMkLst>
            <pc:docMk/>
            <pc:sldMk cId="2796873655" sldId="454"/>
            <ac:spMk id="2" creationId="{C2DD2BE7-C449-019A-3C08-74945087341D}"/>
          </ac:spMkLst>
        </pc:spChg>
      </pc:sldChg>
      <pc:sldChg chg="modSp new mod">
        <pc:chgData name="Pastor Jason Kauranen" userId="e0c3930084765aaa" providerId="LiveId" clId="{A438F859-A371-4CA2-BA51-2B86427404E9}" dt="2026-05-27T19:28:51.139" v="3663" actId="20577"/>
        <pc:sldMkLst>
          <pc:docMk/>
          <pc:sldMk cId="3890401545" sldId="455"/>
        </pc:sldMkLst>
        <pc:spChg chg="mod">
          <ac:chgData name="Pastor Jason Kauranen" userId="e0c3930084765aaa" providerId="LiveId" clId="{A438F859-A371-4CA2-BA51-2B86427404E9}" dt="2026-05-27T19:28:51.139" v="3663" actId="20577"/>
          <ac:spMkLst>
            <pc:docMk/>
            <pc:sldMk cId="3890401545" sldId="455"/>
            <ac:spMk id="2" creationId="{74145B22-5E4D-8ECF-7FA1-5FE69EA7D784}"/>
          </ac:spMkLst>
        </pc:spChg>
      </pc:sldChg>
      <pc:sldChg chg="modSp new mod">
        <pc:chgData name="Pastor Jason Kauranen" userId="e0c3930084765aaa" providerId="LiveId" clId="{A438F859-A371-4CA2-BA51-2B86427404E9}" dt="2026-05-27T19:29:33.724" v="3671" actId="114"/>
        <pc:sldMkLst>
          <pc:docMk/>
          <pc:sldMk cId="1685906074" sldId="456"/>
        </pc:sldMkLst>
        <pc:spChg chg="mod">
          <ac:chgData name="Pastor Jason Kauranen" userId="e0c3930084765aaa" providerId="LiveId" clId="{A438F859-A371-4CA2-BA51-2B86427404E9}" dt="2026-05-27T19:29:33.724" v="3671" actId="114"/>
          <ac:spMkLst>
            <pc:docMk/>
            <pc:sldMk cId="1685906074" sldId="456"/>
            <ac:spMk id="2" creationId="{F1F887D5-928D-C3A9-7B8C-D1729008EB66}"/>
          </ac:spMkLst>
        </pc:spChg>
      </pc:sldChg>
      <pc:sldChg chg="modSp new mod">
        <pc:chgData name="Pastor Jason Kauranen" userId="e0c3930084765aaa" providerId="LiveId" clId="{A438F859-A371-4CA2-BA51-2B86427404E9}" dt="2026-05-27T19:34:37.761" v="3676" actId="20577"/>
        <pc:sldMkLst>
          <pc:docMk/>
          <pc:sldMk cId="3278770404" sldId="457"/>
        </pc:sldMkLst>
        <pc:spChg chg="mod">
          <ac:chgData name="Pastor Jason Kauranen" userId="e0c3930084765aaa" providerId="LiveId" clId="{A438F859-A371-4CA2-BA51-2B86427404E9}" dt="2026-05-27T19:34:37.761" v="3676" actId="20577"/>
          <ac:spMkLst>
            <pc:docMk/>
            <pc:sldMk cId="3278770404" sldId="457"/>
            <ac:spMk id="2" creationId="{8FFAE491-55CD-3AE3-2C29-9772020CF68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5F3D4-AD0B-3A37-A815-6FDD7F18C65F}"/>
              </a:ext>
            </a:extLst>
          </p:cNvPr>
          <p:cNvSpPr>
            <a:spLocks noGrp="1"/>
          </p:cNvSpPr>
          <p:nvPr>
            <p:ph type="title"/>
          </p:nvPr>
        </p:nvSpPr>
        <p:spPr/>
        <p:txBody>
          <a:bodyPr/>
          <a:lstStyle/>
          <a:p>
            <a:r>
              <a:rPr lang="en-US" sz="4800" dirty="0"/>
              <a:t>1Pe 5:12 Through Silvanus, </a:t>
            </a:r>
            <a:br>
              <a:rPr lang="en-US" sz="4800" dirty="0"/>
            </a:br>
            <a:r>
              <a:rPr lang="en-US" sz="4800" dirty="0"/>
              <a:t>our faithful brother (for so I regard him), I have written to you briefly, exhorting and testifying that this is the true grace of God. Stand firm in it! </a:t>
            </a:r>
          </a:p>
        </p:txBody>
      </p:sp>
    </p:spTree>
    <p:extLst>
      <p:ext uri="{BB962C8B-B14F-4D97-AF65-F5344CB8AC3E}">
        <p14:creationId xmlns:p14="http://schemas.microsoft.com/office/powerpoint/2010/main" val="2141858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ED5CB-799E-A858-115E-ACE55826A7F0}"/>
              </a:ext>
            </a:extLst>
          </p:cNvPr>
          <p:cNvSpPr>
            <a:spLocks noGrp="1"/>
          </p:cNvSpPr>
          <p:nvPr>
            <p:ph type="title"/>
          </p:nvPr>
        </p:nvSpPr>
        <p:spPr/>
        <p:txBody>
          <a:bodyPr/>
          <a:lstStyle/>
          <a:p>
            <a:r>
              <a:rPr lang="en-US" sz="4400" dirty="0"/>
              <a:t>1Pe 5:10 After you have suffered for a little while, the God of all grace, who called you to His eternal glory in Christ, </a:t>
            </a:r>
            <a:br>
              <a:rPr lang="en-US" sz="4400" dirty="0"/>
            </a:br>
            <a:r>
              <a:rPr lang="en-US" sz="4400" dirty="0"/>
              <a:t>will Himself perfect, confirm, strengthen and establish you. </a:t>
            </a:r>
          </a:p>
        </p:txBody>
      </p:sp>
    </p:spTree>
    <p:extLst>
      <p:ext uri="{BB962C8B-B14F-4D97-AF65-F5344CB8AC3E}">
        <p14:creationId xmlns:p14="http://schemas.microsoft.com/office/powerpoint/2010/main" val="117094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747AF-98F7-999A-2003-DB1F5110C62E}"/>
              </a:ext>
            </a:extLst>
          </p:cNvPr>
          <p:cNvSpPr>
            <a:spLocks noGrp="1"/>
          </p:cNvSpPr>
          <p:nvPr>
            <p:ph type="title"/>
          </p:nvPr>
        </p:nvSpPr>
        <p:spPr/>
        <p:txBody>
          <a:bodyPr/>
          <a:lstStyle/>
          <a:p>
            <a:r>
              <a:rPr lang="en-US" sz="4800" dirty="0"/>
              <a:t>2Pe 3:18 but grow in the grace and knowledge of our Lord and Savior Jesus Christ. To Him be the glory, both now and to the day of eternity. Amen. </a:t>
            </a:r>
          </a:p>
        </p:txBody>
      </p:sp>
    </p:spTree>
    <p:extLst>
      <p:ext uri="{BB962C8B-B14F-4D97-AF65-F5344CB8AC3E}">
        <p14:creationId xmlns:p14="http://schemas.microsoft.com/office/powerpoint/2010/main" val="4230169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45C35-4090-C315-95C5-AEBAA11ABD54}"/>
              </a:ext>
            </a:extLst>
          </p:cNvPr>
          <p:cNvSpPr>
            <a:spLocks noGrp="1"/>
          </p:cNvSpPr>
          <p:nvPr>
            <p:ph type="title"/>
          </p:nvPr>
        </p:nvSpPr>
        <p:spPr/>
        <p:txBody>
          <a:bodyPr/>
          <a:lstStyle/>
          <a:p>
            <a:r>
              <a:rPr lang="en-US" sz="4400" dirty="0"/>
              <a:t>2b.   Phase 2+  Gain for the believer with a greater Grace with the advance to spiritual maturity. </a:t>
            </a:r>
            <a:br>
              <a:rPr lang="en-US" sz="4400" dirty="0"/>
            </a:br>
            <a:br>
              <a:rPr lang="en-US" sz="4400" dirty="0"/>
            </a:br>
            <a:r>
              <a:rPr lang="en-US" sz="4400" dirty="0"/>
              <a:t>Heb 12:28; Jam 4:6. </a:t>
            </a:r>
          </a:p>
        </p:txBody>
      </p:sp>
    </p:spTree>
    <p:extLst>
      <p:ext uri="{BB962C8B-B14F-4D97-AF65-F5344CB8AC3E}">
        <p14:creationId xmlns:p14="http://schemas.microsoft.com/office/powerpoint/2010/main" val="4145795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3D97B-8365-60A8-DFB6-3C3DFF1C7D27}"/>
              </a:ext>
            </a:extLst>
          </p:cNvPr>
          <p:cNvSpPr>
            <a:spLocks noGrp="1"/>
          </p:cNvSpPr>
          <p:nvPr>
            <p:ph type="title"/>
          </p:nvPr>
        </p:nvSpPr>
        <p:spPr/>
        <p:txBody>
          <a:bodyPr/>
          <a:lstStyle/>
          <a:p>
            <a:r>
              <a:rPr lang="en-US" sz="4800" dirty="0"/>
              <a:t>J</a:t>
            </a:r>
            <a:r>
              <a:rPr lang="en-US" sz="4400" dirty="0"/>
              <a:t>am 4:6 But He gives a greater grace. Therefore, it says, “God is opposed to the proud, but gives grace to the humble.”</a:t>
            </a:r>
          </a:p>
        </p:txBody>
      </p:sp>
    </p:spTree>
    <p:extLst>
      <p:ext uri="{BB962C8B-B14F-4D97-AF65-F5344CB8AC3E}">
        <p14:creationId xmlns:p14="http://schemas.microsoft.com/office/powerpoint/2010/main" val="3828429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426B8-8580-44F1-4A3C-C25140333140}"/>
              </a:ext>
            </a:extLst>
          </p:cNvPr>
          <p:cNvSpPr>
            <a:spLocks noGrp="1"/>
          </p:cNvSpPr>
          <p:nvPr>
            <p:ph type="title"/>
          </p:nvPr>
        </p:nvSpPr>
        <p:spPr/>
        <p:txBody>
          <a:bodyPr/>
          <a:lstStyle/>
          <a:p>
            <a:r>
              <a:rPr lang="en-US" sz="4800" dirty="0"/>
              <a:t>Heb 12:28 Therefore, since we receive a kingdom which cannot be shaken, let us show gratitude, by which we may offer to God an acceptable service with reverence and awe; </a:t>
            </a:r>
          </a:p>
        </p:txBody>
      </p:sp>
    </p:spTree>
    <p:extLst>
      <p:ext uri="{BB962C8B-B14F-4D97-AF65-F5344CB8AC3E}">
        <p14:creationId xmlns:p14="http://schemas.microsoft.com/office/powerpoint/2010/main" val="1484064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A3854-9763-E55B-C54E-B9050F228ACE}"/>
              </a:ext>
            </a:extLst>
          </p:cNvPr>
          <p:cNvSpPr>
            <a:spLocks noGrp="1"/>
          </p:cNvSpPr>
          <p:nvPr>
            <p:ph type="title"/>
          </p:nvPr>
        </p:nvSpPr>
        <p:spPr/>
        <p:txBody>
          <a:bodyPr/>
          <a:lstStyle/>
          <a:p>
            <a:r>
              <a:rPr lang="en-US" sz="4400" dirty="0"/>
              <a:t>3. Phase 3 – God’s Grace of the eternal state.</a:t>
            </a:r>
            <a:br>
              <a:rPr lang="en-US" sz="4400" dirty="0"/>
            </a:br>
            <a:r>
              <a:rPr lang="en-US" sz="4400" dirty="0"/>
              <a:t> (One SON sent so that we would be reconciled and HE may gain many sons),</a:t>
            </a:r>
            <a:br>
              <a:rPr lang="en-US" sz="4400" dirty="0"/>
            </a:br>
            <a:br>
              <a:rPr lang="en-US" sz="4400" dirty="0"/>
            </a:br>
            <a:r>
              <a:rPr lang="en-US" sz="4400" dirty="0"/>
              <a:t>Joh 1:12-13; Eph 2:7; Gal 3:26.</a:t>
            </a:r>
            <a:br>
              <a:rPr lang="en-US" sz="4400" dirty="0"/>
            </a:br>
            <a:endParaRPr lang="en-US" sz="4400" dirty="0"/>
          </a:p>
        </p:txBody>
      </p:sp>
    </p:spTree>
    <p:extLst>
      <p:ext uri="{BB962C8B-B14F-4D97-AF65-F5344CB8AC3E}">
        <p14:creationId xmlns:p14="http://schemas.microsoft.com/office/powerpoint/2010/main" val="2575577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41577-233C-4647-96F7-0EA83934F7FC}"/>
              </a:ext>
            </a:extLst>
          </p:cNvPr>
          <p:cNvSpPr>
            <a:spLocks noGrp="1"/>
          </p:cNvSpPr>
          <p:nvPr>
            <p:ph type="title"/>
          </p:nvPr>
        </p:nvSpPr>
        <p:spPr/>
        <p:txBody>
          <a:bodyPr/>
          <a:lstStyle/>
          <a:p>
            <a:r>
              <a:rPr lang="en-US" sz="4800" dirty="0"/>
              <a:t>John 1:12 But as many as received Him, to them He gave the right to become children of God, even to those who believe in His name, </a:t>
            </a:r>
          </a:p>
        </p:txBody>
      </p:sp>
    </p:spTree>
    <p:extLst>
      <p:ext uri="{BB962C8B-B14F-4D97-AF65-F5344CB8AC3E}">
        <p14:creationId xmlns:p14="http://schemas.microsoft.com/office/powerpoint/2010/main" val="2452336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5269D-58B1-1298-E2C0-EFB745DEBEAC}"/>
              </a:ext>
            </a:extLst>
          </p:cNvPr>
          <p:cNvSpPr>
            <a:spLocks noGrp="1"/>
          </p:cNvSpPr>
          <p:nvPr>
            <p:ph type="title"/>
          </p:nvPr>
        </p:nvSpPr>
        <p:spPr/>
        <p:txBody>
          <a:bodyPr/>
          <a:lstStyle/>
          <a:p>
            <a:r>
              <a:rPr lang="en-US" sz="4000" dirty="0"/>
              <a:t>‘the right to become’ – </a:t>
            </a:r>
            <a:br>
              <a:rPr lang="en-US" sz="4000" dirty="0"/>
            </a:br>
            <a:r>
              <a:rPr lang="en-US" sz="4000" dirty="0"/>
              <a:t> </a:t>
            </a:r>
            <a:r>
              <a:rPr lang="en-US" sz="4000" i="1" dirty="0" err="1"/>
              <a:t>edōken</a:t>
            </a:r>
            <a:r>
              <a:rPr lang="en-US" sz="4000" i="1" dirty="0"/>
              <a:t>  </a:t>
            </a:r>
            <a:r>
              <a:rPr lang="en-US" sz="4000" i="1" dirty="0" err="1"/>
              <a:t>autois</a:t>
            </a:r>
            <a:r>
              <a:rPr lang="en-US" sz="4000" i="1" dirty="0"/>
              <a:t> </a:t>
            </a:r>
            <a:r>
              <a:rPr lang="en-US" sz="4000" i="1" dirty="0" err="1"/>
              <a:t>exousian</a:t>
            </a:r>
            <a:r>
              <a:rPr lang="en-US" sz="4000" i="1" dirty="0"/>
              <a:t> </a:t>
            </a:r>
            <a:r>
              <a:rPr lang="en-US" sz="4000" dirty="0"/>
              <a:t>–</a:t>
            </a:r>
            <a:br>
              <a:rPr lang="en-US" sz="4000" dirty="0"/>
            </a:br>
            <a:r>
              <a:rPr lang="en-US" sz="4000" dirty="0"/>
              <a:t>‘ HE gave - to them - authority (legal) or privilege’</a:t>
            </a:r>
            <a:br>
              <a:rPr lang="en-US" sz="4000" dirty="0"/>
            </a:br>
            <a:r>
              <a:rPr lang="en-US" sz="4000" dirty="0" err="1"/>
              <a:t>Edōken</a:t>
            </a:r>
            <a:r>
              <a:rPr lang="en-US" sz="4000" dirty="0"/>
              <a:t> – (G1325 eh-dee-do-kin) = to give, deliver</a:t>
            </a:r>
            <a:br>
              <a:rPr lang="en-US" sz="4000" dirty="0"/>
            </a:br>
            <a:r>
              <a:rPr lang="en-US" sz="4000" dirty="0" err="1"/>
              <a:t>Exousian</a:t>
            </a:r>
            <a:r>
              <a:rPr lang="en-US" sz="4000" dirty="0"/>
              <a:t> - (G1849 ex-</a:t>
            </a:r>
            <a:r>
              <a:rPr lang="en-US" sz="4000" dirty="0" err="1"/>
              <a:t>oo</a:t>
            </a:r>
            <a:r>
              <a:rPr lang="en-US" sz="4000" dirty="0"/>
              <a:t>-see’-</a:t>
            </a:r>
            <a:r>
              <a:rPr lang="en-US" sz="4000" dirty="0" err="1"/>
              <a:t>ahn</a:t>
            </a:r>
            <a:r>
              <a:rPr lang="en-US" sz="4000" dirty="0"/>
              <a:t>) = delegated power, a right or privilege.</a:t>
            </a:r>
            <a:br>
              <a:rPr lang="en-US" sz="4000" dirty="0"/>
            </a:br>
            <a:endParaRPr lang="en-US" sz="4000" dirty="0"/>
          </a:p>
        </p:txBody>
      </p:sp>
    </p:spTree>
    <p:extLst>
      <p:ext uri="{BB962C8B-B14F-4D97-AF65-F5344CB8AC3E}">
        <p14:creationId xmlns:p14="http://schemas.microsoft.com/office/powerpoint/2010/main" val="2581897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72F26-0C67-7412-8490-D5C093D8E1ED}"/>
              </a:ext>
            </a:extLst>
          </p:cNvPr>
          <p:cNvSpPr>
            <a:spLocks noGrp="1"/>
          </p:cNvSpPr>
          <p:nvPr>
            <p:ph type="title"/>
          </p:nvPr>
        </p:nvSpPr>
        <p:spPr/>
        <p:txBody>
          <a:bodyPr/>
          <a:lstStyle/>
          <a:p>
            <a:r>
              <a:rPr lang="en-US" sz="4800" dirty="0"/>
              <a:t>John 1:13 who were born, </a:t>
            </a:r>
            <a:br>
              <a:rPr lang="en-US" sz="4800" dirty="0"/>
            </a:br>
            <a:r>
              <a:rPr lang="en-US" sz="4800" dirty="0"/>
              <a:t>not of blood nor of the will of the flesh nor of the will of man, </a:t>
            </a:r>
            <a:br>
              <a:rPr lang="en-US" sz="4800" dirty="0"/>
            </a:br>
            <a:r>
              <a:rPr lang="en-US" sz="4800" dirty="0"/>
              <a:t>but of God. </a:t>
            </a:r>
          </a:p>
        </p:txBody>
      </p:sp>
    </p:spTree>
    <p:extLst>
      <p:ext uri="{BB962C8B-B14F-4D97-AF65-F5344CB8AC3E}">
        <p14:creationId xmlns:p14="http://schemas.microsoft.com/office/powerpoint/2010/main" val="491610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068 </a:t>
            </a:r>
            <a:br>
              <a:rPr lang="en-US" sz="4400" dirty="0"/>
            </a:br>
            <a:br>
              <a:rPr lang="en-US" sz="3600" dirty="0"/>
            </a:br>
            <a:r>
              <a:rPr lang="en-US" sz="3400" dirty="0"/>
              <a:t>The Analogies of the </a:t>
            </a:r>
            <a:r>
              <a:rPr lang="en-US" sz="3400"/>
              <a:t>Shadows;</a:t>
            </a:r>
            <a:br>
              <a:rPr lang="en-US" sz="3400"/>
            </a:br>
            <a:r>
              <a:rPr lang="en-US" sz="3400"/>
              <a:t> God’s Grace </a:t>
            </a:r>
            <a:r>
              <a:rPr lang="en-US" sz="3400" dirty="0"/>
              <a:t>Plan as Gain to Man in Paid Redemption - Part 20.</a:t>
            </a:r>
            <a:br>
              <a:rPr lang="en-US" sz="3600" dirty="0"/>
            </a:br>
            <a:br>
              <a:rPr lang="en-US" sz="3600" dirty="0"/>
            </a:br>
            <a:r>
              <a:rPr lang="en-US" sz="4000" dirty="0"/>
              <a:t>Pastor Jason Kauranen</a:t>
            </a:r>
            <a:br>
              <a:rPr lang="en-US" sz="4000" dirty="0"/>
            </a:br>
            <a:r>
              <a:rPr lang="en-US" sz="4000" dirty="0"/>
              <a:t>Wednesday May 27,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10595-3F2F-6536-FB26-6CBD6AC95A42}"/>
              </a:ext>
            </a:extLst>
          </p:cNvPr>
          <p:cNvSpPr>
            <a:spLocks noGrp="1"/>
          </p:cNvSpPr>
          <p:nvPr>
            <p:ph type="title"/>
          </p:nvPr>
        </p:nvSpPr>
        <p:spPr/>
        <p:txBody>
          <a:bodyPr/>
          <a:lstStyle/>
          <a:p>
            <a:r>
              <a:rPr lang="en-US" sz="4400" dirty="0"/>
              <a:t>Eph 2:7 so that in the ages to come He might show the surpassing riches of His grace in kindness toward us in Christ Jesus. </a:t>
            </a:r>
          </a:p>
        </p:txBody>
      </p:sp>
    </p:spTree>
    <p:extLst>
      <p:ext uri="{BB962C8B-B14F-4D97-AF65-F5344CB8AC3E}">
        <p14:creationId xmlns:p14="http://schemas.microsoft.com/office/powerpoint/2010/main" val="3081149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7F53E-6E3E-9521-3A25-48BDF91489B2}"/>
              </a:ext>
            </a:extLst>
          </p:cNvPr>
          <p:cNvSpPr>
            <a:spLocks noGrp="1"/>
          </p:cNvSpPr>
          <p:nvPr>
            <p:ph type="title"/>
          </p:nvPr>
        </p:nvSpPr>
        <p:spPr/>
        <p:txBody>
          <a:bodyPr/>
          <a:lstStyle/>
          <a:p>
            <a:r>
              <a:rPr lang="en-US" sz="4400" dirty="0"/>
              <a:t>Gal 3:26 For you are all sons of God through faith in Christ Jesus.</a:t>
            </a:r>
            <a:br>
              <a:rPr lang="en-US" sz="4400" dirty="0"/>
            </a:br>
            <a:br>
              <a:rPr lang="en-US" sz="4400" dirty="0"/>
            </a:br>
            <a:r>
              <a:rPr lang="en-US" sz="4400" dirty="0"/>
              <a:t>Gal 3:29 And if you belong to Christ, then you are Abraham’s descendants, heirs according to promise. </a:t>
            </a:r>
            <a:br>
              <a:rPr lang="en-US" sz="4400" dirty="0"/>
            </a:br>
            <a:endParaRPr lang="en-US" sz="4400" dirty="0"/>
          </a:p>
        </p:txBody>
      </p:sp>
    </p:spTree>
    <p:extLst>
      <p:ext uri="{BB962C8B-B14F-4D97-AF65-F5344CB8AC3E}">
        <p14:creationId xmlns:p14="http://schemas.microsoft.com/office/powerpoint/2010/main" val="2413010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1FA0F-7D2C-4AD7-5674-C33637706184}"/>
              </a:ext>
            </a:extLst>
          </p:cNvPr>
          <p:cNvSpPr>
            <a:spLocks noGrp="1"/>
          </p:cNvSpPr>
          <p:nvPr>
            <p:ph type="title"/>
          </p:nvPr>
        </p:nvSpPr>
        <p:spPr>
          <a:xfrm>
            <a:off x="306387" y="337693"/>
            <a:ext cx="8531225" cy="1139825"/>
          </a:xfrm>
        </p:spPr>
        <p:txBody>
          <a:bodyPr/>
          <a:lstStyle/>
          <a:p>
            <a:r>
              <a:rPr lang="en-US" sz="4000" dirty="0"/>
              <a:t>God’s Grace accomplished gain </a:t>
            </a:r>
            <a:br>
              <a:rPr lang="en-US" sz="4000" dirty="0"/>
            </a:br>
            <a:r>
              <a:rPr lang="en-US" sz="4000" dirty="0"/>
              <a:t>for man:</a:t>
            </a:r>
            <a:br>
              <a:rPr lang="en-US" sz="4000" dirty="0"/>
            </a:br>
            <a:br>
              <a:rPr lang="en-US" sz="4000" dirty="0"/>
            </a:br>
            <a:r>
              <a:rPr lang="en-US" sz="3600" dirty="0"/>
              <a:t>A. Salvation for the </a:t>
            </a:r>
            <a:r>
              <a:rPr lang="en-US" sz="3600" u="sng" dirty="0"/>
              <a:t>entire</a:t>
            </a:r>
            <a:r>
              <a:rPr lang="en-US" sz="3600" dirty="0"/>
              <a:t> human race, Acts 16:31.</a:t>
            </a:r>
            <a:br>
              <a:rPr lang="en-US" sz="3600" dirty="0"/>
            </a:br>
            <a:br>
              <a:rPr lang="en-US" sz="3600" dirty="0"/>
            </a:br>
            <a:r>
              <a:rPr lang="en-US" sz="3600" dirty="0"/>
              <a:t>B. A spiritual life for </a:t>
            </a:r>
            <a:r>
              <a:rPr lang="en-US" sz="3600" u="sng" dirty="0"/>
              <a:t>every</a:t>
            </a:r>
            <a:r>
              <a:rPr lang="en-US" sz="3600" dirty="0"/>
              <a:t> believer </a:t>
            </a:r>
            <a:br>
              <a:rPr lang="en-US" sz="3600" dirty="0"/>
            </a:br>
            <a:r>
              <a:rPr lang="en-US" sz="3600" dirty="0"/>
              <a:t>in time, 1Jo 5:1-3.</a:t>
            </a:r>
            <a:br>
              <a:rPr lang="en-US" sz="3600" dirty="0"/>
            </a:br>
            <a:br>
              <a:rPr lang="en-US" sz="3600" dirty="0"/>
            </a:br>
            <a:r>
              <a:rPr lang="en-US" sz="3600" dirty="0"/>
              <a:t>C. A resurrection body for </a:t>
            </a:r>
            <a:r>
              <a:rPr lang="en-US" sz="3600" u="sng" dirty="0"/>
              <a:t>all</a:t>
            </a:r>
            <a:r>
              <a:rPr lang="en-US" sz="3600" dirty="0"/>
              <a:t> believers </a:t>
            </a:r>
            <a:br>
              <a:rPr lang="en-US" sz="3600" dirty="0"/>
            </a:br>
            <a:r>
              <a:rPr lang="en-US" sz="3600" dirty="0"/>
              <a:t>in eternity, Phi 3:21. </a:t>
            </a:r>
            <a:br>
              <a:rPr lang="en-US" sz="4000" dirty="0"/>
            </a:br>
            <a:endParaRPr lang="en-US" sz="4000" dirty="0"/>
          </a:p>
        </p:txBody>
      </p:sp>
    </p:spTree>
    <p:extLst>
      <p:ext uri="{BB962C8B-B14F-4D97-AF65-F5344CB8AC3E}">
        <p14:creationId xmlns:p14="http://schemas.microsoft.com/office/powerpoint/2010/main" val="1849214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0C536-B4A9-7694-0E69-181ACF018F86}"/>
              </a:ext>
            </a:extLst>
          </p:cNvPr>
          <p:cNvSpPr>
            <a:spLocks noGrp="1"/>
          </p:cNvSpPr>
          <p:nvPr>
            <p:ph type="title"/>
          </p:nvPr>
        </p:nvSpPr>
        <p:spPr/>
        <p:txBody>
          <a:bodyPr/>
          <a:lstStyle/>
          <a:p>
            <a:r>
              <a:rPr lang="en-US" sz="4800" dirty="0"/>
              <a:t>1 Jo 5:1 Whoever believes that Jesus is the Christ is born </a:t>
            </a:r>
            <a:br>
              <a:rPr lang="en-US" sz="4800" dirty="0"/>
            </a:br>
            <a:r>
              <a:rPr lang="en-US" sz="4800" dirty="0"/>
              <a:t>of God, and whoever loves </a:t>
            </a:r>
            <a:br>
              <a:rPr lang="en-US" sz="4800" dirty="0"/>
            </a:br>
            <a:r>
              <a:rPr lang="en-US" sz="4800" dirty="0"/>
              <a:t>the Father loves the child born of Him. </a:t>
            </a:r>
          </a:p>
        </p:txBody>
      </p:sp>
    </p:spTree>
    <p:extLst>
      <p:ext uri="{BB962C8B-B14F-4D97-AF65-F5344CB8AC3E}">
        <p14:creationId xmlns:p14="http://schemas.microsoft.com/office/powerpoint/2010/main" val="1427662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A7A05-731E-CBDF-3F53-89744A8A4089}"/>
              </a:ext>
            </a:extLst>
          </p:cNvPr>
          <p:cNvSpPr>
            <a:spLocks noGrp="1"/>
          </p:cNvSpPr>
          <p:nvPr>
            <p:ph type="title"/>
          </p:nvPr>
        </p:nvSpPr>
        <p:spPr/>
        <p:txBody>
          <a:bodyPr/>
          <a:lstStyle/>
          <a:p>
            <a:r>
              <a:rPr lang="en-US" sz="4800" dirty="0"/>
              <a:t>1Jo 5:3 For this is the </a:t>
            </a:r>
            <a:br>
              <a:rPr lang="en-US" sz="4800" dirty="0"/>
            </a:br>
            <a:r>
              <a:rPr lang="en-US" sz="4800" dirty="0"/>
              <a:t>love of God, that we keep </a:t>
            </a:r>
            <a:br>
              <a:rPr lang="en-US" sz="4800" dirty="0"/>
            </a:br>
            <a:r>
              <a:rPr lang="en-US" sz="4800" dirty="0"/>
              <a:t>His commandments; and </a:t>
            </a:r>
            <a:br>
              <a:rPr lang="en-US" sz="4800" dirty="0"/>
            </a:br>
            <a:r>
              <a:rPr lang="en-US" sz="4800" dirty="0"/>
              <a:t>His commandments are not burdensome. </a:t>
            </a:r>
          </a:p>
        </p:txBody>
      </p:sp>
    </p:spTree>
    <p:extLst>
      <p:ext uri="{BB962C8B-B14F-4D97-AF65-F5344CB8AC3E}">
        <p14:creationId xmlns:p14="http://schemas.microsoft.com/office/powerpoint/2010/main" val="2826948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F426F-B103-B00C-8B18-3E49BF9E98B0}"/>
              </a:ext>
            </a:extLst>
          </p:cNvPr>
          <p:cNvSpPr>
            <a:spLocks noGrp="1"/>
          </p:cNvSpPr>
          <p:nvPr>
            <p:ph type="title"/>
          </p:nvPr>
        </p:nvSpPr>
        <p:spPr/>
        <p:txBody>
          <a:bodyPr/>
          <a:lstStyle/>
          <a:p>
            <a:r>
              <a:rPr lang="en-US" sz="4400" dirty="0"/>
              <a:t>Grace puts us in total reliance </a:t>
            </a:r>
            <a:br>
              <a:rPr lang="en-US" sz="4400" dirty="0"/>
            </a:br>
            <a:r>
              <a:rPr lang="en-US" sz="4400" dirty="0"/>
              <a:t>on God, because HE has supplied abundantly all that we need to live the spiritual life successfully to maturity … and without Him we are nothing</a:t>
            </a:r>
          </a:p>
        </p:txBody>
      </p:sp>
    </p:spTree>
    <p:extLst>
      <p:ext uri="{BB962C8B-B14F-4D97-AF65-F5344CB8AC3E}">
        <p14:creationId xmlns:p14="http://schemas.microsoft.com/office/powerpoint/2010/main" val="1719830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B5A06-5C25-94AE-7A6F-7A4B475C4782}"/>
              </a:ext>
            </a:extLst>
          </p:cNvPr>
          <p:cNvSpPr>
            <a:spLocks noGrp="1"/>
          </p:cNvSpPr>
          <p:nvPr>
            <p:ph type="title"/>
          </p:nvPr>
        </p:nvSpPr>
        <p:spPr/>
        <p:txBody>
          <a:bodyPr/>
          <a:lstStyle/>
          <a:p>
            <a:r>
              <a:rPr lang="en-US" sz="4400" dirty="0"/>
              <a:t>2Pe 1:10 Therefore, brethren, be all the more diligent to make certain about His calling and choosing you; for as long as you practice these things, you will never stumble; </a:t>
            </a:r>
          </a:p>
        </p:txBody>
      </p:sp>
    </p:spTree>
    <p:extLst>
      <p:ext uri="{BB962C8B-B14F-4D97-AF65-F5344CB8AC3E}">
        <p14:creationId xmlns:p14="http://schemas.microsoft.com/office/powerpoint/2010/main" val="23462718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D2BE7-C449-019A-3C08-74945087341D}"/>
              </a:ext>
            </a:extLst>
          </p:cNvPr>
          <p:cNvSpPr>
            <a:spLocks noGrp="1"/>
          </p:cNvSpPr>
          <p:nvPr>
            <p:ph type="title"/>
          </p:nvPr>
        </p:nvSpPr>
        <p:spPr/>
        <p:txBody>
          <a:bodyPr/>
          <a:lstStyle/>
          <a:p>
            <a:r>
              <a:rPr lang="en-US" sz="4400" dirty="0"/>
              <a:t>2Pe 1:11 for in this way </a:t>
            </a:r>
            <a:br>
              <a:rPr lang="en-US" sz="4400" dirty="0"/>
            </a:br>
            <a:r>
              <a:rPr lang="en-US" sz="4400" dirty="0"/>
              <a:t>the entrance into the eternal kingdom of our Lord and Savior Jesus Christ </a:t>
            </a:r>
            <a:r>
              <a:rPr lang="en-US" sz="4400" u="sng" dirty="0"/>
              <a:t>will be abundantly supplied</a:t>
            </a:r>
            <a:r>
              <a:rPr lang="en-US" sz="4400" dirty="0"/>
              <a:t> to you. </a:t>
            </a:r>
          </a:p>
        </p:txBody>
      </p:sp>
    </p:spTree>
    <p:extLst>
      <p:ext uri="{BB962C8B-B14F-4D97-AF65-F5344CB8AC3E}">
        <p14:creationId xmlns:p14="http://schemas.microsoft.com/office/powerpoint/2010/main" val="2796873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45B22-5E4D-8ECF-7FA1-5FE69EA7D784}"/>
              </a:ext>
            </a:extLst>
          </p:cNvPr>
          <p:cNvSpPr>
            <a:spLocks noGrp="1"/>
          </p:cNvSpPr>
          <p:nvPr>
            <p:ph type="title"/>
          </p:nvPr>
        </p:nvSpPr>
        <p:spPr/>
        <p:txBody>
          <a:bodyPr/>
          <a:lstStyle/>
          <a:p>
            <a:r>
              <a:rPr lang="en-US" sz="4400" dirty="0"/>
              <a:t>‘will be supplied’ –</a:t>
            </a:r>
            <a:br>
              <a:rPr lang="en-US" sz="4400" dirty="0"/>
            </a:br>
            <a:r>
              <a:rPr lang="en-US" sz="4400" dirty="0"/>
              <a:t> </a:t>
            </a:r>
            <a:r>
              <a:rPr lang="en-US" sz="4400" dirty="0" err="1"/>
              <a:t>epichorēgēthēsetai</a:t>
            </a:r>
            <a:r>
              <a:rPr lang="en-US" sz="4400" dirty="0"/>
              <a:t>  - (G2023)</a:t>
            </a:r>
            <a:br>
              <a:rPr lang="en-US" sz="4400" dirty="0"/>
            </a:br>
            <a:r>
              <a:rPr lang="en-US" sz="4400" dirty="0"/>
              <a:t> </a:t>
            </a:r>
            <a:br>
              <a:rPr lang="en-US" sz="4400" dirty="0"/>
            </a:br>
            <a:r>
              <a:rPr lang="en-US" sz="4400" dirty="0"/>
              <a:t>(ep-ee-khor-</a:t>
            </a:r>
            <a:r>
              <a:rPr lang="en-US" sz="4400" dirty="0" err="1"/>
              <a:t>ayg</a:t>
            </a:r>
            <a:r>
              <a:rPr lang="en-US" sz="4400" dirty="0"/>
              <a:t>-eh'-es-et-</a:t>
            </a:r>
            <a:r>
              <a:rPr lang="en-US" sz="4400" dirty="0" err="1"/>
              <a:t>ahee</a:t>
            </a:r>
            <a:r>
              <a:rPr lang="en-US" sz="4400" dirty="0"/>
              <a:t>)</a:t>
            </a:r>
            <a:br>
              <a:rPr lang="en-US" sz="4400" dirty="0"/>
            </a:br>
            <a:r>
              <a:rPr lang="en-US" sz="4400" dirty="0"/>
              <a:t> </a:t>
            </a:r>
            <a:br>
              <a:rPr lang="en-US" sz="4400" dirty="0"/>
            </a:br>
            <a:r>
              <a:rPr lang="en-US" sz="4400" dirty="0"/>
              <a:t>= to furnish besides, full supply</a:t>
            </a:r>
            <a:br>
              <a:rPr lang="en-US" sz="4400" dirty="0"/>
            </a:br>
            <a:r>
              <a:rPr lang="en-US" sz="4400" dirty="0"/>
              <a:t>= aid or contribute </a:t>
            </a:r>
            <a:br>
              <a:rPr lang="en-US" sz="4400" dirty="0"/>
            </a:br>
            <a:r>
              <a:rPr lang="en-US" sz="4400" dirty="0"/>
              <a:t>= to add or minister (as nourishment) </a:t>
            </a:r>
            <a:br>
              <a:rPr lang="en-US" sz="4400" dirty="0"/>
            </a:br>
            <a:endParaRPr lang="en-US" sz="4400" dirty="0"/>
          </a:p>
        </p:txBody>
      </p:sp>
    </p:spTree>
    <p:extLst>
      <p:ext uri="{BB962C8B-B14F-4D97-AF65-F5344CB8AC3E}">
        <p14:creationId xmlns:p14="http://schemas.microsoft.com/office/powerpoint/2010/main" val="38904015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87D5-928D-C3A9-7B8C-D1729008EB66}"/>
              </a:ext>
            </a:extLst>
          </p:cNvPr>
          <p:cNvSpPr>
            <a:spLocks noGrp="1"/>
          </p:cNvSpPr>
          <p:nvPr>
            <p:ph type="title"/>
          </p:nvPr>
        </p:nvSpPr>
        <p:spPr/>
        <p:txBody>
          <a:bodyPr/>
          <a:lstStyle/>
          <a:p>
            <a:r>
              <a:rPr lang="en-US" sz="4800" dirty="0"/>
              <a:t>‘abundantly’- </a:t>
            </a:r>
            <a:r>
              <a:rPr lang="en-US" sz="4800" i="1" dirty="0" err="1"/>
              <a:t>plousiós</a:t>
            </a:r>
            <a:r>
              <a:rPr lang="en-US" sz="4800" i="1" dirty="0"/>
              <a:t> </a:t>
            </a:r>
            <a:r>
              <a:rPr lang="en-US" sz="4800" dirty="0"/>
              <a:t>– </a:t>
            </a:r>
            <a:br>
              <a:rPr lang="en-US" sz="4800" dirty="0"/>
            </a:br>
            <a:r>
              <a:rPr lang="en-US" sz="4800" dirty="0"/>
              <a:t>(G4146 </a:t>
            </a:r>
            <a:r>
              <a:rPr lang="en-US" sz="4800" dirty="0" err="1"/>
              <a:t>ploo</a:t>
            </a:r>
            <a:r>
              <a:rPr lang="en-US" sz="4800" dirty="0"/>
              <a:t>-see'-</a:t>
            </a:r>
            <a:r>
              <a:rPr lang="en-US" sz="4800" dirty="0" err="1"/>
              <a:t>oce</a:t>
            </a:r>
            <a:r>
              <a:rPr lang="en-US" sz="4800" dirty="0"/>
              <a:t>)</a:t>
            </a:r>
            <a:br>
              <a:rPr lang="en-US" sz="4800" dirty="0"/>
            </a:br>
            <a:br>
              <a:rPr lang="en-US" sz="4800" dirty="0"/>
            </a:br>
            <a:r>
              <a:rPr lang="en-US" sz="4800" dirty="0"/>
              <a:t>= richly or abundantly</a:t>
            </a:r>
            <a:br>
              <a:rPr lang="en-US" sz="4800" dirty="0"/>
            </a:br>
            <a:br>
              <a:rPr lang="en-US" sz="4800" dirty="0"/>
            </a:br>
            <a:r>
              <a:rPr lang="en-US" sz="4800" dirty="0"/>
              <a:t>*Has the indication of more than mere sufficiency. </a:t>
            </a:r>
            <a:br>
              <a:rPr lang="en-US" sz="4800" dirty="0"/>
            </a:br>
            <a:endParaRPr lang="en-US" sz="4800" dirty="0"/>
          </a:p>
        </p:txBody>
      </p:sp>
    </p:spTree>
    <p:extLst>
      <p:ext uri="{BB962C8B-B14F-4D97-AF65-F5344CB8AC3E}">
        <p14:creationId xmlns:p14="http://schemas.microsoft.com/office/powerpoint/2010/main" val="1685906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AE491-55CD-3AE3-2C29-9772020CF689}"/>
              </a:ext>
            </a:extLst>
          </p:cNvPr>
          <p:cNvSpPr>
            <a:spLocks noGrp="1"/>
          </p:cNvSpPr>
          <p:nvPr>
            <p:ph type="title"/>
          </p:nvPr>
        </p:nvSpPr>
        <p:spPr/>
        <p:txBody>
          <a:bodyPr/>
          <a:lstStyle/>
          <a:p>
            <a:r>
              <a:rPr lang="en-US" sz="4800" dirty="0"/>
              <a:t>Phi 3:14 I press on toward </a:t>
            </a:r>
            <a:br>
              <a:rPr lang="en-US" sz="4800" dirty="0"/>
            </a:br>
            <a:r>
              <a:rPr lang="en-US" sz="4800" dirty="0"/>
              <a:t>the goal for the prize of the upward call of God </a:t>
            </a:r>
            <a:br>
              <a:rPr lang="en-US" sz="4800" dirty="0"/>
            </a:br>
            <a:r>
              <a:rPr lang="en-US" sz="4800" dirty="0"/>
              <a:t>in Christ Jesus. </a:t>
            </a:r>
          </a:p>
        </p:txBody>
      </p:sp>
    </p:spTree>
    <p:extLst>
      <p:ext uri="{BB962C8B-B14F-4D97-AF65-F5344CB8AC3E}">
        <p14:creationId xmlns:p14="http://schemas.microsoft.com/office/powerpoint/2010/main" val="3278770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dirty="0"/>
              <a:t>Salt &amp;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86BB2-33F7-0F68-0339-BBEBA3CDA30F}"/>
              </a:ext>
            </a:extLst>
          </p:cNvPr>
          <p:cNvSpPr>
            <a:spLocks noGrp="1"/>
          </p:cNvSpPr>
          <p:nvPr>
            <p:ph type="title"/>
          </p:nvPr>
        </p:nvSpPr>
        <p:spPr/>
        <p:txBody>
          <a:bodyPr/>
          <a:lstStyle/>
          <a:p>
            <a:r>
              <a:rPr lang="en-US" sz="4400" dirty="0"/>
              <a:t>1. Phase 1 - God’s Grace is seen </a:t>
            </a:r>
            <a:br>
              <a:rPr lang="en-US" sz="4400" dirty="0"/>
            </a:br>
            <a:r>
              <a:rPr lang="en-US" sz="4400" dirty="0"/>
              <a:t>in Salvation. </a:t>
            </a:r>
            <a:br>
              <a:rPr lang="en-US" sz="4400" dirty="0"/>
            </a:br>
            <a:br>
              <a:rPr lang="en-US" sz="4400" dirty="0"/>
            </a:br>
            <a:r>
              <a:rPr lang="en-US" sz="4400" dirty="0"/>
              <a:t>Psalm 103:7-14; Rom 3:23-24,</a:t>
            </a:r>
            <a:br>
              <a:rPr lang="en-US" sz="4400" dirty="0"/>
            </a:br>
            <a:r>
              <a:rPr lang="en-US" sz="4400" dirty="0"/>
              <a:t>Rom 4:4-5, 5:20-21; 2Co 8:9; </a:t>
            </a:r>
            <a:br>
              <a:rPr lang="en-US" sz="4400" dirty="0"/>
            </a:br>
            <a:r>
              <a:rPr lang="en-US" sz="4400" dirty="0"/>
              <a:t>Eph 2:8-9, Tit 2:11, 3:7; Heb 2:9. </a:t>
            </a:r>
            <a:br>
              <a:rPr lang="en-US" sz="4400" dirty="0"/>
            </a:br>
            <a:endParaRPr lang="en-US" sz="4400" dirty="0"/>
          </a:p>
        </p:txBody>
      </p:sp>
    </p:spTree>
    <p:extLst>
      <p:ext uri="{BB962C8B-B14F-4D97-AF65-F5344CB8AC3E}">
        <p14:creationId xmlns:p14="http://schemas.microsoft.com/office/powerpoint/2010/main" val="955394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9D107-6B77-B132-FE6A-9F5380142B96}"/>
              </a:ext>
            </a:extLst>
          </p:cNvPr>
          <p:cNvSpPr>
            <a:spLocks noGrp="1"/>
          </p:cNvSpPr>
          <p:nvPr>
            <p:ph type="title"/>
          </p:nvPr>
        </p:nvSpPr>
        <p:spPr/>
        <p:txBody>
          <a:bodyPr/>
          <a:lstStyle/>
          <a:p>
            <a:r>
              <a:rPr lang="en-US" sz="4400" dirty="0"/>
              <a:t>Rom 5:20 The Law came in so that the transgression would increase; but where sin increased, grace abounded all the more</a:t>
            </a:r>
          </a:p>
        </p:txBody>
      </p:sp>
    </p:spTree>
    <p:extLst>
      <p:ext uri="{BB962C8B-B14F-4D97-AF65-F5344CB8AC3E}">
        <p14:creationId xmlns:p14="http://schemas.microsoft.com/office/powerpoint/2010/main" val="2461162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D50E2-7585-F6EF-1214-42A315475D09}"/>
              </a:ext>
            </a:extLst>
          </p:cNvPr>
          <p:cNvSpPr>
            <a:spLocks noGrp="1"/>
          </p:cNvSpPr>
          <p:nvPr>
            <p:ph type="title"/>
          </p:nvPr>
        </p:nvSpPr>
        <p:spPr/>
        <p:txBody>
          <a:bodyPr/>
          <a:lstStyle/>
          <a:p>
            <a:r>
              <a:rPr lang="en-US" sz="4000" dirty="0"/>
              <a:t>2a.  Phase 2 – God’s Grace is manifested in the Spiritual life, provisions, and sustenance.</a:t>
            </a:r>
            <a:br>
              <a:rPr lang="en-US" sz="4000" dirty="0"/>
            </a:br>
            <a:br>
              <a:rPr lang="en-US" sz="4000" dirty="0"/>
            </a:br>
            <a:r>
              <a:rPr lang="en-US" sz="4000" dirty="0"/>
              <a:t> 1Co 15:10; 2Co 6:1-2, 12:9; 2Ti 2:1; 1Pe 5:12; 2Pe 3:18.</a:t>
            </a:r>
            <a:br>
              <a:rPr lang="en-US" sz="4000" dirty="0"/>
            </a:br>
            <a:endParaRPr lang="en-US" sz="4000" dirty="0"/>
          </a:p>
        </p:txBody>
      </p:sp>
    </p:spTree>
    <p:extLst>
      <p:ext uri="{BB962C8B-B14F-4D97-AF65-F5344CB8AC3E}">
        <p14:creationId xmlns:p14="http://schemas.microsoft.com/office/powerpoint/2010/main" val="4156897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AFC28-8A75-1207-3A49-3D058D2A7661}"/>
              </a:ext>
            </a:extLst>
          </p:cNvPr>
          <p:cNvSpPr>
            <a:spLocks noGrp="1"/>
          </p:cNvSpPr>
          <p:nvPr>
            <p:ph type="title"/>
          </p:nvPr>
        </p:nvSpPr>
        <p:spPr/>
        <p:txBody>
          <a:bodyPr/>
          <a:lstStyle/>
          <a:p>
            <a:r>
              <a:rPr lang="en-US" sz="4000" dirty="0"/>
              <a:t>2Co 12:9 And He has said to me, </a:t>
            </a:r>
            <a:br>
              <a:rPr lang="en-US" sz="4000" dirty="0"/>
            </a:br>
            <a:r>
              <a:rPr lang="en-US" sz="4000" dirty="0"/>
              <a:t>“My grace is sufficient for you, for power is perfected in weakness.” </a:t>
            </a:r>
            <a:br>
              <a:rPr lang="en-US" sz="4000" dirty="0"/>
            </a:br>
            <a:r>
              <a:rPr lang="en-US" sz="4000" dirty="0"/>
              <a:t>Most gladly, therefore, I will rather boast about my weaknesses, so that the power of Christ may dwell in me. </a:t>
            </a:r>
          </a:p>
        </p:txBody>
      </p:sp>
    </p:spTree>
    <p:extLst>
      <p:ext uri="{BB962C8B-B14F-4D97-AF65-F5344CB8AC3E}">
        <p14:creationId xmlns:p14="http://schemas.microsoft.com/office/powerpoint/2010/main" val="565185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24188-21FC-1F5D-BF77-43C02E722B18}"/>
              </a:ext>
            </a:extLst>
          </p:cNvPr>
          <p:cNvSpPr>
            <a:spLocks noGrp="1"/>
          </p:cNvSpPr>
          <p:nvPr>
            <p:ph type="title"/>
          </p:nvPr>
        </p:nvSpPr>
        <p:spPr/>
        <p:txBody>
          <a:bodyPr/>
          <a:lstStyle/>
          <a:p>
            <a:r>
              <a:rPr lang="en-US" sz="4800" dirty="0"/>
              <a:t>Phi 4:13 I can do all things, through God who keeps pouring His strength into me. </a:t>
            </a:r>
            <a:br>
              <a:rPr lang="en-US" sz="4800" dirty="0"/>
            </a:br>
            <a:r>
              <a:rPr lang="en-US" sz="4800" dirty="0"/>
              <a:t>[- </a:t>
            </a:r>
            <a:r>
              <a:rPr lang="en-US" sz="4000" i="1" dirty="0"/>
              <a:t>RM expanded translation]</a:t>
            </a:r>
            <a:br>
              <a:rPr lang="en-US" sz="4800" dirty="0"/>
            </a:br>
            <a:endParaRPr lang="en-US" sz="4800" dirty="0"/>
          </a:p>
        </p:txBody>
      </p:sp>
    </p:spTree>
    <p:extLst>
      <p:ext uri="{BB962C8B-B14F-4D97-AF65-F5344CB8AC3E}">
        <p14:creationId xmlns:p14="http://schemas.microsoft.com/office/powerpoint/2010/main" val="2169208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CF4B4-7C48-5D07-C5F0-B3D4999EB76C}"/>
              </a:ext>
            </a:extLst>
          </p:cNvPr>
          <p:cNvSpPr>
            <a:spLocks noGrp="1"/>
          </p:cNvSpPr>
          <p:nvPr>
            <p:ph type="title"/>
          </p:nvPr>
        </p:nvSpPr>
        <p:spPr/>
        <p:txBody>
          <a:bodyPr/>
          <a:lstStyle/>
          <a:p>
            <a:r>
              <a:rPr lang="en-US" sz="4400" dirty="0"/>
              <a:t>‘is sufficient’ –  </a:t>
            </a:r>
            <a:r>
              <a:rPr lang="en-US" sz="4400" i="1" dirty="0" err="1"/>
              <a:t>arkeó</a:t>
            </a:r>
            <a:r>
              <a:rPr lang="en-US" sz="4400" dirty="0"/>
              <a:t> – </a:t>
            </a:r>
            <a:br>
              <a:rPr lang="en-US" sz="4400" dirty="0"/>
            </a:br>
            <a:r>
              <a:rPr lang="en-US" sz="4400" dirty="0"/>
              <a:t>(G714 </a:t>
            </a:r>
            <a:r>
              <a:rPr lang="en-US" sz="4400" dirty="0" err="1"/>
              <a:t>ar</a:t>
            </a:r>
            <a:r>
              <a:rPr lang="en-US" sz="4400" dirty="0"/>
              <a:t>-KEH-oh) </a:t>
            </a:r>
            <a:br>
              <a:rPr lang="en-US" sz="4400" dirty="0"/>
            </a:br>
            <a:br>
              <a:rPr lang="en-US" sz="4400" dirty="0"/>
            </a:br>
            <a:r>
              <a:rPr lang="en-US" sz="4400" dirty="0"/>
              <a:t>= be content, be enough, to satisfy;</a:t>
            </a:r>
            <a:br>
              <a:rPr lang="en-US" sz="4400" dirty="0"/>
            </a:br>
            <a:br>
              <a:rPr lang="en-US" sz="4400" dirty="0"/>
            </a:br>
            <a:r>
              <a:rPr lang="en-US" sz="4400" dirty="0"/>
              <a:t> = to assist, suffice</a:t>
            </a:r>
            <a:br>
              <a:rPr lang="en-US" sz="4400" dirty="0"/>
            </a:br>
            <a:br>
              <a:rPr lang="en-US" sz="4400" dirty="0"/>
            </a:br>
            <a:r>
              <a:rPr lang="en-US" sz="4400" dirty="0"/>
              <a:t>= (from the root) the idea of raising a barrier, to ward off. </a:t>
            </a:r>
            <a:br>
              <a:rPr lang="en-US" sz="4400" dirty="0"/>
            </a:br>
            <a:endParaRPr lang="en-US" sz="4400" dirty="0"/>
          </a:p>
        </p:txBody>
      </p:sp>
    </p:spTree>
    <p:extLst>
      <p:ext uri="{BB962C8B-B14F-4D97-AF65-F5344CB8AC3E}">
        <p14:creationId xmlns:p14="http://schemas.microsoft.com/office/powerpoint/2010/main" val="3322676126"/>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8603</TotalTime>
  <Words>1171</Words>
  <Application>Microsoft Office PowerPoint</Application>
  <PresentationFormat>On-screen Show (4:3)</PresentationFormat>
  <Paragraphs>31</Paragraphs>
  <Slides>31</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068   The Analogies of the Shadows;  God’s Grace Plan as Gain to Man in Paid Redemption - Part 20.  Pastor Jason Kauranen Wednesday May 27, 2026 </vt:lpstr>
      <vt:lpstr>Rebound - 1John 1:9 states,   “ If we confess our sins,  He is faithful and righteous to forgive us our sins and to cleanse us from all unrighteousness”. </vt:lpstr>
      <vt:lpstr>1. Phase 1 - God’s Grace is seen  in Salvation.   Psalm 103:7-14; Rom 3:23-24, Rom 4:4-5, 5:20-21; 2Co 8:9;  Eph 2:8-9, Tit 2:11, 3:7; Heb 2:9.  </vt:lpstr>
      <vt:lpstr>Rom 5:20 The Law came in so that the transgression would increase; but where sin increased, grace abounded all the more</vt:lpstr>
      <vt:lpstr>2a.  Phase 2 – God’s Grace is manifested in the Spiritual life, provisions, and sustenance.   1Co 15:10; 2Co 6:1-2, 12:9; 2Ti 2:1; 1Pe 5:12; 2Pe 3:18. </vt:lpstr>
      <vt:lpstr>2Co 12:9 And He has said to me,  “My grace is sufficient for you, for power is perfected in weakness.”  Most gladly, therefore, I will rather boast about my weaknesses, so that the power of Christ may dwell in me. </vt:lpstr>
      <vt:lpstr>Phi 4:13 I can do all things, through God who keeps pouring His strength into me.  [- RM expanded translation] </vt:lpstr>
      <vt:lpstr>‘is sufficient’ –  arkeó –  (G714 ar-KEH-oh)   = be content, be enough, to satisfy;   = to assist, suffice  = (from the root) the idea of raising a barrier, to ward off.  </vt:lpstr>
      <vt:lpstr>1Pe 5:12 Through Silvanus,  our faithful brother (for so I regard him), I have written to you briefly, exhorting and testifying that this is the true grace of God. Stand firm in it! </vt:lpstr>
      <vt:lpstr>1Pe 5:10 After you have suffered for a little while, the God of all grace, who called you to His eternal glory in Christ,  will Himself perfect, confirm, strengthen and establish you. </vt:lpstr>
      <vt:lpstr>2Pe 3:18 but grow in the grace and knowledge of our Lord and Savior Jesus Christ. To Him be the glory, both now and to the day of eternity. Amen. </vt:lpstr>
      <vt:lpstr>2b.   Phase 2+  Gain for the believer with a greater Grace with the advance to spiritual maturity.   Heb 12:28; Jam 4:6. </vt:lpstr>
      <vt:lpstr>Jam 4:6 But He gives a greater grace. Therefore, it says, “God is opposed to the proud, but gives grace to the humble.”</vt:lpstr>
      <vt:lpstr>Heb 12:28 Therefore, since we receive a kingdom which cannot be shaken, let us show gratitude, by which we may offer to God an acceptable service with reverence and awe; </vt:lpstr>
      <vt:lpstr>3. Phase 3 – God’s Grace of the eternal state.  (One SON sent so that we would be reconciled and HE may gain many sons),  Joh 1:12-13; Eph 2:7; Gal 3:26. </vt:lpstr>
      <vt:lpstr>John 1:12 But as many as received Him, to them He gave the right to become children of God, even to those who believe in His name, </vt:lpstr>
      <vt:lpstr>‘the right to become’ –   edōken  autois exousian – ‘ HE gave - to them - authority (legal) or privilege’ Edōken – (G1325 eh-dee-do-kin) = to give, deliver Exousian - (G1849 ex-oo-see’-ahn) = delegated power, a right or privilege. </vt:lpstr>
      <vt:lpstr>John 1:13 who were born,  not of blood nor of the will of the flesh nor of the will of man,  but of God. </vt:lpstr>
      <vt:lpstr>Eph 2:7 so that in the ages to come He might show the surpassing riches of His grace in kindness toward us in Christ Jesus. </vt:lpstr>
      <vt:lpstr>Gal 3:26 For you are all sons of God through faith in Christ Jesus.  Gal 3:29 And if you belong to Christ, then you are Abraham’s descendants, heirs according to promise.  </vt:lpstr>
      <vt:lpstr>God’s Grace accomplished gain  for man:  A. Salvation for the entire human race, Acts 16:31.  B. A spiritual life for every believer  in time, 1Jo 5:1-3.  C. A resurrection body for all believers  in eternity, Phi 3:21.  </vt:lpstr>
      <vt:lpstr>1 Jo 5:1 Whoever believes that Jesus is the Christ is born  of God, and whoever loves  the Father loves the child born of Him. </vt:lpstr>
      <vt:lpstr>1Jo 5:3 For this is the  love of God, that we keep  His commandments; and  His commandments are not burdensome. </vt:lpstr>
      <vt:lpstr>Grace puts us in total reliance  on God, because HE has supplied abundantly all that we need to live the spiritual life successfully to maturity … and without Him we are nothing</vt:lpstr>
      <vt:lpstr>2Pe 1:10 Therefore, brethren, be all the more diligent to make certain about His calling and choosing you; for as long as you practice these things, you will never stumble; </vt:lpstr>
      <vt:lpstr>2Pe 1:11 for in this way  the entrance into the eternal kingdom of our Lord and Savior Jesus Christ will be abundantly supplied to you. </vt:lpstr>
      <vt:lpstr>‘will be supplied’ –  epichorēgēthēsetai  - (G2023)   (ep-ee-khor-ayg-eh'-es-et-ahee)   = to furnish besides, full supply = aid or contribute  = to add or minister (as nourishment)  </vt:lpstr>
      <vt:lpstr>‘abundantly’- plousiós –  (G4146 ploo-see'-oce)  = richly or abundantly  *Has the indication of more than mere sufficiency.  </vt:lpstr>
      <vt:lpstr>Phi 3:14 I press on toward  the goal for the prize of the upward call of God  in Christ Jesus. </vt:lpstr>
      <vt:lpstr>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2026-05-27T19:47:33Z</dcterms:modified>
</cp:coreProperties>
</file>