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6"/>
  </p:notesMasterIdLst>
  <p:sldIdLst>
    <p:sldId id="307" r:id="rId2"/>
    <p:sldId id="555" r:id="rId3"/>
    <p:sldId id="556" r:id="rId4"/>
    <p:sldId id="557" r:id="rId5"/>
    <p:sldId id="558" r:id="rId6"/>
    <p:sldId id="559" r:id="rId7"/>
    <p:sldId id="560" r:id="rId8"/>
    <p:sldId id="497" r:id="rId9"/>
    <p:sldId id="522" r:id="rId10"/>
    <p:sldId id="504" r:id="rId11"/>
    <p:sldId id="512" r:id="rId12"/>
    <p:sldId id="506" r:id="rId13"/>
    <p:sldId id="507" r:id="rId14"/>
    <p:sldId id="524" r:id="rId15"/>
    <p:sldId id="521" r:id="rId16"/>
    <p:sldId id="513" r:id="rId17"/>
    <p:sldId id="511" r:id="rId18"/>
    <p:sldId id="519" r:id="rId19"/>
    <p:sldId id="525" r:id="rId20"/>
    <p:sldId id="526" r:id="rId21"/>
    <p:sldId id="531" r:id="rId22"/>
    <p:sldId id="533" r:id="rId23"/>
    <p:sldId id="545" r:id="rId24"/>
    <p:sldId id="539" r:id="rId25"/>
    <p:sldId id="542" r:id="rId26"/>
    <p:sldId id="543" r:id="rId27"/>
    <p:sldId id="548" r:id="rId28"/>
    <p:sldId id="561" r:id="rId29"/>
    <p:sldId id="550" r:id="rId30"/>
    <p:sldId id="562" r:id="rId31"/>
    <p:sldId id="569" r:id="rId32"/>
    <p:sldId id="538" r:id="rId33"/>
    <p:sldId id="572" r:id="rId34"/>
    <p:sldId id="541" r:id="rId35"/>
  </p:sldIdLst>
  <p:sldSz cx="9144000" cy="6858000" type="screen4x3"/>
  <p:notesSz cx="7315200" cy="9601200"/>
  <p:defaultTextStyle>
    <a:defPPr>
      <a:defRPr lang="en-GB"/>
    </a:defPPr>
    <a:lvl1pPr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1pPr>
    <a:lvl2pPr marL="742950" indent="-28575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2pPr>
    <a:lvl3pPr marL="11430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3pPr>
    <a:lvl4pPr marL="16002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4pPr>
    <a:lvl5pPr marL="20574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5pPr>
    <a:lvl6pPr marL="2286000" algn="l" defTabSz="914400" rtl="0" eaLnBrk="1" latinLnBrk="0" hangingPunct="1">
      <a:defRPr sz="4400" b="1" kern="1200">
        <a:solidFill>
          <a:srgbClr val="FFFFFF"/>
        </a:solidFill>
        <a:latin typeface="Arial" panose="020B0604020202020204" pitchFamily="34" charset="0"/>
        <a:ea typeface="+mn-ea"/>
        <a:cs typeface="+mn-cs"/>
      </a:defRPr>
    </a:lvl6pPr>
    <a:lvl7pPr marL="2743200" algn="l" defTabSz="914400" rtl="0" eaLnBrk="1" latinLnBrk="0" hangingPunct="1">
      <a:defRPr sz="4400" b="1" kern="1200">
        <a:solidFill>
          <a:srgbClr val="FFFFFF"/>
        </a:solidFill>
        <a:latin typeface="Arial" panose="020B0604020202020204" pitchFamily="34" charset="0"/>
        <a:ea typeface="+mn-ea"/>
        <a:cs typeface="+mn-cs"/>
      </a:defRPr>
    </a:lvl7pPr>
    <a:lvl8pPr marL="3200400" algn="l" defTabSz="914400" rtl="0" eaLnBrk="1" latinLnBrk="0" hangingPunct="1">
      <a:defRPr sz="4400" b="1" kern="1200">
        <a:solidFill>
          <a:srgbClr val="FFFFFF"/>
        </a:solidFill>
        <a:latin typeface="Arial" panose="020B0604020202020204" pitchFamily="34" charset="0"/>
        <a:ea typeface="+mn-ea"/>
        <a:cs typeface="+mn-cs"/>
      </a:defRPr>
    </a:lvl8pPr>
    <a:lvl9pPr marL="3657600" algn="l" defTabSz="914400" rtl="0" eaLnBrk="1" latinLnBrk="0" hangingPunct="1">
      <a:defRPr sz="4400" b="1" kern="1200">
        <a:solidFill>
          <a:srgbClr val="FFFFFF"/>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008" autoAdjust="0"/>
    <p:restoredTop sz="86414"/>
  </p:normalViewPr>
  <p:slideViewPr>
    <p:cSldViewPr>
      <p:cViewPr varScale="1">
        <p:scale>
          <a:sx n="73" d="100"/>
          <a:sy n="73" d="100"/>
        </p:scale>
        <p:origin x="82" y="206"/>
      </p:cViewPr>
      <p:guideLst>
        <p:guide orient="horz" pos="2160"/>
        <p:guide pos="2880"/>
      </p:guideLst>
    </p:cSldViewPr>
  </p:slideViewPr>
  <p:outlineViewPr>
    <p:cViewPr varScale="1">
      <p:scale>
        <a:sx n="20" d="100"/>
        <a:sy n="20" d="1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1534D974-2C68-4EC7-B8A6-4B0ECA2FABDE}"/>
    <pc:docChg chg="undo custSel addSld delSld modSld sldOrd">
      <pc:chgData name="Pastor Jason Kauranen" userId="e0c3930084765aaa" providerId="LiveId" clId="{1534D974-2C68-4EC7-B8A6-4B0ECA2FABDE}" dt="2025-05-18T11:57:06.110" v="434" actId="20577"/>
      <pc:docMkLst>
        <pc:docMk/>
      </pc:docMkLst>
      <pc:sldChg chg="modSp mod">
        <pc:chgData name="Pastor Jason Kauranen" userId="e0c3930084765aaa" providerId="LiveId" clId="{1534D974-2C68-4EC7-B8A6-4B0ECA2FABDE}" dt="2025-05-18T11:57:06.110" v="434" actId="20577"/>
        <pc:sldMkLst>
          <pc:docMk/>
          <pc:sldMk cId="3827829371" sldId="307"/>
        </pc:sldMkLst>
        <pc:spChg chg="mod">
          <ac:chgData name="Pastor Jason Kauranen" userId="e0c3930084765aaa" providerId="LiveId" clId="{1534D974-2C68-4EC7-B8A6-4B0ECA2FABDE}" dt="2025-05-18T11:57:06.110" v="434" actId="20577"/>
          <ac:spMkLst>
            <pc:docMk/>
            <pc:sldMk cId="3827829371" sldId="307"/>
            <ac:spMk id="2" creationId="{4D60DAD2-C106-4269-E9BC-01FC495E1322}"/>
          </ac:spMkLst>
        </pc:spChg>
      </pc:sldChg>
      <pc:sldChg chg="modSp del mod">
        <pc:chgData name="Pastor Jason Kauranen" userId="e0c3930084765aaa" providerId="LiveId" clId="{1534D974-2C68-4EC7-B8A6-4B0ECA2FABDE}" dt="2025-05-17T23:17:53.904" v="25" actId="47"/>
        <pc:sldMkLst>
          <pc:docMk/>
          <pc:sldMk cId="3850813708" sldId="467"/>
        </pc:sldMkLst>
      </pc:sldChg>
      <pc:sldChg chg="modSp mod ord">
        <pc:chgData name="Pastor Jason Kauranen" userId="e0c3930084765aaa" providerId="LiveId" clId="{1534D974-2C68-4EC7-B8A6-4B0ECA2FABDE}" dt="2025-05-17T23:15:31.188" v="8" actId="20577"/>
        <pc:sldMkLst>
          <pc:docMk/>
          <pc:sldMk cId="3340278386" sldId="497"/>
        </pc:sldMkLst>
        <pc:spChg chg="mod">
          <ac:chgData name="Pastor Jason Kauranen" userId="e0c3930084765aaa" providerId="LiveId" clId="{1534D974-2C68-4EC7-B8A6-4B0ECA2FABDE}" dt="2025-05-17T23:15:31.188" v="8" actId="20577"/>
          <ac:spMkLst>
            <pc:docMk/>
            <pc:sldMk cId="3340278386" sldId="497"/>
            <ac:spMk id="2" creationId="{C1527194-8F39-C377-4D41-C8DAB04BFE42}"/>
          </ac:spMkLst>
        </pc:spChg>
      </pc:sldChg>
      <pc:sldChg chg="modSp mod">
        <pc:chgData name="Pastor Jason Kauranen" userId="e0c3930084765aaa" providerId="LiveId" clId="{1534D974-2C68-4EC7-B8A6-4B0ECA2FABDE}" dt="2025-05-17T23:21:42.206" v="28"/>
        <pc:sldMkLst>
          <pc:docMk/>
          <pc:sldMk cId="1674788390" sldId="507"/>
        </pc:sldMkLst>
        <pc:spChg chg="mod">
          <ac:chgData name="Pastor Jason Kauranen" userId="e0c3930084765aaa" providerId="LiveId" clId="{1534D974-2C68-4EC7-B8A6-4B0ECA2FABDE}" dt="2025-05-17T23:21:42.206" v="28"/>
          <ac:spMkLst>
            <pc:docMk/>
            <pc:sldMk cId="1674788390" sldId="507"/>
            <ac:spMk id="2" creationId="{420BD4CB-C156-00EB-8976-B9B940994815}"/>
          </ac:spMkLst>
        </pc:spChg>
      </pc:sldChg>
      <pc:sldChg chg="modSp mod">
        <pc:chgData name="Pastor Jason Kauranen" userId="e0c3930084765aaa" providerId="LiveId" clId="{1534D974-2C68-4EC7-B8A6-4B0ECA2FABDE}" dt="2025-05-17T23:28:05.332" v="96" actId="20577"/>
        <pc:sldMkLst>
          <pc:docMk/>
          <pc:sldMk cId="3967158861" sldId="510"/>
        </pc:sldMkLst>
      </pc:sldChg>
      <pc:sldChg chg="modSp mod">
        <pc:chgData name="Pastor Jason Kauranen" userId="e0c3930084765aaa" providerId="LiveId" clId="{1534D974-2C68-4EC7-B8A6-4B0ECA2FABDE}" dt="2025-05-17T23:34:51.372" v="103" actId="20577"/>
        <pc:sldMkLst>
          <pc:docMk/>
          <pc:sldMk cId="948377831" sldId="511"/>
        </pc:sldMkLst>
        <pc:spChg chg="mod">
          <ac:chgData name="Pastor Jason Kauranen" userId="e0c3930084765aaa" providerId="LiveId" clId="{1534D974-2C68-4EC7-B8A6-4B0ECA2FABDE}" dt="2025-05-17T23:34:51.372" v="103" actId="20577"/>
          <ac:spMkLst>
            <pc:docMk/>
            <pc:sldMk cId="948377831" sldId="511"/>
            <ac:spMk id="2" creationId="{50BC42CD-5906-136E-C78A-73AEB44E6CDE}"/>
          </ac:spMkLst>
        </pc:spChg>
      </pc:sldChg>
      <pc:sldChg chg="modSp mod">
        <pc:chgData name="Pastor Jason Kauranen" userId="e0c3930084765aaa" providerId="LiveId" clId="{1534D974-2C68-4EC7-B8A6-4B0ECA2FABDE}" dt="2025-05-17T23:34:03.819" v="98"/>
        <pc:sldMkLst>
          <pc:docMk/>
          <pc:sldMk cId="2932400873" sldId="513"/>
        </pc:sldMkLst>
        <pc:spChg chg="mod">
          <ac:chgData name="Pastor Jason Kauranen" userId="e0c3930084765aaa" providerId="LiveId" clId="{1534D974-2C68-4EC7-B8A6-4B0ECA2FABDE}" dt="2025-05-17T23:34:03.819" v="98"/>
          <ac:spMkLst>
            <pc:docMk/>
            <pc:sldMk cId="2932400873" sldId="513"/>
            <ac:spMk id="2" creationId="{2827F852-DDBB-C565-9BF4-FA5C1DE5DCC2}"/>
          </ac:spMkLst>
        </pc:spChg>
      </pc:sldChg>
      <pc:sldChg chg="modSp mod">
        <pc:chgData name="Pastor Jason Kauranen" userId="e0c3930084765aaa" providerId="LiveId" clId="{1534D974-2C68-4EC7-B8A6-4B0ECA2FABDE}" dt="2025-05-17T23:36:27.178" v="109" actId="20577"/>
        <pc:sldMkLst>
          <pc:docMk/>
          <pc:sldMk cId="1632099037" sldId="516"/>
        </pc:sldMkLst>
      </pc:sldChg>
      <pc:sldChg chg="modSp mod">
        <pc:chgData name="Pastor Jason Kauranen" userId="e0c3930084765aaa" providerId="LiveId" clId="{1534D974-2C68-4EC7-B8A6-4B0ECA2FABDE}" dt="2025-05-17T23:35:20.915" v="104"/>
        <pc:sldMkLst>
          <pc:docMk/>
          <pc:sldMk cId="429998406" sldId="519"/>
        </pc:sldMkLst>
        <pc:spChg chg="mod">
          <ac:chgData name="Pastor Jason Kauranen" userId="e0c3930084765aaa" providerId="LiveId" clId="{1534D974-2C68-4EC7-B8A6-4B0ECA2FABDE}" dt="2025-05-17T23:35:20.915" v="104"/>
          <ac:spMkLst>
            <pc:docMk/>
            <pc:sldMk cId="429998406" sldId="519"/>
            <ac:spMk id="2" creationId="{00053FEB-0347-A5C6-CF9C-5C6D0A5EF8C3}"/>
          </ac:spMkLst>
        </pc:spChg>
      </pc:sldChg>
      <pc:sldChg chg="modSp mod">
        <pc:chgData name="Pastor Jason Kauranen" userId="e0c3930084765aaa" providerId="LiveId" clId="{1534D974-2C68-4EC7-B8A6-4B0ECA2FABDE}" dt="2025-05-17T23:34:09.091" v="99" actId="20577"/>
        <pc:sldMkLst>
          <pc:docMk/>
          <pc:sldMk cId="2187435763" sldId="521"/>
        </pc:sldMkLst>
        <pc:spChg chg="mod">
          <ac:chgData name="Pastor Jason Kauranen" userId="e0c3930084765aaa" providerId="LiveId" clId="{1534D974-2C68-4EC7-B8A6-4B0ECA2FABDE}" dt="2025-05-17T23:34:09.091" v="99" actId="20577"/>
          <ac:spMkLst>
            <pc:docMk/>
            <pc:sldMk cId="2187435763" sldId="521"/>
            <ac:spMk id="2" creationId="{F64C85C6-6407-9617-68BD-A05F693D52BD}"/>
          </ac:spMkLst>
        </pc:spChg>
      </pc:sldChg>
      <pc:sldChg chg="modSp mod">
        <pc:chgData name="Pastor Jason Kauranen" userId="e0c3930084765aaa" providerId="LiveId" clId="{1534D974-2C68-4EC7-B8A6-4B0ECA2FABDE}" dt="2025-05-17T23:17:21.068" v="22" actId="20577"/>
        <pc:sldMkLst>
          <pc:docMk/>
          <pc:sldMk cId="14492441" sldId="522"/>
        </pc:sldMkLst>
        <pc:spChg chg="mod">
          <ac:chgData name="Pastor Jason Kauranen" userId="e0c3930084765aaa" providerId="LiveId" clId="{1534D974-2C68-4EC7-B8A6-4B0ECA2FABDE}" dt="2025-05-17T23:17:21.068" v="22" actId="20577"/>
          <ac:spMkLst>
            <pc:docMk/>
            <pc:sldMk cId="14492441" sldId="522"/>
            <ac:spMk id="2" creationId="{21BD3589-CE39-BC4A-0AA0-397541FB568E}"/>
          </ac:spMkLst>
        </pc:spChg>
      </pc:sldChg>
      <pc:sldChg chg="modSp mod ord">
        <pc:chgData name="Pastor Jason Kauranen" userId="e0c3930084765aaa" providerId="LiveId" clId="{1534D974-2C68-4EC7-B8A6-4B0ECA2FABDE}" dt="2025-05-17T23:24:37.457" v="38"/>
        <pc:sldMkLst>
          <pc:docMk/>
          <pc:sldMk cId="742894381" sldId="524"/>
        </pc:sldMkLst>
        <pc:spChg chg="mod">
          <ac:chgData name="Pastor Jason Kauranen" userId="e0c3930084765aaa" providerId="LiveId" clId="{1534D974-2C68-4EC7-B8A6-4B0ECA2FABDE}" dt="2025-05-17T23:24:22.797" v="36"/>
          <ac:spMkLst>
            <pc:docMk/>
            <pc:sldMk cId="742894381" sldId="524"/>
            <ac:spMk id="2" creationId="{32A386D8-B890-74AA-8CAA-C2E015A0E99D}"/>
          </ac:spMkLst>
        </pc:spChg>
      </pc:sldChg>
      <pc:sldChg chg="modSp mod">
        <pc:chgData name="Pastor Jason Kauranen" userId="e0c3930084765aaa" providerId="LiveId" clId="{1534D974-2C68-4EC7-B8A6-4B0ECA2FABDE}" dt="2025-05-17T23:37:22.229" v="118" actId="20577"/>
        <pc:sldMkLst>
          <pc:docMk/>
          <pc:sldMk cId="3096816776" sldId="525"/>
        </pc:sldMkLst>
        <pc:spChg chg="mod">
          <ac:chgData name="Pastor Jason Kauranen" userId="e0c3930084765aaa" providerId="LiveId" clId="{1534D974-2C68-4EC7-B8A6-4B0ECA2FABDE}" dt="2025-05-17T23:37:22.229" v="118" actId="20577"/>
          <ac:spMkLst>
            <pc:docMk/>
            <pc:sldMk cId="3096816776" sldId="525"/>
            <ac:spMk id="2" creationId="{A1905481-CEBD-32E2-B59E-B8EACBBDA4BC}"/>
          </ac:spMkLst>
        </pc:spChg>
      </pc:sldChg>
      <pc:sldChg chg="modSp mod">
        <pc:chgData name="Pastor Jason Kauranen" userId="e0c3930084765aaa" providerId="LiveId" clId="{1534D974-2C68-4EC7-B8A6-4B0ECA2FABDE}" dt="2025-05-17T23:40:08.575" v="137" actId="115"/>
        <pc:sldMkLst>
          <pc:docMk/>
          <pc:sldMk cId="2724097506" sldId="526"/>
        </pc:sldMkLst>
        <pc:spChg chg="mod">
          <ac:chgData name="Pastor Jason Kauranen" userId="e0c3930084765aaa" providerId="LiveId" clId="{1534D974-2C68-4EC7-B8A6-4B0ECA2FABDE}" dt="2025-05-17T23:40:08.575" v="137" actId="115"/>
          <ac:spMkLst>
            <pc:docMk/>
            <pc:sldMk cId="2724097506" sldId="526"/>
            <ac:spMk id="2" creationId="{C0E7D007-7E2C-8F88-D87D-29077295DE21}"/>
          </ac:spMkLst>
        </pc:spChg>
      </pc:sldChg>
      <pc:sldChg chg="modSp mod">
        <pc:chgData name="Pastor Jason Kauranen" userId="e0c3930084765aaa" providerId="LiveId" clId="{1534D974-2C68-4EC7-B8A6-4B0ECA2FABDE}" dt="2025-05-17T23:42:57.895" v="169" actId="20577"/>
        <pc:sldMkLst>
          <pc:docMk/>
          <pc:sldMk cId="2322641209" sldId="527"/>
        </pc:sldMkLst>
      </pc:sldChg>
      <pc:sldChg chg="modSp del mod">
        <pc:chgData name="Pastor Jason Kauranen" userId="e0c3930084765aaa" providerId="LiveId" clId="{1534D974-2C68-4EC7-B8A6-4B0ECA2FABDE}" dt="2025-05-17T23:46:15.447" v="170" actId="47"/>
        <pc:sldMkLst>
          <pc:docMk/>
          <pc:sldMk cId="2389424308" sldId="528"/>
        </pc:sldMkLst>
      </pc:sldChg>
      <pc:sldChg chg="modSp del mod">
        <pc:chgData name="Pastor Jason Kauranen" userId="e0c3930084765aaa" providerId="LiveId" clId="{1534D974-2C68-4EC7-B8A6-4B0ECA2FABDE}" dt="2025-05-17T23:47:53.122" v="186" actId="47"/>
        <pc:sldMkLst>
          <pc:docMk/>
          <pc:sldMk cId="3331952129" sldId="530"/>
        </pc:sldMkLst>
      </pc:sldChg>
      <pc:sldChg chg="modSp mod ord">
        <pc:chgData name="Pastor Jason Kauranen" userId="e0c3930084765aaa" providerId="LiveId" clId="{1534D974-2C68-4EC7-B8A6-4B0ECA2FABDE}" dt="2025-05-17T23:47:46.066" v="185"/>
        <pc:sldMkLst>
          <pc:docMk/>
          <pc:sldMk cId="1120966295" sldId="531"/>
        </pc:sldMkLst>
        <pc:spChg chg="mod">
          <ac:chgData name="Pastor Jason Kauranen" userId="e0c3930084765aaa" providerId="LiveId" clId="{1534D974-2C68-4EC7-B8A6-4B0ECA2FABDE}" dt="2025-05-17T23:47:32.216" v="183" actId="20577"/>
          <ac:spMkLst>
            <pc:docMk/>
            <pc:sldMk cId="1120966295" sldId="531"/>
            <ac:spMk id="2" creationId="{24A663EA-5134-06C9-E09A-8159FAD326C5}"/>
          </ac:spMkLst>
        </pc:spChg>
      </pc:sldChg>
      <pc:sldChg chg="modSp mod">
        <pc:chgData name="Pastor Jason Kauranen" userId="e0c3930084765aaa" providerId="LiveId" clId="{1534D974-2C68-4EC7-B8A6-4B0ECA2FABDE}" dt="2025-05-17T23:48:11.866" v="188"/>
        <pc:sldMkLst>
          <pc:docMk/>
          <pc:sldMk cId="460223639" sldId="533"/>
        </pc:sldMkLst>
        <pc:spChg chg="mod">
          <ac:chgData name="Pastor Jason Kauranen" userId="e0c3930084765aaa" providerId="LiveId" clId="{1534D974-2C68-4EC7-B8A6-4B0ECA2FABDE}" dt="2025-05-17T23:48:11.866" v="188"/>
          <ac:spMkLst>
            <pc:docMk/>
            <pc:sldMk cId="460223639" sldId="533"/>
            <ac:spMk id="2" creationId="{E6C26213-8800-A10B-D8B9-4CFE5BC24E13}"/>
          </ac:spMkLst>
        </pc:spChg>
      </pc:sldChg>
      <pc:sldChg chg="modSp del mod">
        <pc:chgData name="Pastor Jason Kauranen" userId="e0c3930084765aaa" providerId="LiveId" clId="{1534D974-2C68-4EC7-B8A6-4B0ECA2FABDE}" dt="2025-05-17T23:17:55.565" v="26" actId="47"/>
        <pc:sldMkLst>
          <pc:docMk/>
          <pc:sldMk cId="4012010275" sldId="536"/>
        </pc:sldMkLst>
      </pc:sldChg>
      <pc:sldChg chg="modSp mod ord">
        <pc:chgData name="Pastor Jason Kauranen" userId="e0c3930084765aaa" providerId="LiveId" clId="{1534D974-2C68-4EC7-B8A6-4B0ECA2FABDE}" dt="2025-05-18T10:49:07.268" v="433" actId="20577"/>
        <pc:sldMkLst>
          <pc:docMk/>
          <pc:sldMk cId="2052473728" sldId="538"/>
        </pc:sldMkLst>
        <pc:spChg chg="mod">
          <ac:chgData name="Pastor Jason Kauranen" userId="e0c3930084765aaa" providerId="LiveId" clId="{1534D974-2C68-4EC7-B8A6-4B0ECA2FABDE}" dt="2025-05-18T10:49:07.268" v="433" actId="20577"/>
          <ac:spMkLst>
            <pc:docMk/>
            <pc:sldMk cId="2052473728" sldId="538"/>
            <ac:spMk id="2" creationId="{E5AE09E0-FD93-EBCA-7B93-02DD5E9DBDEC}"/>
          </ac:spMkLst>
        </pc:spChg>
      </pc:sldChg>
      <pc:sldChg chg="modSp mod">
        <pc:chgData name="Pastor Jason Kauranen" userId="e0c3930084765aaa" providerId="LiveId" clId="{1534D974-2C68-4EC7-B8A6-4B0ECA2FABDE}" dt="2025-05-18T00:01:48.418" v="295" actId="20577"/>
        <pc:sldMkLst>
          <pc:docMk/>
          <pc:sldMk cId="3511891774" sldId="539"/>
        </pc:sldMkLst>
        <pc:spChg chg="mod">
          <ac:chgData name="Pastor Jason Kauranen" userId="e0c3930084765aaa" providerId="LiveId" clId="{1534D974-2C68-4EC7-B8A6-4B0ECA2FABDE}" dt="2025-05-18T00:01:48.418" v="295" actId="20577"/>
          <ac:spMkLst>
            <pc:docMk/>
            <pc:sldMk cId="3511891774" sldId="539"/>
            <ac:spMk id="2" creationId="{9F4D1517-5529-21A5-C120-8E91B9D1C85C}"/>
          </ac:spMkLst>
        </pc:spChg>
      </pc:sldChg>
      <pc:sldChg chg="modSp mod">
        <pc:chgData name="Pastor Jason Kauranen" userId="e0c3930084765aaa" providerId="LiveId" clId="{1534D974-2C68-4EC7-B8A6-4B0ECA2FABDE}" dt="2025-05-18T00:04:49.849" v="302" actId="20577"/>
        <pc:sldMkLst>
          <pc:docMk/>
          <pc:sldMk cId="466848402" sldId="542"/>
        </pc:sldMkLst>
        <pc:spChg chg="mod">
          <ac:chgData name="Pastor Jason Kauranen" userId="e0c3930084765aaa" providerId="LiveId" clId="{1534D974-2C68-4EC7-B8A6-4B0ECA2FABDE}" dt="2025-05-18T00:04:49.849" v="302" actId="20577"/>
          <ac:spMkLst>
            <pc:docMk/>
            <pc:sldMk cId="466848402" sldId="542"/>
            <ac:spMk id="2" creationId="{A2FAA47B-7A8C-1BA1-910C-E8269C953CC2}"/>
          </ac:spMkLst>
        </pc:spChg>
      </pc:sldChg>
      <pc:sldChg chg="modSp mod">
        <pc:chgData name="Pastor Jason Kauranen" userId="e0c3930084765aaa" providerId="LiveId" clId="{1534D974-2C68-4EC7-B8A6-4B0ECA2FABDE}" dt="2025-05-18T00:05:50.439" v="304" actId="20577"/>
        <pc:sldMkLst>
          <pc:docMk/>
          <pc:sldMk cId="725737152" sldId="543"/>
        </pc:sldMkLst>
        <pc:spChg chg="mod">
          <ac:chgData name="Pastor Jason Kauranen" userId="e0c3930084765aaa" providerId="LiveId" clId="{1534D974-2C68-4EC7-B8A6-4B0ECA2FABDE}" dt="2025-05-18T00:05:50.439" v="304" actId="20577"/>
          <ac:spMkLst>
            <pc:docMk/>
            <pc:sldMk cId="725737152" sldId="543"/>
            <ac:spMk id="2" creationId="{ED09D46B-CDBE-1748-9267-1E63B06598BB}"/>
          </ac:spMkLst>
        </pc:spChg>
      </pc:sldChg>
      <pc:sldChg chg="modSp del mod">
        <pc:chgData name="Pastor Jason Kauranen" userId="e0c3930084765aaa" providerId="LiveId" clId="{1534D974-2C68-4EC7-B8A6-4B0ECA2FABDE}" dt="2025-05-17T23:47:55.291" v="187" actId="47"/>
        <pc:sldMkLst>
          <pc:docMk/>
          <pc:sldMk cId="584828266" sldId="544"/>
        </pc:sldMkLst>
      </pc:sldChg>
      <pc:sldChg chg="modSp mod">
        <pc:chgData name="Pastor Jason Kauranen" userId="e0c3930084765aaa" providerId="LiveId" clId="{1534D974-2C68-4EC7-B8A6-4B0ECA2FABDE}" dt="2025-05-17T23:51:23.991" v="284" actId="20577"/>
        <pc:sldMkLst>
          <pc:docMk/>
          <pc:sldMk cId="4255878791" sldId="545"/>
        </pc:sldMkLst>
        <pc:spChg chg="mod">
          <ac:chgData name="Pastor Jason Kauranen" userId="e0c3930084765aaa" providerId="LiveId" clId="{1534D974-2C68-4EC7-B8A6-4B0ECA2FABDE}" dt="2025-05-17T23:51:23.991" v="284" actId="20577"/>
          <ac:spMkLst>
            <pc:docMk/>
            <pc:sldMk cId="4255878791" sldId="545"/>
            <ac:spMk id="2" creationId="{6E5100CF-3EF2-A482-CAFA-ACA907C26E43}"/>
          </ac:spMkLst>
        </pc:spChg>
      </pc:sldChg>
      <pc:sldChg chg="modSp mod">
        <pc:chgData name="Pastor Jason Kauranen" userId="e0c3930084765aaa" providerId="LiveId" clId="{1534D974-2C68-4EC7-B8A6-4B0ECA2FABDE}" dt="2025-05-18T00:02:18.934" v="297" actId="20577"/>
        <pc:sldMkLst>
          <pc:docMk/>
          <pc:sldMk cId="4283910454" sldId="546"/>
        </pc:sldMkLst>
      </pc:sldChg>
      <pc:sldChg chg="modSp mod">
        <pc:chgData name="Pastor Jason Kauranen" userId="e0c3930084765aaa" providerId="LiveId" clId="{1534D974-2C68-4EC7-B8A6-4B0ECA2FABDE}" dt="2025-05-18T00:14:56.138" v="318" actId="20577"/>
        <pc:sldMkLst>
          <pc:docMk/>
          <pc:sldMk cId="2270370628" sldId="547"/>
        </pc:sldMkLst>
      </pc:sldChg>
      <pc:sldChg chg="modSp mod">
        <pc:chgData name="Pastor Jason Kauranen" userId="e0c3930084765aaa" providerId="LiveId" clId="{1534D974-2C68-4EC7-B8A6-4B0ECA2FABDE}" dt="2025-05-18T00:14:09.284" v="312" actId="20577"/>
        <pc:sldMkLst>
          <pc:docMk/>
          <pc:sldMk cId="3692166261" sldId="548"/>
        </pc:sldMkLst>
        <pc:spChg chg="mod">
          <ac:chgData name="Pastor Jason Kauranen" userId="e0c3930084765aaa" providerId="LiveId" clId="{1534D974-2C68-4EC7-B8A6-4B0ECA2FABDE}" dt="2025-05-18T00:14:09.284" v="312" actId="20577"/>
          <ac:spMkLst>
            <pc:docMk/>
            <pc:sldMk cId="3692166261" sldId="548"/>
            <ac:spMk id="2" creationId="{3DBB0628-8267-3DDE-EF6A-C4B6AA22C128}"/>
          </ac:spMkLst>
        </pc:spChg>
      </pc:sldChg>
      <pc:sldChg chg="modSp del mod">
        <pc:chgData name="Pastor Jason Kauranen" userId="e0c3930084765aaa" providerId="LiveId" clId="{1534D974-2C68-4EC7-B8A6-4B0ECA2FABDE}" dt="2025-05-18T00:14:39.593" v="315" actId="47"/>
        <pc:sldMkLst>
          <pc:docMk/>
          <pc:sldMk cId="748670826" sldId="549"/>
        </pc:sldMkLst>
      </pc:sldChg>
      <pc:sldChg chg="modSp mod">
        <pc:chgData name="Pastor Jason Kauranen" userId="e0c3930084765aaa" providerId="LiveId" clId="{1534D974-2C68-4EC7-B8A6-4B0ECA2FABDE}" dt="2025-05-18T00:16:56.289" v="322" actId="20577"/>
        <pc:sldMkLst>
          <pc:docMk/>
          <pc:sldMk cId="2406253680" sldId="550"/>
        </pc:sldMkLst>
        <pc:spChg chg="mod">
          <ac:chgData name="Pastor Jason Kauranen" userId="e0c3930084765aaa" providerId="LiveId" clId="{1534D974-2C68-4EC7-B8A6-4B0ECA2FABDE}" dt="2025-05-18T00:16:56.289" v="322" actId="20577"/>
          <ac:spMkLst>
            <pc:docMk/>
            <pc:sldMk cId="2406253680" sldId="550"/>
            <ac:spMk id="2" creationId="{D39CE8F4-290C-22F4-410F-8E24BD52B4CA}"/>
          </ac:spMkLst>
        </pc:spChg>
      </pc:sldChg>
      <pc:sldChg chg="modSp new mod">
        <pc:chgData name="Pastor Jason Kauranen" userId="e0c3930084765aaa" providerId="LiveId" clId="{1534D974-2C68-4EC7-B8A6-4B0ECA2FABDE}" dt="2025-05-18T00:14:47.733" v="317"/>
        <pc:sldMkLst>
          <pc:docMk/>
          <pc:sldMk cId="2772806144" sldId="561"/>
        </pc:sldMkLst>
        <pc:spChg chg="mod">
          <ac:chgData name="Pastor Jason Kauranen" userId="e0c3930084765aaa" providerId="LiveId" clId="{1534D974-2C68-4EC7-B8A6-4B0ECA2FABDE}" dt="2025-05-18T00:14:47.733" v="317"/>
          <ac:spMkLst>
            <pc:docMk/>
            <pc:sldMk cId="2772806144" sldId="561"/>
            <ac:spMk id="2" creationId="{6A760288-5014-2112-8586-1DD4EC1B0AB2}"/>
          </ac:spMkLst>
        </pc:spChg>
      </pc:sldChg>
      <pc:sldChg chg="modSp new mod">
        <pc:chgData name="Pastor Jason Kauranen" userId="e0c3930084765aaa" providerId="LiveId" clId="{1534D974-2C68-4EC7-B8A6-4B0ECA2FABDE}" dt="2025-05-18T00:19:04.911" v="331" actId="20577"/>
        <pc:sldMkLst>
          <pc:docMk/>
          <pc:sldMk cId="743533030" sldId="562"/>
        </pc:sldMkLst>
        <pc:spChg chg="mod">
          <ac:chgData name="Pastor Jason Kauranen" userId="e0c3930084765aaa" providerId="LiveId" clId="{1534D974-2C68-4EC7-B8A6-4B0ECA2FABDE}" dt="2025-05-18T00:19:04.911" v="331" actId="20577"/>
          <ac:spMkLst>
            <pc:docMk/>
            <pc:sldMk cId="743533030" sldId="562"/>
            <ac:spMk id="2" creationId="{D3DD6174-1C1E-4513-0F43-E4017B20BB33}"/>
          </ac:spMkLst>
        </pc:spChg>
      </pc:sldChg>
      <pc:sldChg chg="modSp new mod">
        <pc:chgData name="Pastor Jason Kauranen" userId="e0c3930084765aaa" providerId="LiveId" clId="{1534D974-2C68-4EC7-B8A6-4B0ECA2FABDE}" dt="2025-05-18T00:20:23.761" v="343" actId="20577"/>
        <pc:sldMkLst>
          <pc:docMk/>
          <pc:sldMk cId="3570121530" sldId="563"/>
        </pc:sldMkLst>
        <pc:spChg chg="mod">
          <ac:chgData name="Pastor Jason Kauranen" userId="e0c3930084765aaa" providerId="LiveId" clId="{1534D974-2C68-4EC7-B8A6-4B0ECA2FABDE}" dt="2025-05-18T00:20:23.761" v="343" actId="20577"/>
          <ac:spMkLst>
            <pc:docMk/>
            <pc:sldMk cId="3570121530" sldId="563"/>
            <ac:spMk id="2" creationId="{2C879E83-5B79-F4CF-AA50-D1C90363118B}"/>
          </ac:spMkLst>
        </pc:spChg>
      </pc:sldChg>
      <pc:sldChg chg="modSp new mod">
        <pc:chgData name="Pastor Jason Kauranen" userId="e0c3930084765aaa" providerId="LiveId" clId="{1534D974-2C68-4EC7-B8A6-4B0ECA2FABDE}" dt="2025-05-18T00:21:15.876" v="348" actId="115"/>
        <pc:sldMkLst>
          <pc:docMk/>
          <pc:sldMk cId="3722036358" sldId="564"/>
        </pc:sldMkLst>
        <pc:spChg chg="mod">
          <ac:chgData name="Pastor Jason Kauranen" userId="e0c3930084765aaa" providerId="LiveId" clId="{1534D974-2C68-4EC7-B8A6-4B0ECA2FABDE}" dt="2025-05-18T00:21:15.876" v="348" actId="115"/>
          <ac:spMkLst>
            <pc:docMk/>
            <pc:sldMk cId="3722036358" sldId="564"/>
            <ac:spMk id="2" creationId="{257EA004-3BA8-9868-0D36-C7B4728BED1B}"/>
          </ac:spMkLst>
        </pc:spChg>
      </pc:sldChg>
      <pc:sldChg chg="modSp new mod">
        <pc:chgData name="Pastor Jason Kauranen" userId="e0c3930084765aaa" providerId="LiveId" clId="{1534D974-2C68-4EC7-B8A6-4B0ECA2FABDE}" dt="2025-05-18T00:30:46.192" v="352" actId="20577"/>
        <pc:sldMkLst>
          <pc:docMk/>
          <pc:sldMk cId="1211952899" sldId="565"/>
        </pc:sldMkLst>
        <pc:spChg chg="mod">
          <ac:chgData name="Pastor Jason Kauranen" userId="e0c3930084765aaa" providerId="LiveId" clId="{1534D974-2C68-4EC7-B8A6-4B0ECA2FABDE}" dt="2025-05-18T00:30:46.192" v="352" actId="20577"/>
          <ac:spMkLst>
            <pc:docMk/>
            <pc:sldMk cId="1211952899" sldId="565"/>
            <ac:spMk id="2" creationId="{73804193-03C3-35C8-314F-DCA2B0A9B589}"/>
          </ac:spMkLst>
        </pc:spChg>
      </pc:sldChg>
      <pc:sldChg chg="modSp new mod">
        <pc:chgData name="Pastor Jason Kauranen" userId="e0c3930084765aaa" providerId="LiveId" clId="{1534D974-2C68-4EC7-B8A6-4B0ECA2FABDE}" dt="2025-05-18T00:33:17.100" v="362" actId="115"/>
        <pc:sldMkLst>
          <pc:docMk/>
          <pc:sldMk cId="244531356" sldId="566"/>
        </pc:sldMkLst>
        <pc:spChg chg="mod">
          <ac:chgData name="Pastor Jason Kauranen" userId="e0c3930084765aaa" providerId="LiveId" clId="{1534D974-2C68-4EC7-B8A6-4B0ECA2FABDE}" dt="2025-05-18T00:33:17.100" v="362" actId="115"/>
          <ac:spMkLst>
            <pc:docMk/>
            <pc:sldMk cId="244531356" sldId="566"/>
            <ac:spMk id="2" creationId="{42B26E83-5CEA-02FF-BBFA-A736D9A3B690}"/>
          </ac:spMkLst>
        </pc:spChg>
      </pc:sldChg>
      <pc:sldChg chg="modSp new mod">
        <pc:chgData name="Pastor Jason Kauranen" userId="e0c3930084765aaa" providerId="LiveId" clId="{1534D974-2C68-4EC7-B8A6-4B0ECA2FABDE}" dt="2025-05-18T00:41:08.348" v="366"/>
        <pc:sldMkLst>
          <pc:docMk/>
          <pc:sldMk cId="260508229" sldId="567"/>
        </pc:sldMkLst>
        <pc:spChg chg="mod">
          <ac:chgData name="Pastor Jason Kauranen" userId="e0c3930084765aaa" providerId="LiveId" clId="{1534D974-2C68-4EC7-B8A6-4B0ECA2FABDE}" dt="2025-05-18T00:41:08.348" v="366"/>
          <ac:spMkLst>
            <pc:docMk/>
            <pc:sldMk cId="260508229" sldId="567"/>
            <ac:spMk id="2" creationId="{B2692BF3-1F73-4F82-DD2F-596C4A7B7763}"/>
          </ac:spMkLst>
        </pc:spChg>
      </pc:sldChg>
      <pc:sldChg chg="modSp new mod">
        <pc:chgData name="Pastor Jason Kauranen" userId="e0c3930084765aaa" providerId="LiveId" clId="{1534D974-2C68-4EC7-B8A6-4B0ECA2FABDE}" dt="2025-05-18T00:41:56.228" v="368" actId="255"/>
        <pc:sldMkLst>
          <pc:docMk/>
          <pc:sldMk cId="3880992388" sldId="568"/>
        </pc:sldMkLst>
        <pc:spChg chg="mod">
          <ac:chgData name="Pastor Jason Kauranen" userId="e0c3930084765aaa" providerId="LiveId" clId="{1534D974-2C68-4EC7-B8A6-4B0ECA2FABDE}" dt="2025-05-18T00:41:56.228" v="368" actId="255"/>
          <ac:spMkLst>
            <pc:docMk/>
            <pc:sldMk cId="3880992388" sldId="568"/>
            <ac:spMk id="2" creationId="{13913C08-0560-B4AC-73B1-DA51CA0C2598}"/>
          </ac:spMkLst>
        </pc:spChg>
      </pc:sldChg>
      <pc:sldChg chg="modSp new mod">
        <pc:chgData name="Pastor Jason Kauranen" userId="e0c3930084765aaa" providerId="LiveId" clId="{1534D974-2C68-4EC7-B8A6-4B0ECA2FABDE}" dt="2025-05-18T00:50:55.896" v="371"/>
        <pc:sldMkLst>
          <pc:docMk/>
          <pc:sldMk cId="2059915836" sldId="569"/>
        </pc:sldMkLst>
        <pc:spChg chg="mod">
          <ac:chgData name="Pastor Jason Kauranen" userId="e0c3930084765aaa" providerId="LiveId" clId="{1534D974-2C68-4EC7-B8A6-4B0ECA2FABDE}" dt="2025-05-18T00:50:55.896" v="371"/>
          <ac:spMkLst>
            <pc:docMk/>
            <pc:sldMk cId="2059915836" sldId="569"/>
            <ac:spMk id="2" creationId="{E4863ACC-065A-13E7-77C6-7BEF191AEF3E}"/>
          </ac:spMkLst>
        </pc:spChg>
      </pc:sldChg>
      <pc:sldChg chg="modSp new mod">
        <pc:chgData name="Pastor Jason Kauranen" userId="e0c3930084765aaa" providerId="LiveId" clId="{1534D974-2C68-4EC7-B8A6-4B0ECA2FABDE}" dt="2025-05-18T00:52:16.150" v="381" actId="20577"/>
        <pc:sldMkLst>
          <pc:docMk/>
          <pc:sldMk cId="4133934311" sldId="570"/>
        </pc:sldMkLst>
      </pc:sldChg>
      <pc:sldChg chg="modSp new mod">
        <pc:chgData name="Pastor Jason Kauranen" userId="e0c3930084765aaa" providerId="LiveId" clId="{1534D974-2C68-4EC7-B8A6-4B0ECA2FABDE}" dt="2025-05-18T00:53:02.540" v="387" actId="20577"/>
        <pc:sldMkLst>
          <pc:docMk/>
          <pc:sldMk cId="3293385578" sldId="571"/>
        </pc:sldMkLst>
      </pc:sldChg>
      <pc:sldChg chg="new">
        <pc:chgData name="Pastor Jason Kauranen" userId="e0c3930084765aaa" providerId="LiveId" clId="{1534D974-2C68-4EC7-B8A6-4B0ECA2FABDE}" dt="2025-05-18T00:51:25.985" v="374" actId="680"/>
        <pc:sldMkLst>
          <pc:docMk/>
          <pc:sldMk cId="2707236730" sldId="572"/>
        </pc:sldMkLst>
      </pc:sldChg>
    </pc:docChg>
  </pc:docChgLst>
  <pc:docChgLst>
    <pc:chgData name="Pastor Jason Kauranen" userId="e0c3930084765aaa" providerId="LiveId" clId="{AF100029-03CB-4939-AFE8-1C6550B55C87}"/>
    <pc:docChg chg="custSel delSld modSld sldOrd">
      <pc:chgData name="Pastor Jason Kauranen" userId="e0c3930084765aaa" providerId="LiveId" clId="{AF100029-03CB-4939-AFE8-1C6550B55C87}" dt="2025-06-08T11:12:27.489" v="618" actId="47"/>
      <pc:docMkLst>
        <pc:docMk/>
      </pc:docMkLst>
      <pc:sldChg chg="modSp mod">
        <pc:chgData name="Pastor Jason Kauranen" userId="e0c3930084765aaa" providerId="LiveId" clId="{AF100029-03CB-4939-AFE8-1C6550B55C87}" dt="2025-06-08T02:05:45.434" v="606" actId="20577"/>
        <pc:sldMkLst>
          <pc:docMk/>
          <pc:sldMk cId="3827829371" sldId="307"/>
        </pc:sldMkLst>
        <pc:spChg chg="mod">
          <ac:chgData name="Pastor Jason Kauranen" userId="e0c3930084765aaa" providerId="LiveId" clId="{AF100029-03CB-4939-AFE8-1C6550B55C87}" dt="2025-06-08T02:05:45.434" v="606" actId="20577"/>
          <ac:spMkLst>
            <pc:docMk/>
            <pc:sldMk cId="3827829371" sldId="307"/>
            <ac:spMk id="2" creationId="{4D60DAD2-C106-4269-E9BC-01FC495E1322}"/>
          </ac:spMkLst>
        </pc:spChg>
      </pc:sldChg>
      <pc:sldChg chg="modSp mod">
        <pc:chgData name="Pastor Jason Kauranen" userId="e0c3930084765aaa" providerId="LiveId" clId="{AF100029-03CB-4939-AFE8-1C6550B55C87}" dt="2025-06-08T00:49:24.945" v="384" actId="20577"/>
        <pc:sldMkLst>
          <pc:docMk/>
          <pc:sldMk cId="3340278386" sldId="497"/>
        </pc:sldMkLst>
        <pc:spChg chg="mod">
          <ac:chgData name="Pastor Jason Kauranen" userId="e0c3930084765aaa" providerId="LiveId" clId="{AF100029-03CB-4939-AFE8-1C6550B55C87}" dt="2025-06-08T00:49:24.945" v="384" actId="20577"/>
          <ac:spMkLst>
            <pc:docMk/>
            <pc:sldMk cId="3340278386" sldId="497"/>
            <ac:spMk id="2" creationId="{C1527194-8F39-C377-4D41-C8DAB04BFE42}"/>
          </ac:spMkLst>
        </pc:spChg>
      </pc:sldChg>
      <pc:sldChg chg="modSp mod">
        <pc:chgData name="Pastor Jason Kauranen" userId="e0c3930084765aaa" providerId="LiveId" clId="{AF100029-03CB-4939-AFE8-1C6550B55C87}" dt="2025-06-08T01:01:26.334" v="386"/>
        <pc:sldMkLst>
          <pc:docMk/>
          <pc:sldMk cId="8555669" sldId="504"/>
        </pc:sldMkLst>
        <pc:spChg chg="mod">
          <ac:chgData name="Pastor Jason Kauranen" userId="e0c3930084765aaa" providerId="LiveId" clId="{AF100029-03CB-4939-AFE8-1C6550B55C87}" dt="2025-06-08T01:01:26.334" v="386"/>
          <ac:spMkLst>
            <pc:docMk/>
            <pc:sldMk cId="8555669" sldId="504"/>
            <ac:spMk id="2" creationId="{53177479-85C5-37D0-F809-BEACC7F5C1BD}"/>
          </ac:spMkLst>
        </pc:spChg>
      </pc:sldChg>
      <pc:sldChg chg="modSp mod">
        <pc:chgData name="Pastor Jason Kauranen" userId="e0c3930084765aaa" providerId="LiveId" clId="{AF100029-03CB-4939-AFE8-1C6550B55C87}" dt="2025-06-08T01:02:56.767" v="394" actId="20577"/>
        <pc:sldMkLst>
          <pc:docMk/>
          <pc:sldMk cId="3571194922" sldId="506"/>
        </pc:sldMkLst>
        <pc:spChg chg="mod">
          <ac:chgData name="Pastor Jason Kauranen" userId="e0c3930084765aaa" providerId="LiveId" clId="{AF100029-03CB-4939-AFE8-1C6550B55C87}" dt="2025-06-08T01:02:56.767" v="394" actId="20577"/>
          <ac:spMkLst>
            <pc:docMk/>
            <pc:sldMk cId="3571194922" sldId="506"/>
            <ac:spMk id="2" creationId="{DD4E9397-7145-805A-1C4E-BF9A0D4BAEB7}"/>
          </ac:spMkLst>
        </pc:spChg>
      </pc:sldChg>
      <pc:sldChg chg="modSp mod">
        <pc:chgData name="Pastor Jason Kauranen" userId="e0c3930084765aaa" providerId="LiveId" clId="{AF100029-03CB-4939-AFE8-1C6550B55C87}" dt="2025-06-08T01:09:20.876" v="398" actId="115"/>
        <pc:sldMkLst>
          <pc:docMk/>
          <pc:sldMk cId="1674788390" sldId="507"/>
        </pc:sldMkLst>
        <pc:spChg chg="mod">
          <ac:chgData name="Pastor Jason Kauranen" userId="e0c3930084765aaa" providerId="LiveId" clId="{AF100029-03CB-4939-AFE8-1C6550B55C87}" dt="2025-06-08T01:09:20.876" v="398" actId="115"/>
          <ac:spMkLst>
            <pc:docMk/>
            <pc:sldMk cId="1674788390" sldId="507"/>
            <ac:spMk id="2" creationId="{420BD4CB-C156-00EB-8976-B9B940994815}"/>
          </ac:spMkLst>
        </pc:spChg>
      </pc:sldChg>
      <pc:sldChg chg="modSp del mod">
        <pc:chgData name="Pastor Jason Kauranen" userId="e0c3930084765aaa" providerId="LiveId" clId="{AF100029-03CB-4939-AFE8-1C6550B55C87}" dt="2025-06-08T01:10:42.363" v="404" actId="47"/>
        <pc:sldMkLst>
          <pc:docMk/>
          <pc:sldMk cId="3967158861" sldId="510"/>
        </pc:sldMkLst>
        <pc:spChg chg="mod">
          <ac:chgData name="Pastor Jason Kauranen" userId="e0c3930084765aaa" providerId="LiveId" clId="{AF100029-03CB-4939-AFE8-1C6550B55C87}" dt="2025-06-08T00:31:31.996" v="126" actId="6549"/>
          <ac:spMkLst>
            <pc:docMk/>
            <pc:sldMk cId="3967158861" sldId="510"/>
            <ac:spMk id="2" creationId="{52A014DF-B25E-0291-369A-9FBCA76D21CE}"/>
          </ac:spMkLst>
        </pc:spChg>
      </pc:sldChg>
      <pc:sldChg chg="modSp mod">
        <pc:chgData name="Pastor Jason Kauranen" userId="e0c3930084765aaa" providerId="LiveId" clId="{AF100029-03CB-4939-AFE8-1C6550B55C87}" dt="2025-06-08T01:14:21.879" v="424" actId="115"/>
        <pc:sldMkLst>
          <pc:docMk/>
          <pc:sldMk cId="948377831" sldId="511"/>
        </pc:sldMkLst>
        <pc:spChg chg="mod">
          <ac:chgData name="Pastor Jason Kauranen" userId="e0c3930084765aaa" providerId="LiveId" clId="{AF100029-03CB-4939-AFE8-1C6550B55C87}" dt="2025-06-08T01:14:21.879" v="424" actId="115"/>
          <ac:spMkLst>
            <pc:docMk/>
            <pc:sldMk cId="948377831" sldId="511"/>
            <ac:spMk id="2" creationId="{50BC42CD-5906-136E-C78A-73AEB44E6CDE}"/>
          </ac:spMkLst>
        </pc:spChg>
      </pc:sldChg>
      <pc:sldChg chg="modSp mod">
        <pc:chgData name="Pastor Jason Kauranen" userId="e0c3930084765aaa" providerId="LiveId" clId="{AF100029-03CB-4939-AFE8-1C6550B55C87}" dt="2025-06-08T01:02:29.725" v="392" actId="20577"/>
        <pc:sldMkLst>
          <pc:docMk/>
          <pc:sldMk cId="380156768" sldId="512"/>
        </pc:sldMkLst>
        <pc:spChg chg="mod">
          <ac:chgData name="Pastor Jason Kauranen" userId="e0c3930084765aaa" providerId="LiveId" clId="{AF100029-03CB-4939-AFE8-1C6550B55C87}" dt="2025-06-08T01:02:29.725" v="392" actId="20577"/>
          <ac:spMkLst>
            <pc:docMk/>
            <pc:sldMk cId="380156768" sldId="512"/>
            <ac:spMk id="2" creationId="{28CE3CD3-0635-0751-D9E9-5B99D71EC7BF}"/>
          </ac:spMkLst>
        </pc:spChg>
      </pc:sldChg>
      <pc:sldChg chg="modSp mod">
        <pc:chgData name="Pastor Jason Kauranen" userId="e0c3930084765aaa" providerId="LiveId" clId="{AF100029-03CB-4939-AFE8-1C6550B55C87}" dt="2025-06-08T01:12:27.707" v="412" actId="115"/>
        <pc:sldMkLst>
          <pc:docMk/>
          <pc:sldMk cId="2932400873" sldId="513"/>
        </pc:sldMkLst>
        <pc:spChg chg="mod">
          <ac:chgData name="Pastor Jason Kauranen" userId="e0c3930084765aaa" providerId="LiveId" clId="{AF100029-03CB-4939-AFE8-1C6550B55C87}" dt="2025-06-08T01:12:27.707" v="412" actId="115"/>
          <ac:spMkLst>
            <pc:docMk/>
            <pc:sldMk cId="2932400873" sldId="513"/>
            <ac:spMk id="2" creationId="{2827F852-DDBB-C565-9BF4-FA5C1DE5DCC2}"/>
          </ac:spMkLst>
        </pc:spChg>
      </pc:sldChg>
      <pc:sldChg chg="modSp del mod">
        <pc:chgData name="Pastor Jason Kauranen" userId="e0c3930084765aaa" providerId="LiveId" clId="{AF100029-03CB-4939-AFE8-1C6550B55C87}" dt="2025-06-08T01:15:30.963" v="427" actId="47"/>
        <pc:sldMkLst>
          <pc:docMk/>
          <pc:sldMk cId="1632099037" sldId="516"/>
        </pc:sldMkLst>
        <pc:spChg chg="mod">
          <ac:chgData name="Pastor Jason Kauranen" userId="e0c3930084765aaa" providerId="LiveId" clId="{AF100029-03CB-4939-AFE8-1C6550B55C87}" dt="2025-06-08T00:31:50.802" v="131" actId="6549"/>
          <ac:spMkLst>
            <pc:docMk/>
            <pc:sldMk cId="1632099037" sldId="516"/>
            <ac:spMk id="2" creationId="{94BB25EB-3167-6BB5-1699-23D0A2AB6AEE}"/>
          </ac:spMkLst>
        </pc:spChg>
      </pc:sldChg>
      <pc:sldChg chg="modSp mod">
        <pc:chgData name="Pastor Jason Kauranen" userId="e0c3930084765aaa" providerId="LiveId" clId="{AF100029-03CB-4939-AFE8-1C6550B55C87}" dt="2025-06-08T01:14:58.814" v="426" actId="115"/>
        <pc:sldMkLst>
          <pc:docMk/>
          <pc:sldMk cId="429998406" sldId="519"/>
        </pc:sldMkLst>
        <pc:spChg chg="mod">
          <ac:chgData name="Pastor Jason Kauranen" userId="e0c3930084765aaa" providerId="LiveId" clId="{AF100029-03CB-4939-AFE8-1C6550B55C87}" dt="2025-06-08T01:14:58.814" v="426" actId="115"/>
          <ac:spMkLst>
            <pc:docMk/>
            <pc:sldMk cId="429998406" sldId="519"/>
            <ac:spMk id="2" creationId="{00053FEB-0347-A5C6-CF9C-5C6D0A5EF8C3}"/>
          </ac:spMkLst>
        </pc:spChg>
      </pc:sldChg>
      <pc:sldChg chg="modSp mod">
        <pc:chgData name="Pastor Jason Kauranen" userId="e0c3930084765aaa" providerId="LiveId" clId="{AF100029-03CB-4939-AFE8-1C6550B55C87}" dt="2025-06-08T01:11:01.732" v="407" actId="115"/>
        <pc:sldMkLst>
          <pc:docMk/>
          <pc:sldMk cId="2187435763" sldId="521"/>
        </pc:sldMkLst>
        <pc:spChg chg="mod">
          <ac:chgData name="Pastor Jason Kauranen" userId="e0c3930084765aaa" providerId="LiveId" clId="{AF100029-03CB-4939-AFE8-1C6550B55C87}" dt="2025-06-08T01:11:01.732" v="407" actId="115"/>
          <ac:spMkLst>
            <pc:docMk/>
            <pc:sldMk cId="2187435763" sldId="521"/>
            <ac:spMk id="2" creationId="{F64C85C6-6407-9617-68BD-A05F693D52BD}"/>
          </ac:spMkLst>
        </pc:spChg>
      </pc:sldChg>
      <pc:sldChg chg="modSp mod">
        <pc:chgData name="Pastor Jason Kauranen" userId="e0c3930084765aaa" providerId="LiveId" clId="{AF100029-03CB-4939-AFE8-1C6550B55C87}" dt="2025-06-08T01:01:06.373" v="385"/>
        <pc:sldMkLst>
          <pc:docMk/>
          <pc:sldMk cId="14492441" sldId="522"/>
        </pc:sldMkLst>
        <pc:spChg chg="mod">
          <ac:chgData name="Pastor Jason Kauranen" userId="e0c3930084765aaa" providerId="LiveId" clId="{AF100029-03CB-4939-AFE8-1C6550B55C87}" dt="2025-06-08T01:01:06.373" v="385"/>
          <ac:spMkLst>
            <pc:docMk/>
            <pc:sldMk cId="14492441" sldId="522"/>
            <ac:spMk id="2" creationId="{21BD3589-CE39-BC4A-0AA0-397541FB568E}"/>
          </ac:spMkLst>
        </pc:spChg>
      </pc:sldChg>
      <pc:sldChg chg="modSp mod">
        <pc:chgData name="Pastor Jason Kauranen" userId="e0c3930084765aaa" providerId="LiveId" clId="{AF100029-03CB-4939-AFE8-1C6550B55C87}" dt="2025-06-08T01:10:09.547" v="403" actId="20577"/>
        <pc:sldMkLst>
          <pc:docMk/>
          <pc:sldMk cId="742894381" sldId="524"/>
        </pc:sldMkLst>
        <pc:spChg chg="mod">
          <ac:chgData name="Pastor Jason Kauranen" userId="e0c3930084765aaa" providerId="LiveId" clId="{AF100029-03CB-4939-AFE8-1C6550B55C87}" dt="2025-06-08T01:10:09.547" v="403" actId="20577"/>
          <ac:spMkLst>
            <pc:docMk/>
            <pc:sldMk cId="742894381" sldId="524"/>
            <ac:spMk id="2" creationId="{32A386D8-B890-74AA-8CAA-C2E015A0E99D}"/>
          </ac:spMkLst>
        </pc:spChg>
      </pc:sldChg>
      <pc:sldChg chg="modSp mod">
        <pc:chgData name="Pastor Jason Kauranen" userId="e0c3930084765aaa" providerId="LiveId" clId="{AF100029-03CB-4939-AFE8-1C6550B55C87}" dt="2025-06-08T01:18:18.142" v="454" actId="20577"/>
        <pc:sldMkLst>
          <pc:docMk/>
          <pc:sldMk cId="3096816776" sldId="525"/>
        </pc:sldMkLst>
        <pc:spChg chg="mod">
          <ac:chgData name="Pastor Jason Kauranen" userId="e0c3930084765aaa" providerId="LiveId" clId="{AF100029-03CB-4939-AFE8-1C6550B55C87}" dt="2025-06-08T01:18:18.142" v="454" actId="20577"/>
          <ac:spMkLst>
            <pc:docMk/>
            <pc:sldMk cId="3096816776" sldId="525"/>
            <ac:spMk id="2" creationId="{A1905481-CEBD-32E2-B59E-B8EACBBDA4BC}"/>
          </ac:spMkLst>
        </pc:spChg>
      </pc:sldChg>
      <pc:sldChg chg="modSp mod">
        <pc:chgData name="Pastor Jason Kauranen" userId="e0c3930084765aaa" providerId="LiveId" clId="{AF100029-03CB-4939-AFE8-1C6550B55C87}" dt="2025-06-08T01:19:58.360" v="493" actId="20577"/>
        <pc:sldMkLst>
          <pc:docMk/>
          <pc:sldMk cId="2724097506" sldId="526"/>
        </pc:sldMkLst>
        <pc:spChg chg="mod">
          <ac:chgData name="Pastor Jason Kauranen" userId="e0c3930084765aaa" providerId="LiveId" clId="{AF100029-03CB-4939-AFE8-1C6550B55C87}" dt="2025-06-08T01:19:58.360" v="493" actId="20577"/>
          <ac:spMkLst>
            <pc:docMk/>
            <pc:sldMk cId="2724097506" sldId="526"/>
            <ac:spMk id="2" creationId="{C0E7D007-7E2C-8F88-D87D-29077295DE21}"/>
          </ac:spMkLst>
        </pc:spChg>
      </pc:sldChg>
      <pc:sldChg chg="modSp del mod">
        <pc:chgData name="Pastor Jason Kauranen" userId="e0c3930084765aaa" providerId="LiveId" clId="{AF100029-03CB-4939-AFE8-1C6550B55C87}" dt="2025-06-08T01:22:39.818" v="497" actId="47"/>
        <pc:sldMkLst>
          <pc:docMk/>
          <pc:sldMk cId="2322641209" sldId="527"/>
        </pc:sldMkLst>
        <pc:spChg chg="mod">
          <ac:chgData name="Pastor Jason Kauranen" userId="e0c3930084765aaa" providerId="LiveId" clId="{AF100029-03CB-4939-AFE8-1C6550B55C87}" dt="2025-06-08T00:32:03.295" v="134" actId="6549"/>
          <ac:spMkLst>
            <pc:docMk/>
            <pc:sldMk cId="2322641209" sldId="527"/>
            <ac:spMk id="2" creationId="{422E066F-32B4-4E11-7204-CF79AD56FEE7}"/>
          </ac:spMkLst>
        </pc:spChg>
      </pc:sldChg>
      <pc:sldChg chg="modSp mod">
        <pc:chgData name="Pastor Jason Kauranen" userId="e0c3930084765aaa" providerId="LiveId" clId="{AF100029-03CB-4939-AFE8-1C6550B55C87}" dt="2025-06-08T01:22:22.601" v="496" actId="115"/>
        <pc:sldMkLst>
          <pc:docMk/>
          <pc:sldMk cId="1120966295" sldId="531"/>
        </pc:sldMkLst>
        <pc:spChg chg="mod">
          <ac:chgData name="Pastor Jason Kauranen" userId="e0c3930084765aaa" providerId="LiveId" clId="{AF100029-03CB-4939-AFE8-1C6550B55C87}" dt="2025-06-08T01:22:22.601" v="496" actId="115"/>
          <ac:spMkLst>
            <pc:docMk/>
            <pc:sldMk cId="1120966295" sldId="531"/>
            <ac:spMk id="2" creationId="{24A663EA-5134-06C9-E09A-8159FAD326C5}"/>
          </ac:spMkLst>
        </pc:spChg>
      </pc:sldChg>
      <pc:sldChg chg="modSp mod">
        <pc:chgData name="Pastor Jason Kauranen" userId="e0c3930084765aaa" providerId="LiveId" clId="{AF100029-03CB-4939-AFE8-1C6550B55C87}" dt="2025-06-08T01:25:09.493" v="520" actId="20577"/>
        <pc:sldMkLst>
          <pc:docMk/>
          <pc:sldMk cId="460223639" sldId="533"/>
        </pc:sldMkLst>
        <pc:spChg chg="mod">
          <ac:chgData name="Pastor Jason Kauranen" userId="e0c3930084765aaa" providerId="LiveId" clId="{AF100029-03CB-4939-AFE8-1C6550B55C87}" dt="2025-06-08T01:25:09.493" v="520" actId="20577"/>
          <ac:spMkLst>
            <pc:docMk/>
            <pc:sldMk cId="460223639" sldId="533"/>
            <ac:spMk id="2" creationId="{E6C26213-8800-A10B-D8B9-4CFE5BC24E13}"/>
          </ac:spMkLst>
        </pc:spChg>
      </pc:sldChg>
      <pc:sldChg chg="modSp mod">
        <pc:chgData name="Pastor Jason Kauranen" userId="e0c3930084765aaa" providerId="LiveId" clId="{AF100029-03CB-4939-AFE8-1C6550B55C87}" dt="2025-06-08T00:32:19.049" v="138" actId="6549"/>
        <pc:sldMkLst>
          <pc:docMk/>
          <pc:sldMk cId="3511891774" sldId="539"/>
        </pc:sldMkLst>
        <pc:spChg chg="mod">
          <ac:chgData name="Pastor Jason Kauranen" userId="e0c3930084765aaa" providerId="LiveId" clId="{AF100029-03CB-4939-AFE8-1C6550B55C87}" dt="2025-06-08T00:32:19.049" v="138" actId="6549"/>
          <ac:spMkLst>
            <pc:docMk/>
            <pc:sldMk cId="3511891774" sldId="539"/>
            <ac:spMk id="2" creationId="{9F4D1517-5529-21A5-C120-8E91B9D1C85C}"/>
          </ac:spMkLst>
        </pc:spChg>
      </pc:sldChg>
      <pc:sldChg chg="modSp del mod">
        <pc:chgData name="Pastor Jason Kauranen" userId="e0c3930084765aaa" providerId="LiveId" clId="{AF100029-03CB-4939-AFE8-1C6550B55C87}" dt="2025-06-08T00:38:02.433" v="171" actId="47"/>
        <pc:sldMkLst>
          <pc:docMk/>
          <pc:sldMk cId="3834806863" sldId="540"/>
        </pc:sldMkLst>
        <pc:spChg chg="mod">
          <ac:chgData name="Pastor Jason Kauranen" userId="e0c3930084765aaa" providerId="LiveId" clId="{AF100029-03CB-4939-AFE8-1C6550B55C87}" dt="2025-06-08T00:30:49.744" v="118" actId="6549"/>
          <ac:spMkLst>
            <pc:docMk/>
            <pc:sldMk cId="3834806863" sldId="540"/>
            <ac:spMk id="2" creationId="{844209BE-F91B-4AA4-B9AC-8576268CED9C}"/>
          </ac:spMkLst>
        </pc:spChg>
      </pc:sldChg>
      <pc:sldChg chg="modSp mod">
        <pc:chgData name="Pastor Jason Kauranen" userId="e0c3930084765aaa" providerId="LiveId" clId="{AF100029-03CB-4939-AFE8-1C6550B55C87}" dt="2025-06-08T01:32:27.914" v="527" actId="115"/>
        <pc:sldMkLst>
          <pc:docMk/>
          <pc:sldMk cId="466848402" sldId="542"/>
        </pc:sldMkLst>
        <pc:spChg chg="mod">
          <ac:chgData name="Pastor Jason Kauranen" userId="e0c3930084765aaa" providerId="LiveId" clId="{AF100029-03CB-4939-AFE8-1C6550B55C87}" dt="2025-06-08T01:32:27.914" v="527" actId="115"/>
          <ac:spMkLst>
            <pc:docMk/>
            <pc:sldMk cId="466848402" sldId="542"/>
            <ac:spMk id="2" creationId="{A2FAA47B-7A8C-1BA1-910C-E8269C953CC2}"/>
          </ac:spMkLst>
        </pc:spChg>
      </pc:sldChg>
      <pc:sldChg chg="modSp mod">
        <pc:chgData name="Pastor Jason Kauranen" userId="e0c3930084765aaa" providerId="LiveId" clId="{AF100029-03CB-4939-AFE8-1C6550B55C87}" dt="2025-06-08T01:34:03.751" v="528"/>
        <pc:sldMkLst>
          <pc:docMk/>
          <pc:sldMk cId="725737152" sldId="543"/>
        </pc:sldMkLst>
        <pc:spChg chg="mod">
          <ac:chgData name="Pastor Jason Kauranen" userId="e0c3930084765aaa" providerId="LiveId" clId="{AF100029-03CB-4939-AFE8-1C6550B55C87}" dt="2025-06-08T01:34:03.751" v="528"/>
          <ac:spMkLst>
            <pc:docMk/>
            <pc:sldMk cId="725737152" sldId="543"/>
            <ac:spMk id="2" creationId="{ED09D46B-CDBE-1748-9267-1E63B06598BB}"/>
          </ac:spMkLst>
        </pc:spChg>
      </pc:sldChg>
      <pc:sldChg chg="modSp mod">
        <pc:chgData name="Pastor Jason Kauranen" userId="e0c3930084765aaa" providerId="LiveId" clId="{AF100029-03CB-4939-AFE8-1C6550B55C87}" dt="2025-06-08T01:26:08.151" v="524" actId="20577"/>
        <pc:sldMkLst>
          <pc:docMk/>
          <pc:sldMk cId="4255878791" sldId="545"/>
        </pc:sldMkLst>
        <pc:spChg chg="mod">
          <ac:chgData name="Pastor Jason Kauranen" userId="e0c3930084765aaa" providerId="LiveId" clId="{AF100029-03CB-4939-AFE8-1C6550B55C87}" dt="2025-06-08T01:26:08.151" v="524" actId="20577"/>
          <ac:spMkLst>
            <pc:docMk/>
            <pc:sldMk cId="4255878791" sldId="545"/>
            <ac:spMk id="2" creationId="{6E5100CF-3EF2-A482-CAFA-ACA907C26E43}"/>
          </ac:spMkLst>
        </pc:spChg>
      </pc:sldChg>
      <pc:sldChg chg="modSp del mod">
        <pc:chgData name="Pastor Jason Kauranen" userId="e0c3930084765aaa" providerId="LiveId" clId="{AF100029-03CB-4939-AFE8-1C6550B55C87}" dt="2025-06-08T01:32:16.252" v="525" actId="47"/>
        <pc:sldMkLst>
          <pc:docMk/>
          <pc:sldMk cId="4283910454" sldId="546"/>
        </pc:sldMkLst>
        <pc:spChg chg="mod">
          <ac:chgData name="Pastor Jason Kauranen" userId="e0c3930084765aaa" providerId="LiveId" clId="{AF100029-03CB-4939-AFE8-1C6550B55C87}" dt="2025-06-08T00:32:23.977" v="139" actId="6549"/>
          <ac:spMkLst>
            <pc:docMk/>
            <pc:sldMk cId="4283910454" sldId="546"/>
            <ac:spMk id="2" creationId="{34A22A65-6493-9D55-C5E1-5BA731812EAD}"/>
          </ac:spMkLst>
        </pc:spChg>
      </pc:sldChg>
      <pc:sldChg chg="modSp del mod">
        <pc:chgData name="Pastor Jason Kauranen" userId="e0c3930084765aaa" providerId="LiveId" clId="{AF100029-03CB-4939-AFE8-1C6550B55C87}" dt="2025-06-08T01:34:15.382" v="529" actId="47"/>
        <pc:sldMkLst>
          <pc:docMk/>
          <pc:sldMk cId="2270370628" sldId="547"/>
        </pc:sldMkLst>
        <pc:spChg chg="mod">
          <ac:chgData name="Pastor Jason Kauranen" userId="e0c3930084765aaa" providerId="LiveId" clId="{AF100029-03CB-4939-AFE8-1C6550B55C87}" dt="2025-06-08T00:32:36.568" v="142" actId="6549"/>
          <ac:spMkLst>
            <pc:docMk/>
            <pc:sldMk cId="2270370628" sldId="547"/>
            <ac:spMk id="2" creationId="{8ABCB54A-F83B-043B-454D-7F2F23F25906}"/>
          </ac:spMkLst>
        </pc:spChg>
      </pc:sldChg>
      <pc:sldChg chg="modSp mod">
        <pc:chgData name="Pastor Jason Kauranen" userId="e0c3930084765aaa" providerId="LiveId" clId="{AF100029-03CB-4939-AFE8-1C6550B55C87}" dt="2025-06-08T01:34:18.885" v="530"/>
        <pc:sldMkLst>
          <pc:docMk/>
          <pc:sldMk cId="3692166261" sldId="548"/>
        </pc:sldMkLst>
        <pc:spChg chg="mod">
          <ac:chgData name="Pastor Jason Kauranen" userId="e0c3930084765aaa" providerId="LiveId" clId="{AF100029-03CB-4939-AFE8-1C6550B55C87}" dt="2025-06-08T01:34:18.885" v="530"/>
          <ac:spMkLst>
            <pc:docMk/>
            <pc:sldMk cId="3692166261" sldId="548"/>
            <ac:spMk id="2" creationId="{3DBB0628-8267-3DDE-EF6A-C4B6AA22C128}"/>
          </ac:spMkLst>
        </pc:spChg>
      </pc:sldChg>
      <pc:sldChg chg="modSp mod">
        <pc:chgData name="Pastor Jason Kauranen" userId="e0c3930084765aaa" providerId="LiveId" clId="{AF100029-03CB-4939-AFE8-1C6550B55C87}" dt="2025-06-08T01:42:07.074" v="536" actId="115"/>
        <pc:sldMkLst>
          <pc:docMk/>
          <pc:sldMk cId="2406253680" sldId="550"/>
        </pc:sldMkLst>
        <pc:spChg chg="mod">
          <ac:chgData name="Pastor Jason Kauranen" userId="e0c3930084765aaa" providerId="LiveId" clId="{AF100029-03CB-4939-AFE8-1C6550B55C87}" dt="2025-06-08T01:42:07.074" v="536" actId="115"/>
          <ac:spMkLst>
            <pc:docMk/>
            <pc:sldMk cId="2406253680" sldId="550"/>
            <ac:spMk id="2" creationId="{D39CE8F4-290C-22F4-410F-8E24BD52B4CA}"/>
          </ac:spMkLst>
        </pc:spChg>
      </pc:sldChg>
      <pc:sldChg chg="modSp del mod">
        <pc:chgData name="Pastor Jason Kauranen" userId="e0c3930084765aaa" providerId="LiveId" clId="{AF100029-03CB-4939-AFE8-1C6550B55C87}" dt="2025-06-08T11:12:24.524" v="616" actId="47"/>
        <pc:sldMkLst>
          <pc:docMk/>
          <pc:sldMk cId="1338462842" sldId="551"/>
        </pc:sldMkLst>
        <pc:spChg chg="mod">
          <ac:chgData name="Pastor Jason Kauranen" userId="e0c3930084765aaa" providerId="LiveId" clId="{AF100029-03CB-4939-AFE8-1C6550B55C87}" dt="2025-06-08T00:33:26.176" v="153" actId="6549"/>
          <ac:spMkLst>
            <pc:docMk/>
            <pc:sldMk cId="1338462842" sldId="551"/>
            <ac:spMk id="2" creationId="{25FD7C12-A31D-002B-DEA4-9ED8C3BEF595}"/>
          </ac:spMkLst>
        </pc:spChg>
      </pc:sldChg>
      <pc:sldChg chg="modSp del mod">
        <pc:chgData name="Pastor Jason Kauranen" userId="e0c3930084765aaa" providerId="LiveId" clId="{AF100029-03CB-4939-AFE8-1C6550B55C87}" dt="2025-06-08T11:12:25.913" v="617" actId="47"/>
        <pc:sldMkLst>
          <pc:docMk/>
          <pc:sldMk cId="700087002" sldId="552"/>
        </pc:sldMkLst>
        <pc:spChg chg="mod">
          <ac:chgData name="Pastor Jason Kauranen" userId="e0c3930084765aaa" providerId="LiveId" clId="{AF100029-03CB-4939-AFE8-1C6550B55C87}" dt="2025-06-08T00:33:29.976" v="154" actId="6549"/>
          <ac:spMkLst>
            <pc:docMk/>
            <pc:sldMk cId="700087002" sldId="552"/>
            <ac:spMk id="2" creationId="{D5E5C50A-4918-1684-8E00-283EDAAB9484}"/>
          </ac:spMkLst>
        </pc:spChg>
      </pc:sldChg>
      <pc:sldChg chg="modSp del mod">
        <pc:chgData name="Pastor Jason Kauranen" userId="e0c3930084765aaa" providerId="LiveId" clId="{AF100029-03CB-4939-AFE8-1C6550B55C87}" dt="2025-06-08T11:12:27.489" v="618" actId="47"/>
        <pc:sldMkLst>
          <pc:docMk/>
          <pc:sldMk cId="2411003242" sldId="553"/>
        </pc:sldMkLst>
        <pc:spChg chg="mod">
          <ac:chgData name="Pastor Jason Kauranen" userId="e0c3930084765aaa" providerId="LiveId" clId="{AF100029-03CB-4939-AFE8-1C6550B55C87}" dt="2025-06-08T00:33:33.401" v="155" actId="6549"/>
          <ac:spMkLst>
            <pc:docMk/>
            <pc:sldMk cId="2411003242" sldId="553"/>
            <ac:spMk id="2" creationId="{8C52BA08-110F-9F57-E3A7-02B7A9FB2A36}"/>
          </ac:spMkLst>
        </pc:spChg>
      </pc:sldChg>
      <pc:sldChg chg="modSp del mod">
        <pc:chgData name="Pastor Jason Kauranen" userId="e0c3930084765aaa" providerId="LiveId" clId="{AF100029-03CB-4939-AFE8-1C6550B55C87}" dt="2025-06-08T11:12:03.759" v="609" actId="47"/>
        <pc:sldMkLst>
          <pc:docMk/>
          <pc:sldMk cId="1858430528" sldId="554"/>
        </pc:sldMkLst>
        <pc:spChg chg="mod">
          <ac:chgData name="Pastor Jason Kauranen" userId="e0c3930084765aaa" providerId="LiveId" clId="{AF100029-03CB-4939-AFE8-1C6550B55C87}" dt="2025-06-08T00:33:39.514" v="156" actId="6549"/>
          <ac:spMkLst>
            <pc:docMk/>
            <pc:sldMk cId="1858430528" sldId="554"/>
            <ac:spMk id="2" creationId="{20F45DEA-C8A3-BC7C-76A7-FA894B6EFF40}"/>
          </ac:spMkLst>
        </pc:spChg>
      </pc:sldChg>
      <pc:sldChg chg="ord">
        <pc:chgData name="Pastor Jason Kauranen" userId="e0c3930084765aaa" providerId="LiveId" clId="{AF100029-03CB-4939-AFE8-1C6550B55C87}" dt="2025-06-08T00:34:06.914" v="158"/>
        <pc:sldMkLst>
          <pc:docMk/>
          <pc:sldMk cId="1041114579" sldId="555"/>
        </pc:sldMkLst>
      </pc:sldChg>
      <pc:sldChg chg="ord">
        <pc:chgData name="Pastor Jason Kauranen" userId="e0c3930084765aaa" providerId="LiveId" clId="{AF100029-03CB-4939-AFE8-1C6550B55C87}" dt="2025-06-08T00:34:22.781" v="160"/>
        <pc:sldMkLst>
          <pc:docMk/>
          <pc:sldMk cId="2800284098" sldId="556"/>
        </pc:sldMkLst>
      </pc:sldChg>
      <pc:sldChg chg="ord">
        <pc:chgData name="Pastor Jason Kauranen" userId="e0c3930084765aaa" providerId="LiveId" clId="{AF100029-03CB-4939-AFE8-1C6550B55C87}" dt="2025-06-08T00:34:41.769" v="162"/>
        <pc:sldMkLst>
          <pc:docMk/>
          <pc:sldMk cId="1699785261" sldId="557"/>
        </pc:sldMkLst>
      </pc:sldChg>
      <pc:sldChg chg="ord">
        <pc:chgData name="Pastor Jason Kauranen" userId="e0c3930084765aaa" providerId="LiveId" clId="{AF100029-03CB-4939-AFE8-1C6550B55C87}" dt="2025-06-08T00:34:57.971" v="166"/>
        <pc:sldMkLst>
          <pc:docMk/>
          <pc:sldMk cId="3483002983" sldId="558"/>
        </pc:sldMkLst>
      </pc:sldChg>
      <pc:sldChg chg="ord">
        <pc:chgData name="Pastor Jason Kauranen" userId="e0c3930084765aaa" providerId="LiveId" clId="{AF100029-03CB-4939-AFE8-1C6550B55C87}" dt="2025-06-08T00:35:11.750" v="168"/>
        <pc:sldMkLst>
          <pc:docMk/>
          <pc:sldMk cId="182471793" sldId="559"/>
        </pc:sldMkLst>
      </pc:sldChg>
      <pc:sldChg chg="ord">
        <pc:chgData name="Pastor Jason Kauranen" userId="e0c3930084765aaa" providerId="LiveId" clId="{AF100029-03CB-4939-AFE8-1C6550B55C87}" dt="2025-06-08T00:35:32.783" v="170"/>
        <pc:sldMkLst>
          <pc:docMk/>
          <pc:sldMk cId="651526275" sldId="560"/>
        </pc:sldMkLst>
      </pc:sldChg>
      <pc:sldChg chg="modSp mod">
        <pc:chgData name="Pastor Jason Kauranen" userId="e0c3930084765aaa" providerId="LiveId" clId="{AF100029-03CB-4939-AFE8-1C6550B55C87}" dt="2025-06-08T01:34:38" v="532" actId="115"/>
        <pc:sldMkLst>
          <pc:docMk/>
          <pc:sldMk cId="2772806144" sldId="561"/>
        </pc:sldMkLst>
        <pc:spChg chg="mod">
          <ac:chgData name="Pastor Jason Kauranen" userId="e0c3930084765aaa" providerId="LiveId" clId="{AF100029-03CB-4939-AFE8-1C6550B55C87}" dt="2025-06-08T01:34:38" v="532" actId="115"/>
          <ac:spMkLst>
            <pc:docMk/>
            <pc:sldMk cId="2772806144" sldId="561"/>
            <ac:spMk id="2" creationId="{6A760288-5014-2112-8586-1DD4EC1B0AB2}"/>
          </ac:spMkLst>
        </pc:spChg>
      </pc:sldChg>
      <pc:sldChg chg="modSp mod">
        <pc:chgData name="Pastor Jason Kauranen" userId="e0c3930084765aaa" providerId="LiveId" clId="{AF100029-03CB-4939-AFE8-1C6550B55C87}" dt="2025-06-08T01:46:55.670" v="577" actId="20577"/>
        <pc:sldMkLst>
          <pc:docMk/>
          <pc:sldMk cId="743533030" sldId="562"/>
        </pc:sldMkLst>
        <pc:spChg chg="mod">
          <ac:chgData name="Pastor Jason Kauranen" userId="e0c3930084765aaa" providerId="LiveId" clId="{AF100029-03CB-4939-AFE8-1C6550B55C87}" dt="2025-06-08T01:46:55.670" v="577" actId="20577"/>
          <ac:spMkLst>
            <pc:docMk/>
            <pc:sldMk cId="743533030" sldId="562"/>
            <ac:spMk id="2" creationId="{D3DD6174-1C1E-4513-0F43-E4017B20BB33}"/>
          </ac:spMkLst>
        </pc:spChg>
      </pc:sldChg>
      <pc:sldChg chg="modSp del mod">
        <pc:chgData name="Pastor Jason Kauranen" userId="e0c3930084765aaa" providerId="LiveId" clId="{AF100029-03CB-4939-AFE8-1C6550B55C87}" dt="2025-06-08T11:12:14.417" v="610" actId="47"/>
        <pc:sldMkLst>
          <pc:docMk/>
          <pc:sldMk cId="3570121530" sldId="563"/>
        </pc:sldMkLst>
        <pc:spChg chg="mod">
          <ac:chgData name="Pastor Jason Kauranen" userId="e0c3930084765aaa" providerId="LiveId" clId="{AF100029-03CB-4939-AFE8-1C6550B55C87}" dt="2025-06-08T00:33:01.553" v="147" actId="6549"/>
          <ac:spMkLst>
            <pc:docMk/>
            <pc:sldMk cId="3570121530" sldId="563"/>
            <ac:spMk id="2" creationId="{2C879E83-5B79-F4CF-AA50-D1C90363118B}"/>
          </ac:spMkLst>
        </pc:spChg>
      </pc:sldChg>
      <pc:sldChg chg="modSp del mod">
        <pc:chgData name="Pastor Jason Kauranen" userId="e0c3930084765aaa" providerId="LiveId" clId="{AF100029-03CB-4939-AFE8-1C6550B55C87}" dt="2025-06-08T11:12:18.954" v="611" actId="47"/>
        <pc:sldMkLst>
          <pc:docMk/>
          <pc:sldMk cId="3722036358" sldId="564"/>
        </pc:sldMkLst>
        <pc:spChg chg="mod">
          <ac:chgData name="Pastor Jason Kauranen" userId="e0c3930084765aaa" providerId="LiveId" clId="{AF100029-03CB-4939-AFE8-1C6550B55C87}" dt="2025-06-08T00:33:04.705" v="148" actId="6549"/>
          <ac:spMkLst>
            <pc:docMk/>
            <pc:sldMk cId="3722036358" sldId="564"/>
            <ac:spMk id="2" creationId="{257EA004-3BA8-9868-0D36-C7B4728BED1B}"/>
          </ac:spMkLst>
        </pc:spChg>
      </pc:sldChg>
      <pc:sldChg chg="modSp del mod">
        <pc:chgData name="Pastor Jason Kauranen" userId="e0c3930084765aaa" providerId="LiveId" clId="{AF100029-03CB-4939-AFE8-1C6550B55C87}" dt="2025-06-08T11:12:20.586" v="612" actId="47"/>
        <pc:sldMkLst>
          <pc:docMk/>
          <pc:sldMk cId="1211952899" sldId="565"/>
        </pc:sldMkLst>
        <pc:spChg chg="mod">
          <ac:chgData name="Pastor Jason Kauranen" userId="e0c3930084765aaa" providerId="LiveId" clId="{AF100029-03CB-4939-AFE8-1C6550B55C87}" dt="2025-06-08T00:33:08.150" v="149" actId="6549"/>
          <ac:spMkLst>
            <pc:docMk/>
            <pc:sldMk cId="1211952899" sldId="565"/>
            <ac:spMk id="2" creationId="{73804193-03C3-35C8-314F-DCA2B0A9B589}"/>
          </ac:spMkLst>
        </pc:spChg>
      </pc:sldChg>
      <pc:sldChg chg="modSp del mod">
        <pc:chgData name="Pastor Jason Kauranen" userId="e0c3930084765aaa" providerId="LiveId" clId="{AF100029-03CB-4939-AFE8-1C6550B55C87}" dt="2025-06-08T11:12:21.865" v="613" actId="47"/>
        <pc:sldMkLst>
          <pc:docMk/>
          <pc:sldMk cId="244531356" sldId="566"/>
        </pc:sldMkLst>
        <pc:spChg chg="mod">
          <ac:chgData name="Pastor Jason Kauranen" userId="e0c3930084765aaa" providerId="LiveId" clId="{AF100029-03CB-4939-AFE8-1C6550B55C87}" dt="2025-06-08T00:33:11.617" v="150" actId="6549"/>
          <ac:spMkLst>
            <pc:docMk/>
            <pc:sldMk cId="244531356" sldId="566"/>
            <ac:spMk id="2" creationId="{42B26E83-5CEA-02FF-BBFA-A736D9A3B690}"/>
          </ac:spMkLst>
        </pc:spChg>
      </pc:sldChg>
      <pc:sldChg chg="modSp del mod">
        <pc:chgData name="Pastor Jason Kauranen" userId="e0c3930084765aaa" providerId="LiveId" clId="{AF100029-03CB-4939-AFE8-1C6550B55C87}" dt="2025-06-08T11:12:22.888" v="614" actId="47"/>
        <pc:sldMkLst>
          <pc:docMk/>
          <pc:sldMk cId="260508229" sldId="567"/>
        </pc:sldMkLst>
        <pc:spChg chg="mod">
          <ac:chgData name="Pastor Jason Kauranen" userId="e0c3930084765aaa" providerId="LiveId" clId="{AF100029-03CB-4939-AFE8-1C6550B55C87}" dt="2025-06-08T00:33:15.408" v="151" actId="6549"/>
          <ac:spMkLst>
            <pc:docMk/>
            <pc:sldMk cId="260508229" sldId="567"/>
            <ac:spMk id="2" creationId="{B2692BF3-1F73-4F82-DD2F-596C4A7B7763}"/>
          </ac:spMkLst>
        </pc:spChg>
      </pc:sldChg>
      <pc:sldChg chg="modSp del mod">
        <pc:chgData name="Pastor Jason Kauranen" userId="e0c3930084765aaa" providerId="LiveId" clId="{AF100029-03CB-4939-AFE8-1C6550B55C87}" dt="2025-06-08T11:12:23.695" v="615" actId="47"/>
        <pc:sldMkLst>
          <pc:docMk/>
          <pc:sldMk cId="3880992388" sldId="568"/>
        </pc:sldMkLst>
        <pc:spChg chg="mod">
          <ac:chgData name="Pastor Jason Kauranen" userId="e0c3930084765aaa" providerId="LiveId" clId="{AF100029-03CB-4939-AFE8-1C6550B55C87}" dt="2025-06-08T00:33:18.794" v="152" actId="6549"/>
          <ac:spMkLst>
            <pc:docMk/>
            <pc:sldMk cId="3880992388" sldId="568"/>
            <ac:spMk id="2" creationId="{13913C08-0560-B4AC-73B1-DA51CA0C2598}"/>
          </ac:spMkLst>
        </pc:spChg>
      </pc:sldChg>
      <pc:sldChg chg="del">
        <pc:chgData name="Pastor Jason Kauranen" userId="e0c3930084765aaa" providerId="LiveId" clId="{AF100029-03CB-4939-AFE8-1C6550B55C87}" dt="2025-06-08T11:11:53.414" v="608" actId="47"/>
        <pc:sldMkLst>
          <pc:docMk/>
          <pc:sldMk cId="4133934311" sldId="570"/>
        </pc:sldMkLst>
      </pc:sldChg>
      <pc:sldChg chg="del">
        <pc:chgData name="Pastor Jason Kauranen" userId="e0c3930084765aaa" providerId="LiveId" clId="{AF100029-03CB-4939-AFE8-1C6550B55C87}" dt="2025-06-08T11:11:50.020" v="607" actId="47"/>
        <pc:sldMkLst>
          <pc:docMk/>
          <pc:sldMk cId="3293385578" sldId="5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a:extLst>
              <a:ext uri="{FF2B5EF4-FFF2-40B4-BE49-F238E27FC236}">
                <a16:creationId xmlns:a16="http://schemas.microsoft.com/office/drawing/2014/main" id="{F16BAC95-B84B-345F-6A1C-784E945A227A}"/>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0" name="Rectangle 2">
            <a:extLst>
              <a:ext uri="{FF2B5EF4-FFF2-40B4-BE49-F238E27FC236}">
                <a16:creationId xmlns:a16="http://schemas.microsoft.com/office/drawing/2014/main" id="{25161C66-55B7-285B-0F96-A2364DA63C9B}"/>
              </a:ext>
            </a:extLst>
          </p:cNvPr>
          <p:cNvSpPr>
            <a:spLocks noGrp="1" noRot="1" noChangeAspect="1" noChangeArrowheads="1"/>
          </p:cNvSpPr>
          <p:nvPr>
            <p:ph type="sldImg"/>
          </p:nvPr>
        </p:nvSpPr>
        <p:spPr bwMode="auto">
          <a:xfrm>
            <a:off x="-15036800" y="-12385675"/>
            <a:ext cx="17483138" cy="131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1" name="Rectangle 3">
            <a:extLst>
              <a:ext uri="{FF2B5EF4-FFF2-40B4-BE49-F238E27FC236}">
                <a16:creationId xmlns:a16="http://schemas.microsoft.com/office/drawing/2014/main" id="{9DA62E6D-D96E-D3F0-256C-B1C03E4F3968}"/>
              </a:ext>
            </a:extLst>
          </p:cNvPr>
          <p:cNvSpPr>
            <a:spLocks noGrp="1" noChangeArrowheads="1"/>
          </p:cNvSpPr>
          <p:nvPr>
            <p:ph type="body"/>
          </p:nvPr>
        </p:nvSpPr>
        <p:spPr bwMode="auto">
          <a:xfrm>
            <a:off x="731838" y="4560888"/>
            <a:ext cx="5848350" cy="431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36992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4573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06B4A-ABF4-1FF4-7722-13852AFD65A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532DA2-1872-8EBC-0803-B004929C150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2EF434-B698-17A8-4FD5-9AAFB554288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8DF8027-3528-AE26-4785-AD3C638BCB85}"/>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411E7A-876C-BFC7-DDE6-E9002A18BAC6}"/>
              </a:ext>
            </a:extLst>
          </p:cNvPr>
          <p:cNvSpPr>
            <a:spLocks noGrp="1"/>
          </p:cNvSpPr>
          <p:nvPr>
            <p:ph type="sldNum" idx="12"/>
          </p:nvPr>
        </p:nvSpPr>
        <p:spPr/>
        <p:txBody>
          <a:bodyPr/>
          <a:lstStyle>
            <a:lvl1pPr>
              <a:defRPr/>
            </a:lvl1pPr>
          </a:lstStyle>
          <a:p>
            <a:fld id="{CCBF6B65-ADE4-6547-A73D-B67BDC54817B}" type="slidenum">
              <a:rPr lang="en-US" altLang="en-US"/>
              <a:pPr/>
              <a:t>‹#›</a:t>
            </a:fld>
            <a:endParaRPr lang="en-US" altLang="en-US"/>
          </a:p>
        </p:txBody>
      </p:sp>
    </p:spTree>
    <p:extLst>
      <p:ext uri="{BB962C8B-B14F-4D97-AF65-F5344CB8AC3E}">
        <p14:creationId xmlns:p14="http://schemas.microsoft.com/office/powerpoint/2010/main" val="391614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238A3-5DBF-069D-66D0-F9CF88CBE8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3F31BB-2E0C-405D-116D-E6F0AC9A4F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49E2A-8861-20CE-F7A5-38414857FE1B}"/>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FAD8E3F-AE28-1299-0690-1AF5444CAB8B}"/>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D9AFCA2-4BAA-C88C-D282-5408AB55A76D}"/>
              </a:ext>
            </a:extLst>
          </p:cNvPr>
          <p:cNvSpPr>
            <a:spLocks noGrp="1"/>
          </p:cNvSpPr>
          <p:nvPr>
            <p:ph type="sldNum" idx="12"/>
          </p:nvPr>
        </p:nvSpPr>
        <p:spPr/>
        <p:txBody>
          <a:bodyPr/>
          <a:lstStyle>
            <a:lvl1pPr>
              <a:defRPr/>
            </a:lvl1pPr>
          </a:lstStyle>
          <a:p>
            <a:fld id="{144863B8-F223-344E-8A34-68FB5482EE2E}" type="slidenum">
              <a:rPr lang="en-US" altLang="en-US"/>
              <a:pPr/>
              <a:t>‹#›</a:t>
            </a:fld>
            <a:endParaRPr lang="en-US" altLang="en-US"/>
          </a:p>
        </p:txBody>
      </p:sp>
    </p:spTree>
    <p:extLst>
      <p:ext uri="{BB962C8B-B14F-4D97-AF65-F5344CB8AC3E}">
        <p14:creationId xmlns:p14="http://schemas.microsoft.com/office/powerpoint/2010/main" val="60296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730005-7367-37D0-9F3C-F1F44310BAE5}"/>
              </a:ext>
            </a:extLst>
          </p:cNvPr>
          <p:cNvSpPr>
            <a:spLocks noGrp="1"/>
          </p:cNvSpPr>
          <p:nvPr>
            <p:ph type="title" orient="vert"/>
          </p:nvPr>
        </p:nvSpPr>
        <p:spPr>
          <a:xfrm>
            <a:off x="6704013" y="365125"/>
            <a:ext cx="2132012" cy="57277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DECD4A-5AC3-63A9-D048-CE11D9DFAF53}"/>
              </a:ext>
            </a:extLst>
          </p:cNvPr>
          <p:cNvSpPr>
            <a:spLocks noGrp="1"/>
          </p:cNvSpPr>
          <p:nvPr>
            <p:ph type="body" orient="vert" idx="1"/>
          </p:nvPr>
        </p:nvSpPr>
        <p:spPr>
          <a:xfrm>
            <a:off x="304800" y="365125"/>
            <a:ext cx="6246813"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98F87-755E-3FA0-40B3-4D69EA6378A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6C98C38-E8CF-891C-08D0-04B87E588617}"/>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4EC4E62-D6D3-9B87-DBE0-AAD8A9B44E88}"/>
              </a:ext>
            </a:extLst>
          </p:cNvPr>
          <p:cNvSpPr>
            <a:spLocks noGrp="1"/>
          </p:cNvSpPr>
          <p:nvPr>
            <p:ph type="sldNum" idx="12"/>
          </p:nvPr>
        </p:nvSpPr>
        <p:spPr/>
        <p:txBody>
          <a:bodyPr/>
          <a:lstStyle>
            <a:lvl1pPr>
              <a:defRPr/>
            </a:lvl1pPr>
          </a:lstStyle>
          <a:p>
            <a:fld id="{3D93705E-906E-524E-9BE3-ECA370D17F59}" type="slidenum">
              <a:rPr lang="en-US" altLang="en-US"/>
              <a:pPr/>
              <a:t>‹#›</a:t>
            </a:fld>
            <a:endParaRPr lang="en-US" altLang="en-US"/>
          </a:p>
        </p:txBody>
      </p:sp>
    </p:spTree>
    <p:extLst>
      <p:ext uri="{BB962C8B-B14F-4D97-AF65-F5344CB8AC3E}">
        <p14:creationId xmlns:p14="http://schemas.microsoft.com/office/powerpoint/2010/main" val="470236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6874F-8687-6E29-F105-9E6E873DA3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D9CE53-5578-EF70-A228-12F99EE9BF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609F47-73A2-43A2-7575-B01A32125109}"/>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724822E-323E-1451-ACA7-4E055A3BA2E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8DB4DDA-D724-7000-58C3-04A2D086BAF4}"/>
              </a:ext>
            </a:extLst>
          </p:cNvPr>
          <p:cNvSpPr>
            <a:spLocks noGrp="1"/>
          </p:cNvSpPr>
          <p:nvPr>
            <p:ph type="sldNum" idx="12"/>
          </p:nvPr>
        </p:nvSpPr>
        <p:spPr/>
        <p:txBody>
          <a:bodyPr/>
          <a:lstStyle>
            <a:lvl1pPr>
              <a:defRPr/>
            </a:lvl1pPr>
          </a:lstStyle>
          <a:p>
            <a:fld id="{ED0CD709-E833-BE40-9797-1F350800B7AD}" type="slidenum">
              <a:rPr lang="en-US" altLang="en-US"/>
              <a:pPr/>
              <a:t>‹#›</a:t>
            </a:fld>
            <a:endParaRPr lang="en-US" altLang="en-US"/>
          </a:p>
        </p:txBody>
      </p:sp>
    </p:spTree>
    <p:extLst>
      <p:ext uri="{BB962C8B-B14F-4D97-AF65-F5344CB8AC3E}">
        <p14:creationId xmlns:p14="http://schemas.microsoft.com/office/powerpoint/2010/main" val="10506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D0CF1-520C-E6D0-81E1-0368EF9073A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C8C068D-4B12-3D11-C32D-C3B781AC51C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4831D8D-37E5-7566-BD01-68BCB8C4FCBD}"/>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56C098C-1E9E-0CA3-5CC6-E5EBF1DD195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B086F3F-95B4-ADA2-E00B-6CB7B41F0A31}"/>
              </a:ext>
            </a:extLst>
          </p:cNvPr>
          <p:cNvSpPr>
            <a:spLocks noGrp="1"/>
          </p:cNvSpPr>
          <p:nvPr>
            <p:ph type="sldNum" idx="12"/>
          </p:nvPr>
        </p:nvSpPr>
        <p:spPr/>
        <p:txBody>
          <a:bodyPr/>
          <a:lstStyle>
            <a:lvl1pPr>
              <a:defRPr/>
            </a:lvl1pPr>
          </a:lstStyle>
          <a:p>
            <a:fld id="{CCC1DB52-75B2-1E46-A0CF-DA395A16FCA3}" type="slidenum">
              <a:rPr lang="en-US" altLang="en-US"/>
              <a:pPr/>
              <a:t>‹#›</a:t>
            </a:fld>
            <a:endParaRPr lang="en-US" altLang="en-US"/>
          </a:p>
        </p:txBody>
      </p:sp>
    </p:spTree>
    <p:extLst>
      <p:ext uri="{BB962C8B-B14F-4D97-AF65-F5344CB8AC3E}">
        <p14:creationId xmlns:p14="http://schemas.microsoft.com/office/powerpoint/2010/main" val="206582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CC21E-849D-0BC7-0663-4367416780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EF9568-B20D-4773-DB67-2A23B7C249FC}"/>
              </a:ext>
            </a:extLst>
          </p:cNvPr>
          <p:cNvSpPr>
            <a:spLocks noGrp="1"/>
          </p:cNvSpPr>
          <p:nvPr>
            <p:ph sz="half" idx="1"/>
          </p:nvPr>
        </p:nvSpPr>
        <p:spPr>
          <a:xfrm>
            <a:off x="685800" y="1981200"/>
            <a:ext cx="3808413"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77F107-4422-C95F-00E7-B84B356DB264}"/>
              </a:ext>
            </a:extLst>
          </p:cNvPr>
          <p:cNvSpPr>
            <a:spLocks noGrp="1"/>
          </p:cNvSpPr>
          <p:nvPr>
            <p:ph sz="half" idx="2"/>
          </p:nvPr>
        </p:nvSpPr>
        <p:spPr>
          <a:xfrm>
            <a:off x="4646613" y="1981200"/>
            <a:ext cx="3808412"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79E4B4-C4BE-910C-3E99-7BA15E3D4214}"/>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ACCD3C7-9D60-F608-1221-1FDBF5FDF2E8}"/>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9E0C7C-887A-8AA7-07A6-08F4AD85C9D1}"/>
              </a:ext>
            </a:extLst>
          </p:cNvPr>
          <p:cNvSpPr>
            <a:spLocks noGrp="1"/>
          </p:cNvSpPr>
          <p:nvPr>
            <p:ph type="sldNum" idx="12"/>
          </p:nvPr>
        </p:nvSpPr>
        <p:spPr/>
        <p:txBody>
          <a:bodyPr/>
          <a:lstStyle>
            <a:lvl1pPr>
              <a:defRPr/>
            </a:lvl1pPr>
          </a:lstStyle>
          <a:p>
            <a:fld id="{ADFE0D33-3400-0F4F-A39F-7D620A5A9A67}" type="slidenum">
              <a:rPr lang="en-US" altLang="en-US"/>
              <a:pPr/>
              <a:t>‹#›</a:t>
            </a:fld>
            <a:endParaRPr lang="en-US" altLang="en-US"/>
          </a:p>
        </p:txBody>
      </p:sp>
    </p:spTree>
    <p:extLst>
      <p:ext uri="{BB962C8B-B14F-4D97-AF65-F5344CB8AC3E}">
        <p14:creationId xmlns:p14="http://schemas.microsoft.com/office/powerpoint/2010/main" val="95423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A6A82-2621-F5AF-016F-F0F3AD2E6D1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F7A3D-4F44-77F2-A261-2CBBE0C02E0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35B0E4-0121-5395-2C51-0B5B5236D7E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51487E-BD70-F958-C88F-038EC0EA6E9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C0E0D9-7451-79A3-06D3-33F9E0A3222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7DF020-9841-DEF1-D912-C03B516CDBFE}"/>
              </a:ext>
            </a:extLst>
          </p:cNvPr>
          <p:cNvSpPr>
            <a:spLocks noGrp="1"/>
          </p:cNvSpPr>
          <p:nvPr>
            <p:ph type="dt"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9E7200A-D3AB-806D-F1EF-001292F73AAA}"/>
              </a:ext>
            </a:extLst>
          </p:cNvPr>
          <p:cNvSpPr>
            <a:spLocks noGrp="1"/>
          </p:cNvSpPr>
          <p:nvPr>
            <p:ph type="ft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77E8E9E-BEF9-1E24-8FE9-F7A9C0EB0BA7}"/>
              </a:ext>
            </a:extLst>
          </p:cNvPr>
          <p:cNvSpPr>
            <a:spLocks noGrp="1"/>
          </p:cNvSpPr>
          <p:nvPr>
            <p:ph type="sldNum" idx="12"/>
          </p:nvPr>
        </p:nvSpPr>
        <p:spPr/>
        <p:txBody>
          <a:bodyPr/>
          <a:lstStyle>
            <a:lvl1pPr>
              <a:defRPr/>
            </a:lvl1pPr>
          </a:lstStyle>
          <a:p>
            <a:fld id="{C5480464-4176-E24C-B0B0-451B6D819C45}" type="slidenum">
              <a:rPr lang="en-US" altLang="en-US"/>
              <a:pPr/>
              <a:t>‹#›</a:t>
            </a:fld>
            <a:endParaRPr lang="en-US" altLang="en-US"/>
          </a:p>
        </p:txBody>
      </p:sp>
    </p:spTree>
    <p:extLst>
      <p:ext uri="{BB962C8B-B14F-4D97-AF65-F5344CB8AC3E}">
        <p14:creationId xmlns:p14="http://schemas.microsoft.com/office/powerpoint/2010/main" val="740551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2EE3-6667-BDF9-2007-0722BC93BC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9C14E9-FF26-4E8F-F7F9-CB0EFB7E1F9E}"/>
              </a:ext>
            </a:extLst>
          </p:cNvPr>
          <p:cNvSpPr>
            <a:spLocks noGrp="1"/>
          </p:cNvSpPr>
          <p:nvPr>
            <p:ph type="dt"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CEB6DCC8-0324-64C3-54F0-C2A465C1B010}"/>
              </a:ext>
            </a:extLst>
          </p:cNvPr>
          <p:cNvSpPr>
            <a:spLocks noGrp="1"/>
          </p:cNvSpPr>
          <p:nvPr>
            <p:ph type="ft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A07ECA1-00F1-79D1-81C1-202529A816E0}"/>
              </a:ext>
            </a:extLst>
          </p:cNvPr>
          <p:cNvSpPr>
            <a:spLocks noGrp="1"/>
          </p:cNvSpPr>
          <p:nvPr>
            <p:ph type="sldNum" idx="12"/>
          </p:nvPr>
        </p:nvSpPr>
        <p:spPr/>
        <p:txBody>
          <a:bodyPr/>
          <a:lstStyle>
            <a:lvl1pPr>
              <a:defRPr/>
            </a:lvl1pPr>
          </a:lstStyle>
          <a:p>
            <a:fld id="{CB9F3B71-CBFF-BB42-9D8C-B824115CC744}" type="slidenum">
              <a:rPr lang="en-US" altLang="en-US"/>
              <a:pPr/>
              <a:t>‹#›</a:t>
            </a:fld>
            <a:endParaRPr lang="en-US" altLang="en-US"/>
          </a:p>
        </p:txBody>
      </p:sp>
    </p:spTree>
    <p:extLst>
      <p:ext uri="{BB962C8B-B14F-4D97-AF65-F5344CB8AC3E}">
        <p14:creationId xmlns:p14="http://schemas.microsoft.com/office/powerpoint/2010/main" val="4211762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0167DC-6B56-E105-DF6D-DC0DFBB3262B}"/>
              </a:ext>
            </a:extLst>
          </p:cNvPr>
          <p:cNvSpPr>
            <a:spLocks noGrp="1"/>
          </p:cNvSpPr>
          <p:nvPr>
            <p:ph type="dt"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DD02A9F-8E9D-1A27-D155-F8E0648C82D9}"/>
              </a:ext>
            </a:extLst>
          </p:cNvPr>
          <p:cNvSpPr>
            <a:spLocks noGrp="1"/>
          </p:cNvSpPr>
          <p:nvPr>
            <p:ph type="ft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753A534-C3C2-AEEB-7BD2-5D6BFE448010}"/>
              </a:ext>
            </a:extLst>
          </p:cNvPr>
          <p:cNvSpPr>
            <a:spLocks noGrp="1"/>
          </p:cNvSpPr>
          <p:nvPr>
            <p:ph type="sldNum" idx="12"/>
          </p:nvPr>
        </p:nvSpPr>
        <p:spPr/>
        <p:txBody>
          <a:bodyPr/>
          <a:lstStyle>
            <a:lvl1pPr>
              <a:defRPr/>
            </a:lvl1pPr>
          </a:lstStyle>
          <a:p>
            <a:fld id="{273AD524-39E2-7C4C-8E57-FCFB6E833CC3}" type="slidenum">
              <a:rPr lang="en-US" altLang="en-US"/>
              <a:pPr/>
              <a:t>‹#›</a:t>
            </a:fld>
            <a:endParaRPr lang="en-US" altLang="en-US"/>
          </a:p>
        </p:txBody>
      </p:sp>
    </p:spTree>
    <p:extLst>
      <p:ext uri="{BB962C8B-B14F-4D97-AF65-F5344CB8AC3E}">
        <p14:creationId xmlns:p14="http://schemas.microsoft.com/office/powerpoint/2010/main" val="99264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1C5A0-ACB2-CEA5-55D7-7DC946BC9B4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BBBEE9-3246-31F8-0D34-739A200C36C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38631C-242D-9D59-8AA8-D04D0C024FA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CEE2BE-313A-517E-F432-C6410364F19F}"/>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E92963A-E0A6-1F17-B0A1-EE0CC461A8B5}"/>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41898CA-E052-9A2C-E429-4476B54C7D13}"/>
              </a:ext>
            </a:extLst>
          </p:cNvPr>
          <p:cNvSpPr>
            <a:spLocks noGrp="1"/>
          </p:cNvSpPr>
          <p:nvPr>
            <p:ph type="sldNum" idx="12"/>
          </p:nvPr>
        </p:nvSpPr>
        <p:spPr/>
        <p:txBody>
          <a:bodyPr/>
          <a:lstStyle>
            <a:lvl1pPr>
              <a:defRPr/>
            </a:lvl1pPr>
          </a:lstStyle>
          <a:p>
            <a:fld id="{3212731C-9C25-6B4C-9B67-D0DA77D45207}" type="slidenum">
              <a:rPr lang="en-US" altLang="en-US"/>
              <a:pPr/>
              <a:t>‹#›</a:t>
            </a:fld>
            <a:endParaRPr lang="en-US" altLang="en-US"/>
          </a:p>
        </p:txBody>
      </p:sp>
    </p:spTree>
    <p:extLst>
      <p:ext uri="{BB962C8B-B14F-4D97-AF65-F5344CB8AC3E}">
        <p14:creationId xmlns:p14="http://schemas.microsoft.com/office/powerpoint/2010/main" val="3200502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400CB-8B19-4B12-4515-9B1BFA70437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942E53-F8A8-69F1-0512-9148B9A71DC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B9275F-34A3-80C6-ABA1-787213EAC60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D3C144-011D-BAAF-7D78-3D4077699D4C}"/>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A6ACD27-F177-D196-1665-84DB07C03311}"/>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B0C3397-B7CB-BE87-916D-48752509E463}"/>
              </a:ext>
            </a:extLst>
          </p:cNvPr>
          <p:cNvSpPr>
            <a:spLocks noGrp="1"/>
          </p:cNvSpPr>
          <p:nvPr>
            <p:ph type="sldNum" idx="12"/>
          </p:nvPr>
        </p:nvSpPr>
        <p:spPr/>
        <p:txBody>
          <a:bodyPr/>
          <a:lstStyle>
            <a:lvl1pPr>
              <a:defRPr/>
            </a:lvl1pPr>
          </a:lstStyle>
          <a:p>
            <a:fld id="{3888353E-C78D-224E-80CA-AA4294540697}" type="slidenum">
              <a:rPr lang="en-US" altLang="en-US"/>
              <a:pPr/>
              <a:t>‹#›</a:t>
            </a:fld>
            <a:endParaRPr lang="en-US" altLang="en-US"/>
          </a:p>
        </p:txBody>
      </p:sp>
    </p:spTree>
    <p:extLst>
      <p:ext uri="{BB962C8B-B14F-4D97-AF65-F5344CB8AC3E}">
        <p14:creationId xmlns:p14="http://schemas.microsoft.com/office/powerpoint/2010/main" val="280397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99"/>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EB614B15-28D6-8D6B-50CF-F517E763422F}"/>
              </a:ext>
            </a:extLst>
          </p:cNvPr>
          <p:cNvSpPr>
            <a:spLocks noGrp="1" noChangeArrowheads="1"/>
          </p:cNvSpPr>
          <p:nvPr>
            <p:ph type="title"/>
          </p:nvPr>
        </p:nvSpPr>
        <p:spPr bwMode="auto">
          <a:xfrm>
            <a:off x="304800" y="365125"/>
            <a:ext cx="8531225" cy="113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title text format</a:t>
            </a:r>
          </a:p>
        </p:txBody>
      </p:sp>
      <p:sp>
        <p:nvSpPr>
          <p:cNvPr id="1026" name="Rectangle 2">
            <a:extLst>
              <a:ext uri="{FF2B5EF4-FFF2-40B4-BE49-F238E27FC236}">
                <a16:creationId xmlns:a16="http://schemas.microsoft.com/office/drawing/2014/main" id="{81ED6D5A-9382-1A85-BA2A-F8EE6D42CC02}"/>
              </a:ext>
            </a:extLst>
          </p:cNvPr>
          <p:cNvSpPr>
            <a:spLocks noGrp="1" noChangeArrowheads="1"/>
          </p:cNvSpPr>
          <p:nvPr>
            <p:ph type="body" idx="1"/>
          </p:nvPr>
        </p:nvSpPr>
        <p:spPr bwMode="auto">
          <a:xfrm>
            <a:off x="685800" y="1981200"/>
            <a:ext cx="7769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1027" name="Rectangle 3">
            <a:extLst>
              <a:ext uri="{FF2B5EF4-FFF2-40B4-BE49-F238E27FC236}">
                <a16:creationId xmlns:a16="http://schemas.microsoft.com/office/drawing/2014/main" id="{FF546DDA-52EE-56E3-5FF6-BA857B23C994}"/>
              </a:ext>
            </a:extLst>
          </p:cNvPr>
          <p:cNvSpPr>
            <a:spLocks noGrp="1" noChangeArrowheads="1"/>
          </p:cNvSpPr>
          <p:nvPr>
            <p:ph type="dt"/>
          </p:nvPr>
        </p:nvSpPr>
        <p:spPr bwMode="auto">
          <a:xfrm>
            <a:off x="6858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8" name="Rectangle 4">
            <a:extLst>
              <a:ext uri="{FF2B5EF4-FFF2-40B4-BE49-F238E27FC236}">
                <a16:creationId xmlns:a16="http://schemas.microsoft.com/office/drawing/2014/main" id="{FE192182-988D-7F57-E2C0-2015829D0604}"/>
              </a:ext>
            </a:extLst>
          </p:cNvPr>
          <p:cNvSpPr>
            <a:spLocks noGrp="1" noChangeArrowheads="1"/>
          </p:cNvSpPr>
          <p:nvPr>
            <p:ph type="ftr"/>
          </p:nvPr>
        </p:nvSpPr>
        <p:spPr bwMode="auto">
          <a:xfrm>
            <a:off x="3124200" y="6248400"/>
            <a:ext cx="28924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9" name="Rectangle 5">
            <a:extLst>
              <a:ext uri="{FF2B5EF4-FFF2-40B4-BE49-F238E27FC236}">
                <a16:creationId xmlns:a16="http://schemas.microsoft.com/office/drawing/2014/main" id="{47D11F08-FCF6-4DEB-EA33-64FDC1B2333D}"/>
              </a:ext>
            </a:extLst>
          </p:cNvPr>
          <p:cNvSpPr>
            <a:spLocks noGrp="1" noChangeArrowheads="1"/>
          </p:cNvSpPr>
          <p:nvPr>
            <p:ph type="sldNum"/>
          </p:nvPr>
        </p:nvSpPr>
        <p:spPr bwMode="auto">
          <a:xfrm>
            <a:off x="65532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fld id="{2C0F7610-1D12-5446-B4CE-8992F450F62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buClr>
          <a:srgbClr val="000000"/>
        </a:buClr>
        <a:buSzPct val="100000"/>
        <a:buFont typeface="Times New Roman" panose="02020603050405020304" pitchFamily="18" charset="0"/>
        <a:defRPr sz="5400" b="1" kern="1200">
          <a:solidFill>
            <a:srgbClr val="FFFFFF"/>
          </a:solidFill>
          <a:latin typeface="+mj-lt"/>
          <a:ea typeface="+mj-ea"/>
          <a:cs typeface="+mj-cs"/>
        </a:defRPr>
      </a:lvl1pPr>
      <a:lvl2pPr marL="742950" indent="-28575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2pPr>
      <a:lvl3pPr marL="1143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3pPr>
      <a:lvl4pPr marL="1600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4pPr>
      <a:lvl5pPr marL="20574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5pPr>
      <a:lvl6pPr marL="25146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6pPr>
      <a:lvl7pPr marL="29718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7pPr>
      <a:lvl8pPr marL="3429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8pPr>
      <a:lvl9pPr marL="3886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9pPr>
    </p:titleStyle>
    <p:bodyStyle>
      <a:lvl1pPr marL="342900" indent="-342900" algn="ctr" defTabSz="457200" rtl="0" fontAlgn="base">
        <a:spcBef>
          <a:spcPts val="1350"/>
        </a:spcBef>
        <a:spcAft>
          <a:spcPct val="0"/>
        </a:spcAft>
        <a:buClr>
          <a:srgbClr val="000000"/>
        </a:buClr>
        <a:buSzPct val="100000"/>
        <a:buFont typeface="Times New Roman" panose="02020603050405020304" pitchFamily="18" charset="0"/>
        <a:defRPr sz="5400" b="1" kern="1200">
          <a:solidFill>
            <a:srgbClr val="FFFFFF"/>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0DAD2-C106-4269-E9BC-01FC495E1322}"/>
              </a:ext>
            </a:extLst>
          </p:cNvPr>
          <p:cNvSpPr>
            <a:spLocks noGrp="1"/>
          </p:cNvSpPr>
          <p:nvPr>
            <p:ph type="title"/>
          </p:nvPr>
        </p:nvSpPr>
        <p:spPr/>
        <p:txBody>
          <a:bodyPr/>
          <a:lstStyle/>
          <a:p>
            <a:r>
              <a:rPr lang="en-US" sz="4800" dirty="0"/>
              <a:t>Salt and Light Bible Ministries</a:t>
            </a:r>
            <a:br>
              <a:rPr lang="en-US" sz="4800" dirty="0"/>
            </a:br>
            <a:br>
              <a:rPr lang="en-US" sz="4800" dirty="0"/>
            </a:br>
            <a:r>
              <a:rPr lang="en-US" sz="4400" dirty="0"/>
              <a:t>‘A Daily Cross with Thee’ # 024 –</a:t>
            </a:r>
            <a:br>
              <a:rPr lang="en-US" sz="4400" dirty="0"/>
            </a:br>
            <a:r>
              <a:rPr lang="en-US" sz="3600" dirty="0"/>
              <a:t>What IF ? Understanding the Greek Conditional Clauses </a:t>
            </a:r>
            <a:br>
              <a:rPr lang="en-US" sz="3600" dirty="0"/>
            </a:br>
            <a:br>
              <a:rPr lang="en-US" sz="4000" dirty="0"/>
            </a:br>
            <a:r>
              <a:rPr lang="en-US" sz="4000" dirty="0"/>
              <a:t>Pastor Jason Kauranen</a:t>
            </a:r>
            <a:br>
              <a:rPr lang="en-US" sz="4000" dirty="0"/>
            </a:br>
            <a:r>
              <a:rPr lang="en-US" sz="4000" dirty="0"/>
              <a:t>Sunday June 8, 2025</a:t>
            </a:r>
          </a:p>
        </p:txBody>
      </p:sp>
    </p:spTree>
    <p:extLst>
      <p:ext uri="{BB962C8B-B14F-4D97-AF65-F5344CB8AC3E}">
        <p14:creationId xmlns:p14="http://schemas.microsoft.com/office/powerpoint/2010/main" val="382782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77479-85C5-37D0-F809-BEACC7F5C1BD}"/>
              </a:ext>
            </a:extLst>
          </p:cNvPr>
          <p:cNvSpPr>
            <a:spLocks noGrp="1"/>
          </p:cNvSpPr>
          <p:nvPr>
            <p:ph type="title"/>
          </p:nvPr>
        </p:nvSpPr>
        <p:spPr/>
        <p:txBody>
          <a:bodyPr/>
          <a:lstStyle/>
          <a:p>
            <a:r>
              <a:rPr lang="en-US" sz="4800" dirty="0"/>
              <a:t>1Jo 1:6 If we say that we have fellowship with Him and yet walk in the darkness, we lie and do not practice the truth; </a:t>
            </a:r>
          </a:p>
        </p:txBody>
      </p:sp>
    </p:spTree>
    <p:extLst>
      <p:ext uri="{BB962C8B-B14F-4D97-AF65-F5344CB8AC3E}">
        <p14:creationId xmlns:p14="http://schemas.microsoft.com/office/powerpoint/2010/main" val="8555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E3CD3-0635-0751-D9E9-5B99D71EC7BF}"/>
              </a:ext>
            </a:extLst>
          </p:cNvPr>
          <p:cNvSpPr>
            <a:spLocks noGrp="1"/>
          </p:cNvSpPr>
          <p:nvPr>
            <p:ph type="title"/>
          </p:nvPr>
        </p:nvSpPr>
        <p:spPr/>
        <p:txBody>
          <a:bodyPr/>
          <a:lstStyle/>
          <a:p>
            <a:r>
              <a:rPr lang="en-US" sz="4400" dirty="0"/>
              <a:t>A Supposition = an assumption, hypothesis, or conjecture, often expressed through specific verbs and grammatical structures.</a:t>
            </a:r>
            <a:br>
              <a:rPr lang="en-US" sz="4400" dirty="0"/>
            </a:br>
            <a:br>
              <a:rPr lang="en-US" sz="4400" dirty="0"/>
            </a:br>
            <a:r>
              <a:rPr lang="en-US" sz="4400" dirty="0"/>
              <a:t>* This indicates, to the reader, </a:t>
            </a:r>
            <a:br>
              <a:rPr lang="en-US" sz="4400" dirty="0"/>
            </a:br>
            <a:r>
              <a:rPr lang="en-US" sz="4400" dirty="0"/>
              <a:t>a mental process of inferring something that may or </a:t>
            </a:r>
            <a:br>
              <a:rPr lang="en-US" sz="4400" dirty="0"/>
            </a:br>
            <a:r>
              <a:rPr lang="en-US" sz="4400" dirty="0"/>
              <a:t>may not be obvious. </a:t>
            </a:r>
            <a:br>
              <a:rPr lang="en-US" sz="4400" dirty="0"/>
            </a:br>
            <a:endParaRPr lang="en-US" sz="4400" dirty="0"/>
          </a:p>
        </p:txBody>
      </p:sp>
    </p:spTree>
    <p:extLst>
      <p:ext uri="{BB962C8B-B14F-4D97-AF65-F5344CB8AC3E}">
        <p14:creationId xmlns:p14="http://schemas.microsoft.com/office/powerpoint/2010/main" val="380156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E9397-7145-805A-1C4E-BF9A0D4BAEB7}"/>
              </a:ext>
            </a:extLst>
          </p:cNvPr>
          <p:cNvSpPr>
            <a:spLocks noGrp="1"/>
          </p:cNvSpPr>
          <p:nvPr>
            <p:ph type="title"/>
          </p:nvPr>
        </p:nvSpPr>
        <p:spPr/>
        <p:txBody>
          <a:bodyPr/>
          <a:lstStyle/>
          <a:p>
            <a:r>
              <a:rPr lang="en-US" sz="4800" dirty="0"/>
              <a:t>Protasis = presents the supposition and becomes the basis for the premise.</a:t>
            </a:r>
            <a:br>
              <a:rPr lang="en-US" sz="4800" dirty="0"/>
            </a:br>
            <a:r>
              <a:rPr lang="en-US" sz="4800" dirty="0"/>
              <a:t> </a:t>
            </a:r>
            <a:br>
              <a:rPr lang="en-US" sz="4800" dirty="0"/>
            </a:br>
            <a:r>
              <a:rPr lang="en-US" sz="4800" dirty="0" err="1"/>
              <a:t>Apodasis</a:t>
            </a:r>
            <a:r>
              <a:rPr lang="en-US" sz="4800" dirty="0"/>
              <a:t> = is the conclusion based on the supposition stated. </a:t>
            </a:r>
            <a:br>
              <a:rPr lang="en-US" sz="4800" dirty="0"/>
            </a:br>
            <a:endParaRPr lang="en-US" sz="4800" dirty="0"/>
          </a:p>
        </p:txBody>
      </p:sp>
    </p:spTree>
    <p:extLst>
      <p:ext uri="{BB962C8B-B14F-4D97-AF65-F5344CB8AC3E}">
        <p14:creationId xmlns:p14="http://schemas.microsoft.com/office/powerpoint/2010/main" val="3571194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BD4CB-C156-00EB-8976-B9B940994815}"/>
              </a:ext>
            </a:extLst>
          </p:cNvPr>
          <p:cNvSpPr>
            <a:spLocks noGrp="1"/>
          </p:cNvSpPr>
          <p:nvPr>
            <p:ph type="title"/>
          </p:nvPr>
        </p:nvSpPr>
        <p:spPr/>
        <p:txBody>
          <a:bodyPr/>
          <a:lstStyle/>
          <a:p>
            <a:r>
              <a:rPr lang="en-US" sz="4400" u="sng" dirty="0"/>
              <a:t>1st class condition </a:t>
            </a:r>
            <a:r>
              <a:rPr lang="en-US" sz="4400" dirty="0"/>
              <a:t>– based on fact, true statement of reality. </a:t>
            </a:r>
            <a:br>
              <a:rPr lang="en-US" sz="4400" dirty="0"/>
            </a:br>
            <a:r>
              <a:rPr lang="en-US" sz="4400" dirty="0"/>
              <a:t>‘If’ and it is true … logical to a probable consequence.</a:t>
            </a:r>
            <a:br>
              <a:rPr lang="en-US" sz="4400" dirty="0"/>
            </a:br>
            <a:r>
              <a:rPr lang="en-US" sz="4400" dirty="0"/>
              <a:t> </a:t>
            </a:r>
            <a:br>
              <a:rPr lang="en-US" sz="4400" dirty="0"/>
            </a:br>
            <a:r>
              <a:rPr lang="en-US" sz="4400" dirty="0"/>
              <a:t>Example: Mat 4:3, 1Co 15:13-14, Rom 8:9. </a:t>
            </a:r>
            <a:br>
              <a:rPr lang="en-US" sz="4400" dirty="0"/>
            </a:br>
            <a:endParaRPr lang="en-US" sz="4400" dirty="0"/>
          </a:p>
        </p:txBody>
      </p:sp>
    </p:spTree>
    <p:extLst>
      <p:ext uri="{BB962C8B-B14F-4D97-AF65-F5344CB8AC3E}">
        <p14:creationId xmlns:p14="http://schemas.microsoft.com/office/powerpoint/2010/main" val="1674788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386D8-B890-74AA-8CAA-C2E015A0E99D}"/>
              </a:ext>
            </a:extLst>
          </p:cNvPr>
          <p:cNvSpPr>
            <a:spLocks noGrp="1"/>
          </p:cNvSpPr>
          <p:nvPr>
            <p:ph type="title"/>
          </p:nvPr>
        </p:nvSpPr>
        <p:spPr/>
        <p:txBody>
          <a:bodyPr/>
          <a:lstStyle/>
          <a:p>
            <a:r>
              <a:rPr lang="en-US" sz="4400" dirty="0"/>
              <a:t>Mat 4:3 And the tempter came </a:t>
            </a:r>
            <a:br>
              <a:rPr lang="en-US" sz="4400" dirty="0"/>
            </a:br>
            <a:r>
              <a:rPr lang="en-US" sz="4400" dirty="0"/>
              <a:t>and said to Him, </a:t>
            </a:r>
            <a:br>
              <a:rPr lang="en-US" sz="4400" dirty="0"/>
            </a:br>
            <a:r>
              <a:rPr lang="en-US" sz="4400" dirty="0"/>
              <a:t>“</a:t>
            </a:r>
            <a:r>
              <a:rPr lang="en-US" sz="4400" u="sng" dirty="0"/>
              <a:t>If </a:t>
            </a:r>
            <a:r>
              <a:rPr lang="en-US" sz="4400" dirty="0"/>
              <a:t>You are the Son of God, command that these stones </a:t>
            </a:r>
            <a:br>
              <a:rPr lang="en-US" sz="4400" dirty="0"/>
            </a:br>
            <a:r>
              <a:rPr lang="en-US" sz="4400" dirty="0"/>
              <a:t>become bread.” </a:t>
            </a:r>
          </a:p>
        </p:txBody>
      </p:sp>
    </p:spTree>
    <p:extLst>
      <p:ext uri="{BB962C8B-B14F-4D97-AF65-F5344CB8AC3E}">
        <p14:creationId xmlns:p14="http://schemas.microsoft.com/office/powerpoint/2010/main" val="742894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C85C6-6407-9617-68BD-A05F693D52BD}"/>
              </a:ext>
            </a:extLst>
          </p:cNvPr>
          <p:cNvSpPr>
            <a:spLocks noGrp="1"/>
          </p:cNvSpPr>
          <p:nvPr>
            <p:ph type="title"/>
          </p:nvPr>
        </p:nvSpPr>
        <p:spPr/>
        <p:txBody>
          <a:bodyPr/>
          <a:lstStyle/>
          <a:p>
            <a:r>
              <a:rPr lang="en-US" sz="4400" dirty="0"/>
              <a:t>1Co 15:13 But if there is no resurrection of the dead, not even Christ has been raised; </a:t>
            </a:r>
            <a:br>
              <a:rPr lang="en-US" sz="4400" dirty="0"/>
            </a:br>
            <a:r>
              <a:rPr lang="en-US" sz="4400" dirty="0"/>
              <a:t>14 and </a:t>
            </a:r>
            <a:r>
              <a:rPr lang="en-US" sz="4400" u="sng" dirty="0"/>
              <a:t>if </a:t>
            </a:r>
            <a:r>
              <a:rPr lang="en-US" sz="4400" dirty="0"/>
              <a:t>Christ has not been raised, then our preaching is vain, your faith also is vain.</a:t>
            </a:r>
          </a:p>
        </p:txBody>
      </p:sp>
    </p:spTree>
    <p:extLst>
      <p:ext uri="{BB962C8B-B14F-4D97-AF65-F5344CB8AC3E}">
        <p14:creationId xmlns:p14="http://schemas.microsoft.com/office/powerpoint/2010/main" val="2187435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7F852-DDBB-C565-9BF4-FA5C1DE5DCC2}"/>
              </a:ext>
            </a:extLst>
          </p:cNvPr>
          <p:cNvSpPr>
            <a:spLocks noGrp="1"/>
          </p:cNvSpPr>
          <p:nvPr>
            <p:ph type="title"/>
          </p:nvPr>
        </p:nvSpPr>
        <p:spPr/>
        <p:txBody>
          <a:bodyPr/>
          <a:lstStyle/>
          <a:p>
            <a:r>
              <a:rPr lang="en-US" sz="4000" dirty="0"/>
              <a:t>Rom 8:9 However, you are not in the flesh but in the Spirit, </a:t>
            </a:r>
            <a:r>
              <a:rPr lang="en-US" sz="4000" u="sng" dirty="0"/>
              <a:t>if </a:t>
            </a:r>
            <a:r>
              <a:rPr lang="en-US" sz="4000" dirty="0"/>
              <a:t>indeed the Spirit of God dwells in you. </a:t>
            </a:r>
            <a:br>
              <a:rPr lang="en-US" sz="4000" dirty="0"/>
            </a:br>
            <a:r>
              <a:rPr lang="en-US" sz="4000" dirty="0"/>
              <a:t>But </a:t>
            </a:r>
            <a:r>
              <a:rPr lang="en-US" sz="4000" u="sng" dirty="0"/>
              <a:t>if </a:t>
            </a:r>
            <a:r>
              <a:rPr lang="en-US" sz="4000" dirty="0"/>
              <a:t>anyone does not have the Spirit of Christ, he does not belong to Him. </a:t>
            </a:r>
          </a:p>
        </p:txBody>
      </p:sp>
    </p:spTree>
    <p:extLst>
      <p:ext uri="{BB962C8B-B14F-4D97-AF65-F5344CB8AC3E}">
        <p14:creationId xmlns:p14="http://schemas.microsoft.com/office/powerpoint/2010/main" val="2932400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C42CD-5906-136E-C78A-73AEB44E6CDE}"/>
              </a:ext>
            </a:extLst>
          </p:cNvPr>
          <p:cNvSpPr>
            <a:spLocks noGrp="1"/>
          </p:cNvSpPr>
          <p:nvPr>
            <p:ph type="title"/>
          </p:nvPr>
        </p:nvSpPr>
        <p:spPr/>
        <p:txBody>
          <a:bodyPr/>
          <a:lstStyle/>
          <a:p>
            <a:r>
              <a:rPr lang="en-US" sz="4400" u="sng" dirty="0"/>
              <a:t>2nd class condition </a:t>
            </a:r>
            <a:r>
              <a:rPr lang="en-US" sz="4400" dirty="0"/>
              <a:t>– not true, something related to non-reality (expresses the fallacy of position).</a:t>
            </a:r>
            <a:br>
              <a:rPr lang="en-US" sz="4400" dirty="0"/>
            </a:br>
            <a:r>
              <a:rPr lang="en-US" sz="4400" dirty="0"/>
              <a:t>‘If ‘but you will not … </a:t>
            </a:r>
            <a:br>
              <a:rPr lang="en-US" sz="4400" dirty="0"/>
            </a:br>
            <a:r>
              <a:rPr lang="en-US" sz="4400" dirty="0"/>
              <a:t>It is contrary to the fact.</a:t>
            </a:r>
            <a:br>
              <a:rPr lang="en-US" sz="4400" dirty="0"/>
            </a:br>
            <a:br>
              <a:rPr lang="en-US" sz="4400" dirty="0"/>
            </a:br>
            <a:r>
              <a:rPr lang="en-US" sz="4400" dirty="0"/>
              <a:t>Example: John 5:46, Gal 2:18. </a:t>
            </a:r>
            <a:br>
              <a:rPr lang="en-US" sz="4400" dirty="0"/>
            </a:br>
            <a:endParaRPr lang="en-US" sz="4400" dirty="0"/>
          </a:p>
        </p:txBody>
      </p:sp>
    </p:spTree>
    <p:extLst>
      <p:ext uri="{BB962C8B-B14F-4D97-AF65-F5344CB8AC3E}">
        <p14:creationId xmlns:p14="http://schemas.microsoft.com/office/powerpoint/2010/main" val="9483778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53FEB-0347-A5C6-CF9C-5C6D0A5EF8C3}"/>
              </a:ext>
            </a:extLst>
          </p:cNvPr>
          <p:cNvSpPr>
            <a:spLocks noGrp="1"/>
          </p:cNvSpPr>
          <p:nvPr>
            <p:ph type="title"/>
          </p:nvPr>
        </p:nvSpPr>
        <p:spPr/>
        <p:txBody>
          <a:bodyPr/>
          <a:lstStyle/>
          <a:p>
            <a:r>
              <a:rPr lang="en-US" sz="4400" dirty="0"/>
              <a:t>John 5:46 For </a:t>
            </a:r>
            <a:r>
              <a:rPr lang="en-US" sz="4400" u="sng" dirty="0"/>
              <a:t>if </a:t>
            </a:r>
            <a:r>
              <a:rPr lang="en-US" sz="4400" dirty="0"/>
              <a:t>you believed Moses, you would believe Me, for he wrote about Me. </a:t>
            </a:r>
          </a:p>
        </p:txBody>
      </p:sp>
    </p:spTree>
    <p:extLst>
      <p:ext uri="{BB962C8B-B14F-4D97-AF65-F5344CB8AC3E}">
        <p14:creationId xmlns:p14="http://schemas.microsoft.com/office/powerpoint/2010/main" val="429998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05481-CEBD-32E2-B59E-B8EACBBDA4BC}"/>
              </a:ext>
            </a:extLst>
          </p:cNvPr>
          <p:cNvSpPr>
            <a:spLocks noGrp="1"/>
          </p:cNvSpPr>
          <p:nvPr>
            <p:ph type="title"/>
          </p:nvPr>
        </p:nvSpPr>
        <p:spPr/>
        <p:txBody>
          <a:bodyPr/>
          <a:lstStyle/>
          <a:p>
            <a:r>
              <a:rPr lang="en-US" sz="4400" dirty="0"/>
              <a:t>Gal 2:18 For </a:t>
            </a:r>
            <a:r>
              <a:rPr lang="en-US" sz="4400" u="sng" dirty="0"/>
              <a:t>if</a:t>
            </a:r>
            <a:r>
              <a:rPr lang="en-US" sz="4400" dirty="0"/>
              <a:t> I rebuild what I have once destroyed, I prove myself to be a transgressor. </a:t>
            </a:r>
            <a:br>
              <a:rPr lang="en-US" sz="4400" dirty="0"/>
            </a:br>
            <a:br>
              <a:rPr lang="en-US" sz="4400" dirty="0"/>
            </a:br>
            <a:r>
              <a:rPr lang="en-US" sz="4400" dirty="0"/>
              <a:t>A fallacy of position! </a:t>
            </a:r>
          </a:p>
        </p:txBody>
      </p:sp>
    </p:spTree>
    <p:extLst>
      <p:ext uri="{BB962C8B-B14F-4D97-AF65-F5344CB8AC3E}">
        <p14:creationId xmlns:p14="http://schemas.microsoft.com/office/powerpoint/2010/main" val="3096816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06DB0-525E-1239-C44A-CB20FE2EBAD6}"/>
              </a:ext>
            </a:extLst>
          </p:cNvPr>
          <p:cNvSpPr>
            <a:spLocks noGrp="1"/>
          </p:cNvSpPr>
          <p:nvPr>
            <p:ph type="title"/>
          </p:nvPr>
        </p:nvSpPr>
        <p:spPr/>
        <p:txBody>
          <a:bodyPr/>
          <a:lstStyle/>
          <a:p>
            <a:r>
              <a:rPr lang="en-US" sz="4400" dirty="0"/>
              <a:t>1Jo 1:5 This is the message we have heard from Him and announce to you, </a:t>
            </a:r>
            <a:br>
              <a:rPr lang="en-US" sz="4400" dirty="0"/>
            </a:br>
            <a:r>
              <a:rPr lang="en-US" sz="4400" dirty="0"/>
              <a:t>that God is Light, and in Him there is no darkness at all. </a:t>
            </a:r>
          </a:p>
        </p:txBody>
      </p:sp>
    </p:spTree>
    <p:extLst>
      <p:ext uri="{BB962C8B-B14F-4D97-AF65-F5344CB8AC3E}">
        <p14:creationId xmlns:p14="http://schemas.microsoft.com/office/powerpoint/2010/main" val="1041114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7D007-7E2C-8F88-D87D-29077295DE21}"/>
              </a:ext>
            </a:extLst>
          </p:cNvPr>
          <p:cNvSpPr>
            <a:spLocks noGrp="1"/>
          </p:cNvSpPr>
          <p:nvPr>
            <p:ph type="title"/>
          </p:nvPr>
        </p:nvSpPr>
        <p:spPr/>
        <p:txBody>
          <a:bodyPr/>
          <a:lstStyle/>
          <a:p>
            <a:r>
              <a:rPr lang="en-US" sz="4400" u="sng" dirty="0"/>
              <a:t>3rd class condition </a:t>
            </a:r>
            <a:r>
              <a:rPr lang="en-US" sz="4400" dirty="0"/>
              <a:t>– one of probability to a desirable result. </a:t>
            </a:r>
            <a:br>
              <a:rPr lang="en-US" sz="4400" dirty="0"/>
            </a:br>
            <a:r>
              <a:rPr lang="en-US" sz="4400" dirty="0"/>
              <a:t>It has not happened, but it can happen, as in potential.</a:t>
            </a:r>
            <a:br>
              <a:rPr lang="en-US" sz="4400" dirty="0"/>
            </a:br>
            <a:r>
              <a:rPr lang="en-US" sz="4400" dirty="0"/>
              <a:t> It requires a volitional response:</a:t>
            </a:r>
            <a:br>
              <a:rPr lang="en-US" sz="4400" dirty="0"/>
            </a:br>
            <a:r>
              <a:rPr lang="en-US" sz="4400" dirty="0"/>
              <a:t>maybe you will, maybe you will not …   </a:t>
            </a:r>
            <a:br>
              <a:rPr lang="en-US" sz="4400" dirty="0"/>
            </a:br>
            <a:r>
              <a:rPr lang="en-US" sz="4400" dirty="0"/>
              <a:t>Example: John 8:51, 1Jo 1:6-10. </a:t>
            </a:r>
          </a:p>
        </p:txBody>
      </p:sp>
    </p:spTree>
    <p:extLst>
      <p:ext uri="{BB962C8B-B14F-4D97-AF65-F5344CB8AC3E}">
        <p14:creationId xmlns:p14="http://schemas.microsoft.com/office/powerpoint/2010/main" val="2724097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63EA-5134-06C9-E09A-8159FAD326C5}"/>
              </a:ext>
            </a:extLst>
          </p:cNvPr>
          <p:cNvSpPr>
            <a:spLocks noGrp="1"/>
          </p:cNvSpPr>
          <p:nvPr>
            <p:ph type="title"/>
          </p:nvPr>
        </p:nvSpPr>
        <p:spPr/>
        <p:txBody>
          <a:bodyPr/>
          <a:lstStyle/>
          <a:p>
            <a:r>
              <a:rPr lang="en-US" sz="4000" dirty="0"/>
              <a:t>Joh 8:51 Truly, truly, I say to you, </a:t>
            </a:r>
            <a:br>
              <a:rPr lang="en-US" sz="4000" dirty="0"/>
            </a:br>
            <a:r>
              <a:rPr lang="en-US" sz="4000" u="sng" dirty="0"/>
              <a:t>if </a:t>
            </a:r>
            <a:r>
              <a:rPr lang="en-US" sz="4000" dirty="0"/>
              <a:t>anyone keeps My word he will never see death.” </a:t>
            </a:r>
          </a:p>
        </p:txBody>
      </p:sp>
    </p:spTree>
    <p:extLst>
      <p:ext uri="{BB962C8B-B14F-4D97-AF65-F5344CB8AC3E}">
        <p14:creationId xmlns:p14="http://schemas.microsoft.com/office/powerpoint/2010/main" val="1120966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26213-8800-A10B-D8B9-4CFE5BC24E13}"/>
              </a:ext>
            </a:extLst>
          </p:cNvPr>
          <p:cNvSpPr>
            <a:spLocks noGrp="1"/>
          </p:cNvSpPr>
          <p:nvPr>
            <p:ph type="title"/>
          </p:nvPr>
        </p:nvSpPr>
        <p:spPr/>
        <p:txBody>
          <a:bodyPr/>
          <a:lstStyle/>
          <a:p>
            <a:r>
              <a:rPr lang="en-US" sz="4000" dirty="0"/>
              <a:t>Most 3rd class conditional clauses of the NT express conditions which are believed by the speaker to be true in the present with the probable realization into the future. </a:t>
            </a:r>
          </a:p>
        </p:txBody>
      </p:sp>
    </p:spTree>
    <p:extLst>
      <p:ext uri="{BB962C8B-B14F-4D97-AF65-F5344CB8AC3E}">
        <p14:creationId xmlns:p14="http://schemas.microsoft.com/office/powerpoint/2010/main" val="4602236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100CF-3EF2-A482-CAFA-ACA907C26E43}"/>
              </a:ext>
            </a:extLst>
          </p:cNvPr>
          <p:cNvSpPr>
            <a:spLocks noGrp="1"/>
          </p:cNvSpPr>
          <p:nvPr>
            <p:ph type="title"/>
          </p:nvPr>
        </p:nvSpPr>
        <p:spPr/>
        <p:txBody>
          <a:bodyPr/>
          <a:lstStyle/>
          <a:p>
            <a:r>
              <a:rPr lang="en-US" sz="4200" u="sng" dirty="0"/>
              <a:t>4th class condition </a:t>
            </a:r>
            <a:r>
              <a:rPr lang="en-US" sz="4200" dirty="0"/>
              <a:t>– desirable with uncertainty of the future, </a:t>
            </a:r>
            <a:br>
              <a:rPr lang="en-US" sz="4200" dirty="0"/>
            </a:br>
            <a:r>
              <a:rPr lang="en-US" sz="4200" dirty="0"/>
              <a:t>it should happen but most likely will not… the reader is desiring an outcome based on logic and that logic says only if things were different (as if a wish).</a:t>
            </a:r>
            <a:br>
              <a:rPr lang="en-US" sz="4200" dirty="0"/>
            </a:br>
            <a:br>
              <a:rPr lang="en-US" sz="4200" dirty="0"/>
            </a:br>
            <a:r>
              <a:rPr lang="en-US" sz="4200" dirty="0"/>
              <a:t>Examples: Acts 17:27, 1Pe 3:14-17. </a:t>
            </a:r>
            <a:br>
              <a:rPr lang="en-US" sz="4200" dirty="0"/>
            </a:br>
            <a:endParaRPr lang="en-US" sz="4200" dirty="0"/>
          </a:p>
        </p:txBody>
      </p:sp>
    </p:spTree>
    <p:extLst>
      <p:ext uri="{BB962C8B-B14F-4D97-AF65-F5344CB8AC3E}">
        <p14:creationId xmlns:p14="http://schemas.microsoft.com/office/powerpoint/2010/main" val="42558787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D1517-5529-21A5-C120-8E91B9D1C85C}"/>
              </a:ext>
            </a:extLst>
          </p:cNvPr>
          <p:cNvSpPr>
            <a:spLocks noGrp="1"/>
          </p:cNvSpPr>
          <p:nvPr>
            <p:ph type="title"/>
          </p:nvPr>
        </p:nvSpPr>
        <p:spPr/>
        <p:txBody>
          <a:bodyPr/>
          <a:lstStyle/>
          <a:p>
            <a:endParaRPr lang="en-US" sz="4400" dirty="0"/>
          </a:p>
        </p:txBody>
      </p:sp>
    </p:spTree>
    <p:extLst>
      <p:ext uri="{BB962C8B-B14F-4D97-AF65-F5344CB8AC3E}">
        <p14:creationId xmlns:p14="http://schemas.microsoft.com/office/powerpoint/2010/main" val="35118917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AA47B-7A8C-1BA1-910C-E8269C953CC2}"/>
              </a:ext>
            </a:extLst>
          </p:cNvPr>
          <p:cNvSpPr>
            <a:spLocks noGrp="1"/>
          </p:cNvSpPr>
          <p:nvPr>
            <p:ph type="title"/>
          </p:nvPr>
        </p:nvSpPr>
        <p:spPr/>
        <p:txBody>
          <a:bodyPr/>
          <a:lstStyle/>
          <a:p>
            <a:r>
              <a:rPr lang="en-US" sz="4400" dirty="0"/>
              <a:t>1Pe 3:14 But even </a:t>
            </a:r>
            <a:r>
              <a:rPr lang="en-US" sz="4400" u="sng" dirty="0"/>
              <a:t>if</a:t>
            </a:r>
            <a:r>
              <a:rPr lang="en-US" sz="4400" dirty="0"/>
              <a:t> you should suffer for the sake of righteousness, you are blessed. AND DO NOT FEAR THEIR INTIMIDATION, AND DO NOT BE TROUBLED, </a:t>
            </a:r>
          </a:p>
        </p:txBody>
      </p:sp>
    </p:spTree>
    <p:extLst>
      <p:ext uri="{BB962C8B-B14F-4D97-AF65-F5344CB8AC3E}">
        <p14:creationId xmlns:p14="http://schemas.microsoft.com/office/powerpoint/2010/main" val="4668484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9D46B-CDBE-1748-9267-1E63B06598BB}"/>
              </a:ext>
            </a:extLst>
          </p:cNvPr>
          <p:cNvSpPr>
            <a:spLocks noGrp="1"/>
          </p:cNvSpPr>
          <p:nvPr>
            <p:ph type="title"/>
          </p:nvPr>
        </p:nvSpPr>
        <p:spPr/>
        <p:txBody>
          <a:bodyPr/>
          <a:lstStyle/>
          <a:p>
            <a:r>
              <a:rPr lang="en-US" sz="4400" dirty="0"/>
              <a:t>1Pe 3:15 but sanctify Christ as Lord in your hearts, always being ready to make a defense to everyone who asks you to give an account for the hope that is in you, yet with gentleness and reverence; </a:t>
            </a:r>
          </a:p>
        </p:txBody>
      </p:sp>
    </p:spTree>
    <p:extLst>
      <p:ext uri="{BB962C8B-B14F-4D97-AF65-F5344CB8AC3E}">
        <p14:creationId xmlns:p14="http://schemas.microsoft.com/office/powerpoint/2010/main" val="725737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B0628-8267-3DDE-EF6A-C4B6AA22C128}"/>
              </a:ext>
            </a:extLst>
          </p:cNvPr>
          <p:cNvSpPr>
            <a:spLocks noGrp="1"/>
          </p:cNvSpPr>
          <p:nvPr>
            <p:ph type="title"/>
          </p:nvPr>
        </p:nvSpPr>
        <p:spPr/>
        <p:txBody>
          <a:bodyPr/>
          <a:lstStyle/>
          <a:p>
            <a:r>
              <a:rPr lang="en-US" sz="4400" dirty="0"/>
              <a:t>1Pe 3:16 and keep a good conscience so that in the thing in which you are slandered, those who revile your good behavior in Christ will be put to shame. </a:t>
            </a:r>
          </a:p>
        </p:txBody>
      </p:sp>
    </p:spTree>
    <p:extLst>
      <p:ext uri="{BB962C8B-B14F-4D97-AF65-F5344CB8AC3E}">
        <p14:creationId xmlns:p14="http://schemas.microsoft.com/office/powerpoint/2010/main" val="36921662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60288-5014-2112-8586-1DD4EC1B0AB2}"/>
              </a:ext>
            </a:extLst>
          </p:cNvPr>
          <p:cNvSpPr>
            <a:spLocks noGrp="1"/>
          </p:cNvSpPr>
          <p:nvPr>
            <p:ph type="title"/>
          </p:nvPr>
        </p:nvSpPr>
        <p:spPr/>
        <p:txBody>
          <a:bodyPr/>
          <a:lstStyle/>
          <a:p>
            <a:r>
              <a:rPr lang="en-US" sz="4400" dirty="0"/>
              <a:t>1Pe 3:17 For it is better, </a:t>
            </a:r>
            <a:r>
              <a:rPr lang="en-US" sz="4400" u="sng" dirty="0"/>
              <a:t>if </a:t>
            </a:r>
            <a:r>
              <a:rPr lang="en-US" sz="4400" dirty="0"/>
              <a:t>God should will it so, that you suffer for doing what is right rather than for doing what is wrong. </a:t>
            </a:r>
          </a:p>
        </p:txBody>
      </p:sp>
    </p:spTree>
    <p:extLst>
      <p:ext uri="{BB962C8B-B14F-4D97-AF65-F5344CB8AC3E}">
        <p14:creationId xmlns:p14="http://schemas.microsoft.com/office/powerpoint/2010/main" val="2772806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E8F4-290C-22F4-410F-8E24BD52B4CA}"/>
              </a:ext>
            </a:extLst>
          </p:cNvPr>
          <p:cNvSpPr>
            <a:spLocks noGrp="1"/>
          </p:cNvSpPr>
          <p:nvPr>
            <p:ph type="title"/>
          </p:nvPr>
        </p:nvSpPr>
        <p:spPr/>
        <p:txBody>
          <a:bodyPr/>
          <a:lstStyle/>
          <a:p>
            <a:r>
              <a:rPr lang="en-US" sz="4000" dirty="0"/>
              <a:t>1Jo 1:6 </a:t>
            </a:r>
            <a:r>
              <a:rPr lang="en-US" sz="4000" u="sng" dirty="0"/>
              <a:t>If we say </a:t>
            </a:r>
            <a:r>
              <a:rPr lang="en-US" sz="4000" dirty="0"/>
              <a:t>that we have fellowship with Him and yet walk in the darkness, we lie and do not practice the truth; </a:t>
            </a:r>
          </a:p>
        </p:txBody>
      </p:sp>
    </p:spTree>
    <p:extLst>
      <p:ext uri="{BB962C8B-B14F-4D97-AF65-F5344CB8AC3E}">
        <p14:creationId xmlns:p14="http://schemas.microsoft.com/office/powerpoint/2010/main" val="2406253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C5949-EB0F-10E6-544E-6B8953970391}"/>
              </a:ext>
            </a:extLst>
          </p:cNvPr>
          <p:cNvSpPr>
            <a:spLocks noGrp="1"/>
          </p:cNvSpPr>
          <p:nvPr>
            <p:ph type="title"/>
          </p:nvPr>
        </p:nvSpPr>
        <p:spPr/>
        <p:txBody>
          <a:bodyPr/>
          <a:lstStyle/>
          <a:p>
            <a:r>
              <a:rPr lang="en-US" sz="4400" dirty="0"/>
              <a:t>1Jo 1:6 If we say that we have fellowship with Him and </a:t>
            </a:r>
            <a:br>
              <a:rPr lang="en-US" sz="4400" dirty="0"/>
            </a:br>
            <a:r>
              <a:rPr lang="en-US" sz="4400" dirty="0"/>
              <a:t>yet walk in the darkness, we lie and do not practice the truth; </a:t>
            </a:r>
          </a:p>
        </p:txBody>
      </p:sp>
    </p:spTree>
    <p:extLst>
      <p:ext uri="{BB962C8B-B14F-4D97-AF65-F5344CB8AC3E}">
        <p14:creationId xmlns:p14="http://schemas.microsoft.com/office/powerpoint/2010/main" val="28002840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D6174-1C1E-4513-0F43-E4017B20BB33}"/>
              </a:ext>
            </a:extLst>
          </p:cNvPr>
          <p:cNvSpPr>
            <a:spLocks noGrp="1"/>
          </p:cNvSpPr>
          <p:nvPr>
            <p:ph type="title"/>
          </p:nvPr>
        </p:nvSpPr>
        <p:spPr/>
        <p:txBody>
          <a:bodyPr/>
          <a:lstStyle/>
          <a:p>
            <a:r>
              <a:rPr lang="en-US" sz="4000" dirty="0"/>
              <a:t>P = perception = take in the word, Heb 4:12.</a:t>
            </a:r>
            <a:br>
              <a:rPr lang="en-US" sz="4000" dirty="0"/>
            </a:br>
            <a:br>
              <a:rPr lang="en-US" sz="4000" dirty="0"/>
            </a:br>
            <a:r>
              <a:rPr lang="en-US" sz="4000" dirty="0"/>
              <a:t>M = metabolize = be filled with the Holy Spirit, 1 Jo 1:9, Joh 16:13.</a:t>
            </a:r>
            <a:br>
              <a:rPr lang="en-US" sz="4000" dirty="0"/>
            </a:br>
            <a:br>
              <a:rPr lang="en-US" sz="4000" dirty="0"/>
            </a:br>
            <a:r>
              <a:rPr lang="en-US" sz="4000" dirty="0"/>
              <a:t>A = application = give the Gospel to everyone, </a:t>
            </a:r>
            <a:r>
              <a:rPr lang="en-US" sz="4000"/>
              <a:t>by the </a:t>
            </a:r>
            <a:r>
              <a:rPr lang="en-US" sz="4000" dirty="0"/>
              <a:t>w</a:t>
            </a:r>
            <a:r>
              <a:rPr lang="en-US" sz="4000"/>
              <a:t>ord </a:t>
            </a:r>
            <a:r>
              <a:rPr lang="en-US" sz="4000" dirty="0"/>
              <a:t>and in deed (the Light shining in you), 1Ti 2: 1-6, 1Ti 4:13-16. </a:t>
            </a:r>
            <a:br>
              <a:rPr lang="en-US" sz="4000" dirty="0"/>
            </a:br>
            <a:endParaRPr lang="en-US" sz="4000" dirty="0"/>
          </a:p>
        </p:txBody>
      </p:sp>
    </p:spTree>
    <p:extLst>
      <p:ext uri="{BB962C8B-B14F-4D97-AF65-F5344CB8AC3E}">
        <p14:creationId xmlns:p14="http://schemas.microsoft.com/office/powerpoint/2010/main" val="7435330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63ACC-065A-13E7-77C6-7BEF191AEF3E}"/>
              </a:ext>
            </a:extLst>
          </p:cNvPr>
          <p:cNvSpPr>
            <a:spLocks noGrp="1"/>
          </p:cNvSpPr>
          <p:nvPr>
            <p:ph type="title"/>
          </p:nvPr>
        </p:nvSpPr>
        <p:spPr/>
        <p:txBody>
          <a:bodyPr/>
          <a:lstStyle/>
          <a:p>
            <a:r>
              <a:rPr lang="en-US" sz="4400" dirty="0"/>
              <a:t>1Jo 1:6 If we say that we have fellowship with Him and yet walk in the darkness, we lie and do not practice the truth; </a:t>
            </a:r>
          </a:p>
        </p:txBody>
      </p:sp>
    </p:spTree>
    <p:extLst>
      <p:ext uri="{BB962C8B-B14F-4D97-AF65-F5344CB8AC3E}">
        <p14:creationId xmlns:p14="http://schemas.microsoft.com/office/powerpoint/2010/main" val="20599158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E09E0-FD93-EBCA-7B93-02DD5E9DBDEC}"/>
              </a:ext>
            </a:extLst>
          </p:cNvPr>
          <p:cNvSpPr>
            <a:spLocks noGrp="1"/>
          </p:cNvSpPr>
          <p:nvPr>
            <p:ph type="title"/>
          </p:nvPr>
        </p:nvSpPr>
        <p:spPr/>
        <p:txBody>
          <a:bodyPr/>
          <a:lstStyle/>
          <a:p>
            <a:r>
              <a:rPr lang="en-US" sz="4800" dirty="0"/>
              <a:t>Salt &amp; Light Bible Ministries</a:t>
            </a:r>
            <a:br>
              <a:rPr lang="en-US" sz="4800" dirty="0"/>
            </a:br>
            <a:r>
              <a:rPr lang="en-US" sz="4400" dirty="0"/>
              <a:t>Help, Letters, &amp; Donations</a:t>
            </a:r>
            <a:br>
              <a:rPr lang="en-US" sz="4400" dirty="0"/>
            </a:br>
            <a:br>
              <a:rPr lang="en-US" sz="4400" dirty="0"/>
            </a:br>
            <a:r>
              <a:rPr lang="en-US" sz="4000" dirty="0"/>
              <a:t>visit us: </a:t>
            </a:r>
            <a:r>
              <a:rPr lang="en-US" sz="4400" dirty="0">
                <a:hlinkClick r:id="rId3"/>
              </a:rPr>
              <a:t>SLBM.org</a:t>
            </a:r>
            <a:r>
              <a:rPr lang="en-US" sz="4400" dirty="0"/>
              <a:t> *</a:t>
            </a:r>
            <a:r>
              <a:rPr lang="en-US" sz="3200" dirty="0" err="1"/>
              <a:t>paypal</a:t>
            </a:r>
            <a:br>
              <a:rPr lang="en-US" sz="4400" dirty="0"/>
            </a:br>
            <a:r>
              <a:rPr lang="en-US" sz="4400" dirty="0"/>
              <a:t>write to us: </a:t>
            </a:r>
            <a:r>
              <a:rPr lang="en-US" sz="4400" dirty="0">
                <a:hlinkClick r:id="rId3"/>
              </a:rPr>
              <a:t>SLBM@gmail.org</a:t>
            </a:r>
            <a:br>
              <a:rPr lang="en-US" sz="4400" dirty="0"/>
            </a:br>
            <a:r>
              <a:rPr lang="en-US" sz="3200" dirty="0"/>
              <a:t>watch on </a:t>
            </a:r>
            <a:r>
              <a:rPr lang="en-US" sz="3200" dirty="0" err="1"/>
              <a:t>utube</a:t>
            </a:r>
            <a:r>
              <a:rPr lang="en-US" sz="3200" dirty="0"/>
              <a:t> @ </a:t>
            </a:r>
            <a:r>
              <a:rPr lang="en-US" sz="3200" dirty="0" err="1"/>
              <a:t>SaltandLightBibleMinistries</a:t>
            </a:r>
            <a:br>
              <a:rPr lang="en-US" sz="4400" dirty="0"/>
            </a:br>
            <a:r>
              <a:rPr lang="en-US" sz="4400" dirty="0"/>
              <a:t>or </a:t>
            </a:r>
            <a:r>
              <a:rPr lang="en-US" sz="3600" dirty="0"/>
              <a:t>mail: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p>
        </p:txBody>
      </p:sp>
    </p:spTree>
    <p:extLst>
      <p:ext uri="{BB962C8B-B14F-4D97-AF65-F5344CB8AC3E}">
        <p14:creationId xmlns:p14="http://schemas.microsoft.com/office/powerpoint/2010/main" val="20524737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71ACC-E6C6-FEBA-003E-DF88C390E7A7}"/>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7072367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082E-4258-218C-8A90-3D41C6A931F1}"/>
              </a:ext>
            </a:extLst>
          </p:cNvPr>
          <p:cNvSpPr>
            <a:spLocks noGrp="1"/>
          </p:cNvSpPr>
          <p:nvPr>
            <p:ph type="title"/>
          </p:nvPr>
        </p:nvSpPr>
        <p:spPr/>
        <p:txBody>
          <a:bodyPr/>
          <a:lstStyle/>
          <a:p>
            <a:endParaRPr lang="en-US" sz="4000" dirty="0"/>
          </a:p>
        </p:txBody>
      </p:sp>
    </p:spTree>
    <p:extLst>
      <p:ext uri="{BB962C8B-B14F-4D97-AF65-F5344CB8AC3E}">
        <p14:creationId xmlns:p14="http://schemas.microsoft.com/office/powerpoint/2010/main" val="1712429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B82D4-A0A1-C8C4-22A0-5216A9C5DA0E}"/>
              </a:ext>
            </a:extLst>
          </p:cNvPr>
          <p:cNvSpPr>
            <a:spLocks noGrp="1"/>
          </p:cNvSpPr>
          <p:nvPr>
            <p:ph type="title"/>
          </p:nvPr>
        </p:nvSpPr>
        <p:spPr/>
        <p:txBody>
          <a:bodyPr/>
          <a:lstStyle/>
          <a:p>
            <a:r>
              <a:rPr lang="en-US" sz="4000" dirty="0"/>
              <a:t>1Jo 1:7 but if we walk in the Light as He Himself is in the Light, </a:t>
            </a:r>
            <a:br>
              <a:rPr lang="en-US" sz="4000" dirty="0"/>
            </a:br>
            <a:r>
              <a:rPr lang="en-US" sz="4000" dirty="0"/>
              <a:t>we have fellowship with one another, and the blood of Jesus His Son cleanses us from all sin. </a:t>
            </a:r>
          </a:p>
        </p:txBody>
      </p:sp>
    </p:spTree>
    <p:extLst>
      <p:ext uri="{BB962C8B-B14F-4D97-AF65-F5344CB8AC3E}">
        <p14:creationId xmlns:p14="http://schemas.microsoft.com/office/powerpoint/2010/main" val="1699785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031B9-3614-BFC5-7378-59894FA150F0}"/>
              </a:ext>
            </a:extLst>
          </p:cNvPr>
          <p:cNvSpPr>
            <a:spLocks noGrp="1"/>
          </p:cNvSpPr>
          <p:nvPr>
            <p:ph type="title"/>
          </p:nvPr>
        </p:nvSpPr>
        <p:spPr/>
        <p:txBody>
          <a:bodyPr/>
          <a:lstStyle/>
          <a:p>
            <a:r>
              <a:rPr lang="en-US" sz="4400" dirty="0"/>
              <a:t>1Jo 1:8 If we say that we have </a:t>
            </a:r>
            <a:br>
              <a:rPr lang="en-US" sz="4400" dirty="0"/>
            </a:br>
            <a:r>
              <a:rPr lang="en-US" sz="4400" dirty="0"/>
              <a:t>no sin, we are deceiving ourselves and the truth is not in us. </a:t>
            </a:r>
          </a:p>
        </p:txBody>
      </p:sp>
    </p:spTree>
    <p:extLst>
      <p:ext uri="{BB962C8B-B14F-4D97-AF65-F5344CB8AC3E}">
        <p14:creationId xmlns:p14="http://schemas.microsoft.com/office/powerpoint/2010/main" val="3483002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06138-1CE1-30C5-8313-6489A1EBF964}"/>
              </a:ext>
            </a:extLst>
          </p:cNvPr>
          <p:cNvSpPr>
            <a:spLocks noGrp="1"/>
          </p:cNvSpPr>
          <p:nvPr>
            <p:ph type="title"/>
          </p:nvPr>
        </p:nvSpPr>
        <p:spPr/>
        <p:txBody>
          <a:bodyPr/>
          <a:lstStyle/>
          <a:p>
            <a:r>
              <a:rPr lang="en-US" sz="4400" dirty="0"/>
              <a:t>1Jo 1:9 If we confess our sins, </a:t>
            </a:r>
            <a:br>
              <a:rPr lang="en-US" sz="4400" dirty="0"/>
            </a:br>
            <a:r>
              <a:rPr lang="en-US" sz="4400" dirty="0"/>
              <a:t>He is faithful and righteous to forgive us our sins and to cleanse us from all unrighteousness. </a:t>
            </a:r>
            <a:br>
              <a:rPr lang="en-US" sz="4400" dirty="0"/>
            </a:br>
            <a:br>
              <a:rPr lang="en-US" sz="4400" dirty="0"/>
            </a:br>
            <a:r>
              <a:rPr lang="en-US" sz="4400" dirty="0"/>
              <a:t>[ The Rebound Principle ]</a:t>
            </a:r>
          </a:p>
        </p:txBody>
      </p:sp>
    </p:spTree>
    <p:extLst>
      <p:ext uri="{BB962C8B-B14F-4D97-AF65-F5344CB8AC3E}">
        <p14:creationId xmlns:p14="http://schemas.microsoft.com/office/powerpoint/2010/main" val="182471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21DD0-ACC6-9D30-0BFF-74BBE41AF729}"/>
              </a:ext>
            </a:extLst>
          </p:cNvPr>
          <p:cNvSpPr>
            <a:spLocks noGrp="1"/>
          </p:cNvSpPr>
          <p:nvPr>
            <p:ph type="title"/>
          </p:nvPr>
        </p:nvSpPr>
        <p:spPr/>
        <p:txBody>
          <a:bodyPr/>
          <a:lstStyle/>
          <a:p>
            <a:r>
              <a:rPr lang="en-US" sz="4400" dirty="0"/>
              <a:t>1Jo 1:10 If we say that we have </a:t>
            </a:r>
            <a:br>
              <a:rPr lang="en-US" sz="4400" dirty="0"/>
            </a:br>
            <a:r>
              <a:rPr lang="en-US" sz="4400" dirty="0"/>
              <a:t>not sinned, we make Him a liar and His word is not in us. </a:t>
            </a:r>
          </a:p>
        </p:txBody>
      </p:sp>
    </p:spTree>
    <p:extLst>
      <p:ext uri="{BB962C8B-B14F-4D97-AF65-F5344CB8AC3E}">
        <p14:creationId xmlns:p14="http://schemas.microsoft.com/office/powerpoint/2010/main" val="651526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27194-8F39-C377-4D41-C8DAB04BFE42}"/>
              </a:ext>
            </a:extLst>
          </p:cNvPr>
          <p:cNvSpPr>
            <a:spLocks noGrp="1"/>
          </p:cNvSpPr>
          <p:nvPr>
            <p:ph type="title"/>
          </p:nvPr>
        </p:nvSpPr>
        <p:spPr/>
        <p:txBody>
          <a:bodyPr/>
          <a:lstStyle/>
          <a:p>
            <a:r>
              <a:rPr lang="en-US" sz="4000" dirty="0"/>
              <a:t>The deity of God is laid out in </a:t>
            </a:r>
            <a:br>
              <a:rPr lang="en-US" sz="4000" dirty="0"/>
            </a:br>
            <a:r>
              <a:rPr lang="en-US" sz="4000" dirty="0"/>
              <a:t>His essence and character. </a:t>
            </a:r>
            <a:br>
              <a:rPr lang="en-US" sz="4000" dirty="0"/>
            </a:br>
            <a:r>
              <a:rPr lang="en-US" sz="4000" dirty="0"/>
              <a:t>It cannot be manipulated or construed into something that fits your way of comfort (by emotional response). </a:t>
            </a:r>
            <a:br>
              <a:rPr lang="en-US" sz="4000" dirty="0"/>
            </a:br>
            <a:r>
              <a:rPr lang="en-US" sz="4000" dirty="0"/>
              <a:t>“I AM WHO I AM” – Exo 3:14a</a:t>
            </a:r>
            <a:br>
              <a:rPr lang="en-US" sz="4000" dirty="0"/>
            </a:br>
            <a:r>
              <a:rPr lang="en-US" sz="4000" dirty="0"/>
              <a:t>Immutable, Veracity, Omnipotent, Omniscience, Omnipresent, Love, Righteousness, Justice, Sovereignty, and Eternal Life.</a:t>
            </a:r>
            <a:br>
              <a:rPr lang="en-US" sz="4000" dirty="0"/>
            </a:br>
            <a:endParaRPr lang="en-US" sz="4000" dirty="0"/>
          </a:p>
        </p:txBody>
      </p:sp>
    </p:spTree>
    <p:extLst>
      <p:ext uri="{BB962C8B-B14F-4D97-AF65-F5344CB8AC3E}">
        <p14:creationId xmlns:p14="http://schemas.microsoft.com/office/powerpoint/2010/main" val="3340278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D3589-CE39-BC4A-0AA0-397541FB568E}"/>
              </a:ext>
            </a:extLst>
          </p:cNvPr>
          <p:cNvSpPr>
            <a:spLocks noGrp="1"/>
          </p:cNvSpPr>
          <p:nvPr>
            <p:ph type="title"/>
          </p:nvPr>
        </p:nvSpPr>
        <p:spPr/>
        <p:txBody>
          <a:bodyPr/>
          <a:lstStyle/>
          <a:p>
            <a:r>
              <a:rPr lang="en-US" sz="4400" dirty="0" err="1"/>
              <a:t>Psa</a:t>
            </a:r>
            <a:r>
              <a:rPr lang="en-US" sz="4400" dirty="0"/>
              <a:t> 148:13 Let them praise the Name of the LORD, For His Name alone is exalted; His glory is above earth and heaven. </a:t>
            </a:r>
          </a:p>
        </p:txBody>
      </p:sp>
    </p:spTree>
    <p:extLst>
      <p:ext uri="{BB962C8B-B14F-4D97-AF65-F5344CB8AC3E}">
        <p14:creationId xmlns:p14="http://schemas.microsoft.com/office/powerpoint/2010/main" val="1449244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57032</TotalTime>
  <Words>1146</Words>
  <Application>Microsoft Office PowerPoint</Application>
  <PresentationFormat>On-screen Show (4:3)</PresentationFormat>
  <Paragraphs>31</Paragraphs>
  <Slides>34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34</vt:i4>
      </vt:variant>
    </vt:vector>
  </HeadingPairs>
  <TitlesOfParts>
    <vt:vector size="37" baseType="lpstr">
      <vt:lpstr>Arial</vt:lpstr>
      <vt:lpstr>Times New Roman</vt:lpstr>
      <vt:lpstr>Default Design</vt:lpstr>
      <vt:lpstr>Salt and Light Bible Ministries  ‘A Daily Cross with Thee’ # 024 – What IF ? Understanding the Greek Conditional Clauses   Pastor Jason Kauranen Sunday June 8, 2025</vt:lpstr>
      <vt:lpstr>1Jo 1:5 This is the message we have heard from Him and announce to you,  that God is Light, and in Him there is no darkness at all. </vt:lpstr>
      <vt:lpstr>1Jo 1:6 If we say that we have fellowship with Him and  yet walk in the darkness, we lie and do not practice the truth; </vt:lpstr>
      <vt:lpstr>1Jo 1:7 but if we walk in the Light as He Himself is in the Light,  we have fellowship with one another, and the blood of Jesus His Son cleanses us from all sin. </vt:lpstr>
      <vt:lpstr>1Jo 1:8 If we say that we have  no sin, we are deceiving ourselves and the truth is not in us. </vt:lpstr>
      <vt:lpstr>1Jo 1:9 If we confess our sins,  He is faithful and righteous to forgive us our sins and to cleanse us from all unrighteousness.   [ The Rebound Principle ]</vt:lpstr>
      <vt:lpstr>1Jo 1:10 If we say that we have  not sinned, we make Him a liar and His word is not in us. </vt:lpstr>
      <vt:lpstr>The deity of God is laid out in  His essence and character.  It cannot be manipulated or construed into something that fits your way of comfort (by emotional response).  “I AM WHO I AM” – Exo 3:14a Immutable, Veracity, Omnipotent, Omniscience, Omnipresent, Love, Righteousness, Justice, Sovereignty, and Eternal Life. </vt:lpstr>
      <vt:lpstr>Psa 148:13 Let them praise the Name of the LORD, For His Name alone is exalted; His glory is above earth and heaven. </vt:lpstr>
      <vt:lpstr>1Jo 1:6 If we say that we have fellowship with Him and yet walk in the darkness, we lie and do not practice the truth; </vt:lpstr>
      <vt:lpstr>A Supposition = an assumption, hypothesis, or conjecture, often expressed through specific verbs and grammatical structures.  * This indicates, to the reader,  a mental process of inferring something that may or  may not be obvious.  </vt:lpstr>
      <vt:lpstr>Protasis = presents the supposition and becomes the basis for the premise.   Apodasis = is the conclusion based on the supposition stated.  </vt:lpstr>
      <vt:lpstr>1st class condition – based on fact, true statement of reality.  ‘If’ and it is true … logical to a probable consequence.   Example: Mat 4:3, 1Co 15:13-14, Rom 8:9.  </vt:lpstr>
      <vt:lpstr>Mat 4:3 And the tempter came  and said to Him,  “If You are the Son of God, command that these stones  become bread.” </vt:lpstr>
      <vt:lpstr>1Co 15:13 But if there is no resurrection of the dead, not even Christ has been raised;  14 and if Christ has not been raised, then our preaching is vain, your faith also is vain.</vt:lpstr>
      <vt:lpstr>Rom 8:9 However, you are not in the flesh but in the Spirit, if indeed the Spirit of God dwells in you.  But if anyone does not have the Spirit of Christ, he does not belong to Him. </vt:lpstr>
      <vt:lpstr>2nd class condition – not true, something related to non-reality (expresses the fallacy of position). ‘If ‘but you will not …  It is contrary to the fact.  Example: John 5:46, Gal 2:18.  </vt:lpstr>
      <vt:lpstr>John 5:46 For if you believed Moses, you would believe Me, for he wrote about Me. </vt:lpstr>
      <vt:lpstr>Gal 2:18 For if I rebuild what I have once destroyed, I prove myself to be a transgressor.   A fallacy of position! </vt:lpstr>
      <vt:lpstr>3rd class condition – one of probability to a desirable result.  It has not happened, but it can happen, as in potential.  It requires a volitional response: maybe you will, maybe you will not …    Example: John 8:51, 1Jo 1:6-10. </vt:lpstr>
      <vt:lpstr>Joh 8:51 Truly, truly, I say to you,  if anyone keeps My word he will never see death.” </vt:lpstr>
      <vt:lpstr>Most 3rd class conditional clauses of the NT express conditions which are believed by the speaker to be true in the present with the probable realization into the future. </vt:lpstr>
      <vt:lpstr>4th class condition – desirable with uncertainty of the future,  it should happen but most likely will not… the reader is desiring an outcome based on logic and that logic says only if things were different (as if a wish).  Examples: Acts 17:27, 1Pe 3:14-17.  </vt:lpstr>
      <vt:lpstr>PowerPoint Presentation</vt:lpstr>
      <vt:lpstr>1Pe 3:14 But even if you should suffer for the sake of righteousness, you are blessed. AND DO NOT FEAR THEIR INTIMIDATION, AND DO NOT BE TROUBLED, </vt:lpstr>
      <vt:lpstr>1Pe 3:15 but sanctify Christ as Lord in your hearts, always being ready to make a defense to everyone who asks you to give an account for the hope that is in you, yet with gentleness and reverence; </vt:lpstr>
      <vt:lpstr>1Pe 3:16 and keep a good conscience so that in the thing in which you are slandered, those who revile your good behavior in Christ will be put to shame. </vt:lpstr>
      <vt:lpstr>1Pe 3:17 For it is better, if God should will it so, that you suffer for doing what is right rather than for doing what is wrong. </vt:lpstr>
      <vt:lpstr>1Jo 1:6 If we say that we have fellowship with Him and yet walk in the darkness, we lie and do not practice the truth; </vt:lpstr>
      <vt:lpstr>P = perception = take in the word, Heb 4:12.  M = metabolize = be filled with the Holy Spirit, 1 Jo 1:9, Joh 16:13.  A = application = give the Gospel to everyone, by the word and in deed (the Light shining in you), 1Ti 2: 1-6, 1Ti 4:13-16.  </vt:lpstr>
      <vt:lpstr>1Jo 1:6 If we say that we have fellowship with Him and yet walk in the darkness, we lie and do not practice the truth; </vt:lpstr>
      <vt:lpstr>Salt &amp; Light Bible Ministries Help, Letters, &amp; Donations  visit us: SLBM.org *paypal write to us: SLBM@gmail.org watch on utube @ SaltandLightBibleMinistries or mail: Salt and Light Bible Ministries c/o Pastor Jason Kauranen 2 Dianne Drive East Wareham, Mass 02538</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Bible Church Pastor/Teacher Robert R. McLaughlin Sunday, July 31, 2016</dc:title>
  <dc:subject/>
  <dc:creator>RMBM</dc:creator>
  <cp:keywords/>
  <dc:description/>
  <cp:lastModifiedBy>Pastor Jason Kauranen</cp:lastModifiedBy>
  <cp:revision>141</cp:revision>
  <cp:lastPrinted>1601-01-01T00:00:00Z</cp:lastPrinted>
  <dcterms:created xsi:type="dcterms:W3CDTF">2016-07-31T13:32:40Z</dcterms:created>
  <dcterms:modified xsi:type="dcterms:W3CDTF">2025-06-08T11:12:30Z</dcterms:modified>
</cp:coreProperties>
</file>