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2"/>
  </p:notesMasterIdLst>
  <p:sldIdLst>
    <p:sldId id="307" r:id="rId2"/>
    <p:sldId id="653" r:id="rId3"/>
    <p:sldId id="660" r:id="rId4"/>
    <p:sldId id="661" r:id="rId5"/>
    <p:sldId id="662" r:id="rId6"/>
    <p:sldId id="663" r:id="rId7"/>
    <p:sldId id="664" r:id="rId8"/>
    <p:sldId id="665" r:id="rId9"/>
    <p:sldId id="668" r:id="rId10"/>
    <p:sldId id="666" r:id="rId11"/>
    <p:sldId id="667" r:id="rId12"/>
    <p:sldId id="669" r:id="rId13"/>
    <p:sldId id="670" r:id="rId14"/>
    <p:sldId id="673" r:id="rId15"/>
    <p:sldId id="671" r:id="rId16"/>
    <p:sldId id="672" r:id="rId17"/>
    <p:sldId id="674" r:id="rId18"/>
    <p:sldId id="676" r:id="rId19"/>
    <p:sldId id="675" r:id="rId20"/>
    <p:sldId id="677" r:id="rId21"/>
    <p:sldId id="678" r:id="rId22"/>
    <p:sldId id="679" r:id="rId23"/>
    <p:sldId id="680" r:id="rId24"/>
    <p:sldId id="681" r:id="rId25"/>
    <p:sldId id="682" r:id="rId26"/>
    <p:sldId id="683" r:id="rId27"/>
    <p:sldId id="684" r:id="rId28"/>
    <p:sldId id="685" r:id="rId29"/>
    <p:sldId id="686" r:id="rId30"/>
    <p:sldId id="687" r:id="rId31"/>
    <p:sldId id="688" r:id="rId32"/>
    <p:sldId id="689" r:id="rId33"/>
    <p:sldId id="690" r:id="rId34"/>
    <p:sldId id="691" r:id="rId35"/>
    <p:sldId id="692" r:id="rId36"/>
    <p:sldId id="693" r:id="rId37"/>
    <p:sldId id="694" r:id="rId38"/>
    <p:sldId id="695" r:id="rId39"/>
    <p:sldId id="538" r:id="rId40"/>
    <p:sldId id="696" r:id="rId41"/>
  </p:sldIdLst>
  <p:sldSz cx="9144000" cy="6858000" type="screen4x3"/>
  <p:notesSz cx="7315200" cy="9601200"/>
  <p:defaultTextStyle>
    <a:defPPr>
      <a:defRPr lang="en-GB"/>
    </a:defPPr>
    <a:lvl1pPr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1pPr>
    <a:lvl2pPr marL="742950" indent="-28575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2pPr>
    <a:lvl3pPr marL="11430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3pPr>
    <a:lvl4pPr marL="16002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4pPr>
    <a:lvl5pPr marL="20574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5pPr>
    <a:lvl6pPr marL="2286000" algn="l" defTabSz="914400" rtl="0" eaLnBrk="1" latinLnBrk="0" hangingPunct="1">
      <a:defRPr sz="4400" b="1" kern="1200">
        <a:solidFill>
          <a:srgbClr val="FFFFFF"/>
        </a:solidFill>
        <a:latin typeface="Arial" panose="020B0604020202020204" pitchFamily="34" charset="0"/>
        <a:ea typeface="+mn-ea"/>
        <a:cs typeface="+mn-cs"/>
      </a:defRPr>
    </a:lvl6pPr>
    <a:lvl7pPr marL="2743200" algn="l" defTabSz="914400" rtl="0" eaLnBrk="1" latinLnBrk="0" hangingPunct="1">
      <a:defRPr sz="4400" b="1" kern="1200">
        <a:solidFill>
          <a:srgbClr val="FFFFFF"/>
        </a:solidFill>
        <a:latin typeface="Arial" panose="020B0604020202020204" pitchFamily="34" charset="0"/>
        <a:ea typeface="+mn-ea"/>
        <a:cs typeface="+mn-cs"/>
      </a:defRPr>
    </a:lvl7pPr>
    <a:lvl8pPr marL="3200400" algn="l" defTabSz="914400" rtl="0" eaLnBrk="1" latinLnBrk="0" hangingPunct="1">
      <a:defRPr sz="4400" b="1" kern="1200">
        <a:solidFill>
          <a:srgbClr val="FFFFFF"/>
        </a:solidFill>
        <a:latin typeface="Arial" panose="020B0604020202020204" pitchFamily="34" charset="0"/>
        <a:ea typeface="+mn-ea"/>
        <a:cs typeface="+mn-cs"/>
      </a:defRPr>
    </a:lvl8pPr>
    <a:lvl9pPr marL="3657600" algn="l" defTabSz="914400" rtl="0" eaLnBrk="1" latinLnBrk="0" hangingPunct="1">
      <a:defRPr sz="4400" b="1" kern="1200">
        <a:solidFill>
          <a:srgbClr val="FFFFFF"/>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8A58AE-0399-4755-8293-6C6239F0B370}" v="1" dt="2025-08-10T01:51:08.9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008" autoAdjust="0"/>
    <p:restoredTop sz="86414"/>
  </p:normalViewPr>
  <p:slideViewPr>
    <p:cSldViewPr>
      <p:cViewPr varScale="1">
        <p:scale>
          <a:sx n="73" d="100"/>
          <a:sy n="73" d="100"/>
        </p:scale>
        <p:origin x="82" y="202"/>
      </p:cViewPr>
      <p:guideLst>
        <p:guide orient="horz" pos="2160"/>
        <p:guide pos="2880"/>
      </p:guideLst>
    </p:cSldViewPr>
  </p:slideViewPr>
  <p:outlineViewPr>
    <p:cViewPr varScale="1">
      <p:scale>
        <a:sx n="20" d="100"/>
        <a:sy n="20" d="1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F100029-03CB-4939-AFE8-1C6550B55C87}"/>
    <pc:docChg chg="custSel delSld modSld sldOrd">
      <pc:chgData name="Pastor Jason Kauranen" userId="e0c3930084765aaa" providerId="LiveId" clId="{AF100029-03CB-4939-AFE8-1C6550B55C87}" dt="2025-06-08T11:12:27.489" v="618" actId="47"/>
      <pc:docMkLst>
        <pc:docMk/>
      </pc:docMkLst>
      <pc:sldChg chg="modSp mod">
        <pc:chgData name="Pastor Jason Kauranen" userId="e0c3930084765aaa" providerId="LiveId" clId="{AF100029-03CB-4939-AFE8-1C6550B55C87}" dt="2025-06-08T02:05:45.434" v="606" actId="20577"/>
        <pc:sldMkLst>
          <pc:docMk/>
          <pc:sldMk cId="3827829371" sldId="307"/>
        </pc:sldMkLst>
      </pc:sldChg>
      <pc:sldChg chg="modSp mod">
        <pc:chgData name="Pastor Jason Kauranen" userId="e0c3930084765aaa" providerId="LiveId" clId="{AF100029-03CB-4939-AFE8-1C6550B55C87}" dt="2025-06-08T00:49:24.945" v="384" actId="20577"/>
        <pc:sldMkLst>
          <pc:docMk/>
          <pc:sldMk cId="3340278386" sldId="497"/>
        </pc:sldMkLst>
      </pc:sldChg>
      <pc:sldChg chg="modSp mod">
        <pc:chgData name="Pastor Jason Kauranen" userId="e0c3930084765aaa" providerId="LiveId" clId="{AF100029-03CB-4939-AFE8-1C6550B55C87}" dt="2025-06-08T01:01:26.334" v="386"/>
        <pc:sldMkLst>
          <pc:docMk/>
          <pc:sldMk cId="8555669" sldId="504"/>
        </pc:sldMkLst>
      </pc:sldChg>
      <pc:sldChg chg="modSp mod">
        <pc:chgData name="Pastor Jason Kauranen" userId="e0c3930084765aaa" providerId="LiveId" clId="{AF100029-03CB-4939-AFE8-1C6550B55C87}" dt="2025-06-08T01:02:56.767" v="394" actId="20577"/>
        <pc:sldMkLst>
          <pc:docMk/>
          <pc:sldMk cId="3571194922" sldId="506"/>
        </pc:sldMkLst>
      </pc:sldChg>
      <pc:sldChg chg="modSp mod">
        <pc:chgData name="Pastor Jason Kauranen" userId="e0c3930084765aaa" providerId="LiveId" clId="{AF100029-03CB-4939-AFE8-1C6550B55C87}" dt="2025-06-08T01:09:20.876" v="398" actId="115"/>
        <pc:sldMkLst>
          <pc:docMk/>
          <pc:sldMk cId="1674788390" sldId="507"/>
        </pc:sldMkLst>
      </pc:sldChg>
      <pc:sldChg chg="modSp del mod">
        <pc:chgData name="Pastor Jason Kauranen" userId="e0c3930084765aaa" providerId="LiveId" clId="{AF100029-03CB-4939-AFE8-1C6550B55C87}" dt="2025-06-08T01:10:42.363" v="404" actId="47"/>
        <pc:sldMkLst>
          <pc:docMk/>
          <pc:sldMk cId="3967158861" sldId="510"/>
        </pc:sldMkLst>
      </pc:sldChg>
      <pc:sldChg chg="modSp mod">
        <pc:chgData name="Pastor Jason Kauranen" userId="e0c3930084765aaa" providerId="LiveId" clId="{AF100029-03CB-4939-AFE8-1C6550B55C87}" dt="2025-06-08T01:14:21.879" v="424" actId="115"/>
        <pc:sldMkLst>
          <pc:docMk/>
          <pc:sldMk cId="948377831" sldId="511"/>
        </pc:sldMkLst>
      </pc:sldChg>
      <pc:sldChg chg="modSp mod">
        <pc:chgData name="Pastor Jason Kauranen" userId="e0c3930084765aaa" providerId="LiveId" clId="{AF100029-03CB-4939-AFE8-1C6550B55C87}" dt="2025-06-08T01:02:29.725" v="392" actId="20577"/>
        <pc:sldMkLst>
          <pc:docMk/>
          <pc:sldMk cId="380156768" sldId="512"/>
        </pc:sldMkLst>
      </pc:sldChg>
      <pc:sldChg chg="modSp mod">
        <pc:chgData name="Pastor Jason Kauranen" userId="e0c3930084765aaa" providerId="LiveId" clId="{AF100029-03CB-4939-AFE8-1C6550B55C87}" dt="2025-06-08T01:12:27.707" v="412" actId="115"/>
        <pc:sldMkLst>
          <pc:docMk/>
          <pc:sldMk cId="2932400873" sldId="513"/>
        </pc:sldMkLst>
      </pc:sldChg>
      <pc:sldChg chg="modSp del mod">
        <pc:chgData name="Pastor Jason Kauranen" userId="e0c3930084765aaa" providerId="LiveId" clId="{AF100029-03CB-4939-AFE8-1C6550B55C87}" dt="2025-06-08T01:15:30.963" v="427" actId="47"/>
        <pc:sldMkLst>
          <pc:docMk/>
          <pc:sldMk cId="1632099037" sldId="516"/>
        </pc:sldMkLst>
      </pc:sldChg>
      <pc:sldChg chg="modSp mod">
        <pc:chgData name="Pastor Jason Kauranen" userId="e0c3930084765aaa" providerId="LiveId" clId="{AF100029-03CB-4939-AFE8-1C6550B55C87}" dt="2025-06-08T01:14:58.814" v="426" actId="115"/>
        <pc:sldMkLst>
          <pc:docMk/>
          <pc:sldMk cId="429998406" sldId="519"/>
        </pc:sldMkLst>
      </pc:sldChg>
      <pc:sldChg chg="modSp mod">
        <pc:chgData name="Pastor Jason Kauranen" userId="e0c3930084765aaa" providerId="LiveId" clId="{AF100029-03CB-4939-AFE8-1C6550B55C87}" dt="2025-06-08T01:11:01.732" v="407" actId="115"/>
        <pc:sldMkLst>
          <pc:docMk/>
          <pc:sldMk cId="2187435763" sldId="521"/>
        </pc:sldMkLst>
      </pc:sldChg>
      <pc:sldChg chg="modSp mod">
        <pc:chgData name="Pastor Jason Kauranen" userId="e0c3930084765aaa" providerId="LiveId" clId="{AF100029-03CB-4939-AFE8-1C6550B55C87}" dt="2025-06-08T01:01:06.373" v="385"/>
        <pc:sldMkLst>
          <pc:docMk/>
          <pc:sldMk cId="14492441" sldId="522"/>
        </pc:sldMkLst>
      </pc:sldChg>
      <pc:sldChg chg="modSp mod">
        <pc:chgData name="Pastor Jason Kauranen" userId="e0c3930084765aaa" providerId="LiveId" clId="{AF100029-03CB-4939-AFE8-1C6550B55C87}" dt="2025-06-08T01:10:09.547" v="403" actId="20577"/>
        <pc:sldMkLst>
          <pc:docMk/>
          <pc:sldMk cId="742894381" sldId="524"/>
        </pc:sldMkLst>
      </pc:sldChg>
      <pc:sldChg chg="modSp mod">
        <pc:chgData name="Pastor Jason Kauranen" userId="e0c3930084765aaa" providerId="LiveId" clId="{AF100029-03CB-4939-AFE8-1C6550B55C87}" dt="2025-06-08T01:18:18.142" v="454" actId="20577"/>
        <pc:sldMkLst>
          <pc:docMk/>
          <pc:sldMk cId="3096816776" sldId="525"/>
        </pc:sldMkLst>
      </pc:sldChg>
      <pc:sldChg chg="modSp mod">
        <pc:chgData name="Pastor Jason Kauranen" userId="e0c3930084765aaa" providerId="LiveId" clId="{AF100029-03CB-4939-AFE8-1C6550B55C87}" dt="2025-06-08T01:19:58.360" v="493" actId="20577"/>
        <pc:sldMkLst>
          <pc:docMk/>
          <pc:sldMk cId="2724097506" sldId="526"/>
        </pc:sldMkLst>
      </pc:sldChg>
      <pc:sldChg chg="modSp del mod">
        <pc:chgData name="Pastor Jason Kauranen" userId="e0c3930084765aaa" providerId="LiveId" clId="{AF100029-03CB-4939-AFE8-1C6550B55C87}" dt="2025-06-08T01:22:39.818" v="497" actId="47"/>
        <pc:sldMkLst>
          <pc:docMk/>
          <pc:sldMk cId="2322641209" sldId="527"/>
        </pc:sldMkLst>
      </pc:sldChg>
      <pc:sldChg chg="modSp mod">
        <pc:chgData name="Pastor Jason Kauranen" userId="e0c3930084765aaa" providerId="LiveId" clId="{AF100029-03CB-4939-AFE8-1C6550B55C87}" dt="2025-06-08T01:22:22.601" v="496" actId="115"/>
        <pc:sldMkLst>
          <pc:docMk/>
          <pc:sldMk cId="1120966295" sldId="531"/>
        </pc:sldMkLst>
      </pc:sldChg>
      <pc:sldChg chg="modSp mod">
        <pc:chgData name="Pastor Jason Kauranen" userId="e0c3930084765aaa" providerId="LiveId" clId="{AF100029-03CB-4939-AFE8-1C6550B55C87}" dt="2025-06-08T01:25:09.493" v="520" actId="20577"/>
        <pc:sldMkLst>
          <pc:docMk/>
          <pc:sldMk cId="460223639" sldId="533"/>
        </pc:sldMkLst>
      </pc:sldChg>
      <pc:sldChg chg="modSp mod">
        <pc:chgData name="Pastor Jason Kauranen" userId="e0c3930084765aaa" providerId="LiveId" clId="{AF100029-03CB-4939-AFE8-1C6550B55C87}" dt="2025-06-08T00:32:19.049" v="138" actId="6549"/>
        <pc:sldMkLst>
          <pc:docMk/>
          <pc:sldMk cId="3511891774" sldId="539"/>
        </pc:sldMkLst>
      </pc:sldChg>
      <pc:sldChg chg="modSp del mod">
        <pc:chgData name="Pastor Jason Kauranen" userId="e0c3930084765aaa" providerId="LiveId" clId="{AF100029-03CB-4939-AFE8-1C6550B55C87}" dt="2025-06-08T00:38:02.433" v="171" actId="47"/>
        <pc:sldMkLst>
          <pc:docMk/>
          <pc:sldMk cId="3834806863" sldId="540"/>
        </pc:sldMkLst>
      </pc:sldChg>
      <pc:sldChg chg="modSp mod">
        <pc:chgData name="Pastor Jason Kauranen" userId="e0c3930084765aaa" providerId="LiveId" clId="{AF100029-03CB-4939-AFE8-1C6550B55C87}" dt="2025-06-08T01:32:27.914" v="527" actId="115"/>
        <pc:sldMkLst>
          <pc:docMk/>
          <pc:sldMk cId="466848402" sldId="542"/>
        </pc:sldMkLst>
      </pc:sldChg>
      <pc:sldChg chg="modSp mod">
        <pc:chgData name="Pastor Jason Kauranen" userId="e0c3930084765aaa" providerId="LiveId" clId="{AF100029-03CB-4939-AFE8-1C6550B55C87}" dt="2025-06-08T01:34:03.751" v="528"/>
        <pc:sldMkLst>
          <pc:docMk/>
          <pc:sldMk cId="725737152" sldId="543"/>
        </pc:sldMkLst>
      </pc:sldChg>
      <pc:sldChg chg="modSp mod">
        <pc:chgData name="Pastor Jason Kauranen" userId="e0c3930084765aaa" providerId="LiveId" clId="{AF100029-03CB-4939-AFE8-1C6550B55C87}" dt="2025-06-08T01:26:08.151" v="524" actId="20577"/>
        <pc:sldMkLst>
          <pc:docMk/>
          <pc:sldMk cId="4255878791" sldId="545"/>
        </pc:sldMkLst>
      </pc:sldChg>
      <pc:sldChg chg="modSp del mod">
        <pc:chgData name="Pastor Jason Kauranen" userId="e0c3930084765aaa" providerId="LiveId" clId="{AF100029-03CB-4939-AFE8-1C6550B55C87}" dt="2025-06-08T01:32:16.252" v="525" actId="47"/>
        <pc:sldMkLst>
          <pc:docMk/>
          <pc:sldMk cId="4283910454" sldId="546"/>
        </pc:sldMkLst>
      </pc:sldChg>
      <pc:sldChg chg="modSp del mod">
        <pc:chgData name="Pastor Jason Kauranen" userId="e0c3930084765aaa" providerId="LiveId" clId="{AF100029-03CB-4939-AFE8-1C6550B55C87}" dt="2025-06-08T01:34:15.382" v="529" actId="47"/>
        <pc:sldMkLst>
          <pc:docMk/>
          <pc:sldMk cId="2270370628" sldId="547"/>
        </pc:sldMkLst>
      </pc:sldChg>
      <pc:sldChg chg="modSp mod">
        <pc:chgData name="Pastor Jason Kauranen" userId="e0c3930084765aaa" providerId="LiveId" clId="{AF100029-03CB-4939-AFE8-1C6550B55C87}" dt="2025-06-08T01:34:18.885" v="530"/>
        <pc:sldMkLst>
          <pc:docMk/>
          <pc:sldMk cId="3692166261" sldId="548"/>
        </pc:sldMkLst>
      </pc:sldChg>
      <pc:sldChg chg="modSp mod">
        <pc:chgData name="Pastor Jason Kauranen" userId="e0c3930084765aaa" providerId="LiveId" clId="{AF100029-03CB-4939-AFE8-1C6550B55C87}" dt="2025-06-08T01:42:07.074" v="536" actId="115"/>
        <pc:sldMkLst>
          <pc:docMk/>
          <pc:sldMk cId="2406253680" sldId="550"/>
        </pc:sldMkLst>
      </pc:sldChg>
      <pc:sldChg chg="modSp del mod">
        <pc:chgData name="Pastor Jason Kauranen" userId="e0c3930084765aaa" providerId="LiveId" clId="{AF100029-03CB-4939-AFE8-1C6550B55C87}" dt="2025-06-08T11:12:24.524" v="616" actId="47"/>
        <pc:sldMkLst>
          <pc:docMk/>
          <pc:sldMk cId="1338462842" sldId="551"/>
        </pc:sldMkLst>
      </pc:sldChg>
      <pc:sldChg chg="modSp del mod">
        <pc:chgData name="Pastor Jason Kauranen" userId="e0c3930084765aaa" providerId="LiveId" clId="{AF100029-03CB-4939-AFE8-1C6550B55C87}" dt="2025-06-08T11:12:25.913" v="617" actId="47"/>
        <pc:sldMkLst>
          <pc:docMk/>
          <pc:sldMk cId="700087002" sldId="552"/>
        </pc:sldMkLst>
      </pc:sldChg>
      <pc:sldChg chg="modSp del mod">
        <pc:chgData name="Pastor Jason Kauranen" userId="e0c3930084765aaa" providerId="LiveId" clId="{AF100029-03CB-4939-AFE8-1C6550B55C87}" dt="2025-06-08T11:12:27.489" v="618" actId="47"/>
        <pc:sldMkLst>
          <pc:docMk/>
          <pc:sldMk cId="2411003242" sldId="553"/>
        </pc:sldMkLst>
      </pc:sldChg>
      <pc:sldChg chg="modSp del mod">
        <pc:chgData name="Pastor Jason Kauranen" userId="e0c3930084765aaa" providerId="LiveId" clId="{AF100029-03CB-4939-AFE8-1C6550B55C87}" dt="2025-06-08T11:12:03.759" v="609" actId="47"/>
        <pc:sldMkLst>
          <pc:docMk/>
          <pc:sldMk cId="1858430528" sldId="554"/>
        </pc:sldMkLst>
      </pc:sldChg>
      <pc:sldChg chg="ord">
        <pc:chgData name="Pastor Jason Kauranen" userId="e0c3930084765aaa" providerId="LiveId" clId="{AF100029-03CB-4939-AFE8-1C6550B55C87}" dt="2025-06-08T00:34:06.914" v="158"/>
        <pc:sldMkLst>
          <pc:docMk/>
          <pc:sldMk cId="1041114579" sldId="555"/>
        </pc:sldMkLst>
      </pc:sldChg>
      <pc:sldChg chg="ord">
        <pc:chgData name="Pastor Jason Kauranen" userId="e0c3930084765aaa" providerId="LiveId" clId="{AF100029-03CB-4939-AFE8-1C6550B55C87}" dt="2025-06-08T00:34:22.781" v="160"/>
        <pc:sldMkLst>
          <pc:docMk/>
          <pc:sldMk cId="2800284098" sldId="556"/>
        </pc:sldMkLst>
      </pc:sldChg>
      <pc:sldChg chg="ord">
        <pc:chgData name="Pastor Jason Kauranen" userId="e0c3930084765aaa" providerId="LiveId" clId="{AF100029-03CB-4939-AFE8-1C6550B55C87}" dt="2025-06-08T00:34:41.769" v="162"/>
        <pc:sldMkLst>
          <pc:docMk/>
          <pc:sldMk cId="1699785261" sldId="557"/>
        </pc:sldMkLst>
      </pc:sldChg>
      <pc:sldChg chg="ord">
        <pc:chgData name="Pastor Jason Kauranen" userId="e0c3930084765aaa" providerId="LiveId" clId="{AF100029-03CB-4939-AFE8-1C6550B55C87}" dt="2025-06-08T00:34:57.971" v="166"/>
        <pc:sldMkLst>
          <pc:docMk/>
          <pc:sldMk cId="3483002983" sldId="558"/>
        </pc:sldMkLst>
      </pc:sldChg>
      <pc:sldChg chg="ord">
        <pc:chgData name="Pastor Jason Kauranen" userId="e0c3930084765aaa" providerId="LiveId" clId="{AF100029-03CB-4939-AFE8-1C6550B55C87}" dt="2025-06-08T00:35:11.750" v="168"/>
        <pc:sldMkLst>
          <pc:docMk/>
          <pc:sldMk cId="182471793" sldId="559"/>
        </pc:sldMkLst>
      </pc:sldChg>
      <pc:sldChg chg="ord">
        <pc:chgData name="Pastor Jason Kauranen" userId="e0c3930084765aaa" providerId="LiveId" clId="{AF100029-03CB-4939-AFE8-1C6550B55C87}" dt="2025-06-08T00:35:32.783" v="170"/>
        <pc:sldMkLst>
          <pc:docMk/>
          <pc:sldMk cId="651526275" sldId="560"/>
        </pc:sldMkLst>
      </pc:sldChg>
      <pc:sldChg chg="modSp mod">
        <pc:chgData name="Pastor Jason Kauranen" userId="e0c3930084765aaa" providerId="LiveId" clId="{AF100029-03CB-4939-AFE8-1C6550B55C87}" dt="2025-06-08T01:34:38" v="532" actId="115"/>
        <pc:sldMkLst>
          <pc:docMk/>
          <pc:sldMk cId="2772806144" sldId="561"/>
        </pc:sldMkLst>
      </pc:sldChg>
      <pc:sldChg chg="modSp mod">
        <pc:chgData name="Pastor Jason Kauranen" userId="e0c3930084765aaa" providerId="LiveId" clId="{AF100029-03CB-4939-AFE8-1C6550B55C87}" dt="2025-06-08T01:46:55.670" v="577" actId="20577"/>
        <pc:sldMkLst>
          <pc:docMk/>
          <pc:sldMk cId="743533030" sldId="562"/>
        </pc:sldMkLst>
      </pc:sldChg>
      <pc:sldChg chg="modSp del mod">
        <pc:chgData name="Pastor Jason Kauranen" userId="e0c3930084765aaa" providerId="LiveId" clId="{AF100029-03CB-4939-AFE8-1C6550B55C87}" dt="2025-06-08T11:12:14.417" v="610" actId="47"/>
        <pc:sldMkLst>
          <pc:docMk/>
          <pc:sldMk cId="3570121530" sldId="563"/>
        </pc:sldMkLst>
      </pc:sldChg>
      <pc:sldChg chg="modSp del mod">
        <pc:chgData name="Pastor Jason Kauranen" userId="e0c3930084765aaa" providerId="LiveId" clId="{AF100029-03CB-4939-AFE8-1C6550B55C87}" dt="2025-06-08T11:12:18.954" v="611" actId="47"/>
        <pc:sldMkLst>
          <pc:docMk/>
          <pc:sldMk cId="3722036358" sldId="564"/>
        </pc:sldMkLst>
      </pc:sldChg>
      <pc:sldChg chg="modSp del mod">
        <pc:chgData name="Pastor Jason Kauranen" userId="e0c3930084765aaa" providerId="LiveId" clId="{AF100029-03CB-4939-AFE8-1C6550B55C87}" dt="2025-06-08T11:12:20.586" v="612" actId="47"/>
        <pc:sldMkLst>
          <pc:docMk/>
          <pc:sldMk cId="1211952899" sldId="565"/>
        </pc:sldMkLst>
      </pc:sldChg>
      <pc:sldChg chg="modSp del mod">
        <pc:chgData name="Pastor Jason Kauranen" userId="e0c3930084765aaa" providerId="LiveId" clId="{AF100029-03CB-4939-AFE8-1C6550B55C87}" dt="2025-06-08T11:12:21.865" v="613" actId="47"/>
        <pc:sldMkLst>
          <pc:docMk/>
          <pc:sldMk cId="244531356" sldId="566"/>
        </pc:sldMkLst>
      </pc:sldChg>
      <pc:sldChg chg="modSp del mod">
        <pc:chgData name="Pastor Jason Kauranen" userId="e0c3930084765aaa" providerId="LiveId" clId="{AF100029-03CB-4939-AFE8-1C6550B55C87}" dt="2025-06-08T11:12:22.888" v="614" actId="47"/>
        <pc:sldMkLst>
          <pc:docMk/>
          <pc:sldMk cId="260508229" sldId="567"/>
        </pc:sldMkLst>
      </pc:sldChg>
      <pc:sldChg chg="modSp del mod">
        <pc:chgData name="Pastor Jason Kauranen" userId="e0c3930084765aaa" providerId="LiveId" clId="{AF100029-03CB-4939-AFE8-1C6550B55C87}" dt="2025-06-08T11:12:23.695" v="615" actId="47"/>
        <pc:sldMkLst>
          <pc:docMk/>
          <pc:sldMk cId="3880992388" sldId="568"/>
        </pc:sldMkLst>
      </pc:sldChg>
      <pc:sldChg chg="del">
        <pc:chgData name="Pastor Jason Kauranen" userId="e0c3930084765aaa" providerId="LiveId" clId="{AF100029-03CB-4939-AFE8-1C6550B55C87}" dt="2025-06-08T11:11:53.414" v="608" actId="47"/>
        <pc:sldMkLst>
          <pc:docMk/>
          <pc:sldMk cId="4133934311" sldId="570"/>
        </pc:sldMkLst>
      </pc:sldChg>
      <pc:sldChg chg="del">
        <pc:chgData name="Pastor Jason Kauranen" userId="e0c3930084765aaa" providerId="LiveId" clId="{AF100029-03CB-4939-AFE8-1C6550B55C87}" dt="2025-06-08T11:11:50.020" v="607" actId="47"/>
        <pc:sldMkLst>
          <pc:docMk/>
          <pc:sldMk cId="3293385578" sldId="571"/>
        </pc:sldMkLst>
      </pc:sldChg>
    </pc:docChg>
  </pc:docChgLst>
  <pc:docChgLst>
    <pc:chgData name="Pastor Jason Kauranen" userId="e0c3930084765aaa" providerId="LiveId" clId="{616F227D-D91D-4C3A-823C-3926CED741F3}"/>
    <pc:docChg chg="undo custSel addSld delSld modSld sldOrd">
      <pc:chgData name="Pastor Jason Kauranen" userId="e0c3930084765aaa" providerId="LiveId" clId="{616F227D-D91D-4C3A-823C-3926CED741F3}" dt="2025-06-28T23:18:22.829" v="613" actId="20577"/>
      <pc:docMkLst>
        <pc:docMk/>
      </pc:docMkLst>
      <pc:sldChg chg="modSp mod">
        <pc:chgData name="Pastor Jason Kauranen" userId="e0c3930084765aaa" providerId="LiveId" clId="{616F227D-D91D-4C3A-823C-3926CED741F3}" dt="2025-06-28T20:52:42.980" v="50" actId="20577"/>
        <pc:sldMkLst>
          <pc:docMk/>
          <pc:sldMk cId="3827829371" sldId="307"/>
        </pc:sldMkLst>
      </pc:sldChg>
      <pc:sldChg chg="del">
        <pc:chgData name="Pastor Jason Kauranen" userId="e0c3930084765aaa" providerId="LiveId" clId="{616F227D-D91D-4C3A-823C-3926CED741F3}" dt="2025-06-28T20:53:35.201" v="75" actId="47"/>
        <pc:sldMkLst>
          <pc:docMk/>
          <pc:sldMk cId="3340278386" sldId="497"/>
        </pc:sldMkLst>
      </pc:sldChg>
      <pc:sldChg chg="add del">
        <pc:chgData name="Pastor Jason Kauranen" userId="e0c3930084765aaa" providerId="LiveId" clId="{616F227D-D91D-4C3A-823C-3926CED741F3}" dt="2025-06-28T20:53:44.681" v="87" actId="47"/>
        <pc:sldMkLst>
          <pc:docMk/>
          <pc:sldMk cId="2052473728" sldId="538"/>
        </pc:sldMkLst>
      </pc:sldChg>
      <pc:sldChg chg="add del">
        <pc:chgData name="Pastor Jason Kauranen" userId="e0c3930084765aaa" providerId="LiveId" clId="{616F227D-D91D-4C3A-823C-3926CED741F3}" dt="2025-06-28T20:53:42.469" v="85" actId="47"/>
        <pc:sldMkLst>
          <pc:docMk/>
          <pc:sldMk cId="1712429467" sldId="541"/>
        </pc:sldMkLst>
      </pc:sldChg>
      <pc:sldChg chg="modSp mod">
        <pc:chgData name="Pastor Jason Kauranen" userId="e0c3930084765aaa" providerId="LiveId" clId="{616F227D-D91D-4C3A-823C-3926CED741F3}" dt="2025-06-28T20:52:54.914" v="51" actId="115"/>
        <pc:sldMkLst>
          <pc:docMk/>
          <pc:sldMk cId="2406253680" sldId="550"/>
        </pc:sldMkLst>
      </pc:sldChg>
      <pc:sldChg chg="add del">
        <pc:chgData name="Pastor Jason Kauranen" userId="e0c3930084765aaa" providerId="LiveId" clId="{616F227D-D91D-4C3A-823C-3926CED741F3}" dt="2025-06-28T20:53:43.856" v="86" actId="47"/>
        <pc:sldMkLst>
          <pc:docMk/>
          <pc:sldMk cId="2707236730" sldId="572"/>
        </pc:sldMkLst>
      </pc:sldChg>
      <pc:sldChg chg="modSp new mod">
        <pc:chgData name="Pastor Jason Kauranen" userId="e0c3930084765aaa" providerId="LiveId" clId="{616F227D-D91D-4C3A-823C-3926CED741F3}" dt="2025-06-28T21:12:52.462" v="171" actId="20577"/>
        <pc:sldMkLst>
          <pc:docMk/>
          <pc:sldMk cId="2145279874" sldId="573"/>
        </pc:sldMkLst>
      </pc:sldChg>
      <pc:sldChg chg="del">
        <pc:chgData name="Pastor Jason Kauranen" userId="e0c3930084765aaa" providerId="LiveId" clId="{616F227D-D91D-4C3A-823C-3926CED741F3}" dt="2025-06-28T20:53:20.941" v="52" actId="47"/>
        <pc:sldMkLst>
          <pc:docMk/>
          <pc:sldMk cId="3035410600" sldId="573"/>
        </pc:sldMkLst>
      </pc:sldChg>
      <pc:sldChg chg="del">
        <pc:chgData name="Pastor Jason Kauranen" userId="e0c3930084765aaa" providerId="LiveId" clId="{616F227D-D91D-4C3A-823C-3926CED741F3}" dt="2025-06-28T20:53:21.758" v="53" actId="47"/>
        <pc:sldMkLst>
          <pc:docMk/>
          <pc:sldMk cId="348764395" sldId="574"/>
        </pc:sldMkLst>
      </pc:sldChg>
      <pc:sldChg chg="modSp new mod">
        <pc:chgData name="Pastor Jason Kauranen" userId="e0c3930084765aaa" providerId="LiveId" clId="{616F227D-D91D-4C3A-823C-3926CED741F3}" dt="2025-06-28T21:16:23.025" v="229" actId="255"/>
        <pc:sldMkLst>
          <pc:docMk/>
          <pc:sldMk cId="4256057968" sldId="574"/>
        </pc:sldMkLst>
      </pc:sldChg>
      <pc:sldChg chg="del">
        <pc:chgData name="Pastor Jason Kauranen" userId="e0c3930084765aaa" providerId="LiveId" clId="{616F227D-D91D-4C3A-823C-3926CED741F3}" dt="2025-06-28T20:53:23.925" v="55" actId="47"/>
        <pc:sldMkLst>
          <pc:docMk/>
          <pc:sldMk cId="1937184774" sldId="575"/>
        </pc:sldMkLst>
      </pc:sldChg>
      <pc:sldChg chg="modSp new mod">
        <pc:chgData name="Pastor Jason Kauranen" userId="e0c3930084765aaa" providerId="LiveId" clId="{616F227D-D91D-4C3A-823C-3926CED741F3}" dt="2025-06-28T21:21:40.816" v="320" actId="20577"/>
        <pc:sldMkLst>
          <pc:docMk/>
          <pc:sldMk cId="2740991087" sldId="575"/>
        </pc:sldMkLst>
      </pc:sldChg>
      <pc:sldChg chg="modSp new mod">
        <pc:chgData name="Pastor Jason Kauranen" userId="e0c3930084765aaa" providerId="LiveId" clId="{616F227D-D91D-4C3A-823C-3926CED741F3}" dt="2025-06-28T21:31:47.312" v="416" actId="20577"/>
        <pc:sldMkLst>
          <pc:docMk/>
          <pc:sldMk cId="230609128" sldId="576"/>
        </pc:sldMkLst>
      </pc:sldChg>
      <pc:sldChg chg="del">
        <pc:chgData name="Pastor Jason Kauranen" userId="e0c3930084765aaa" providerId="LiveId" clId="{616F227D-D91D-4C3A-823C-3926CED741F3}" dt="2025-06-28T20:53:24.526" v="56" actId="47"/>
        <pc:sldMkLst>
          <pc:docMk/>
          <pc:sldMk cId="991965425" sldId="576"/>
        </pc:sldMkLst>
      </pc:sldChg>
      <pc:sldChg chg="modSp new mod">
        <pc:chgData name="Pastor Jason Kauranen" userId="e0c3930084765aaa" providerId="LiveId" clId="{616F227D-D91D-4C3A-823C-3926CED741F3}" dt="2025-06-28T21:32:32.409" v="422" actId="20577"/>
        <pc:sldMkLst>
          <pc:docMk/>
          <pc:sldMk cId="562958967" sldId="577"/>
        </pc:sldMkLst>
      </pc:sldChg>
      <pc:sldChg chg="del">
        <pc:chgData name="Pastor Jason Kauranen" userId="e0c3930084765aaa" providerId="LiveId" clId="{616F227D-D91D-4C3A-823C-3926CED741F3}" dt="2025-06-28T20:53:23.275" v="54" actId="47"/>
        <pc:sldMkLst>
          <pc:docMk/>
          <pc:sldMk cId="1831662660" sldId="577"/>
        </pc:sldMkLst>
      </pc:sldChg>
      <pc:sldChg chg="del">
        <pc:chgData name="Pastor Jason Kauranen" userId="e0c3930084765aaa" providerId="LiveId" clId="{616F227D-D91D-4C3A-823C-3926CED741F3}" dt="2025-06-28T20:53:25.331" v="57" actId="47"/>
        <pc:sldMkLst>
          <pc:docMk/>
          <pc:sldMk cId="68846286" sldId="578"/>
        </pc:sldMkLst>
      </pc:sldChg>
      <pc:sldChg chg="modSp new mod">
        <pc:chgData name="Pastor Jason Kauranen" userId="e0c3930084765aaa" providerId="LiveId" clId="{616F227D-D91D-4C3A-823C-3926CED741F3}" dt="2025-06-28T21:33:44.811" v="431" actId="20577"/>
        <pc:sldMkLst>
          <pc:docMk/>
          <pc:sldMk cId="1668686650" sldId="578"/>
        </pc:sldMkLst>
      </pc:sldChg>
      <pc:sldChg chg="modSp new mod">
        <pc:chgData name="Pastor Jason Kauranen" userId="e0c3930084765aaa" providerId="LiveId" clId="{616F227D-D91D-4C3A-823C-3926CED741F3}" dt="2025-06-28T21:34:29.776" v="440" actId="5793"/>
        <pc:sldMkLst>
          <pc:docMk/>
          <pc:sldMk cId="3754749832" sldId="579"/>
        </pc:sldMkLst>
      </pc:sldChg>
      <pc:sldChg chg="del">
        <pc:chgData name="Pastor Jason Kauranen" userId="e0c3930084765aaa" providerId="LiveId" clId="{616F227D-D91D-4C3A-823C-3926CED741F3}" dt="2025-06-28T20:53:26.169" v="58" actId="47"/>
        <pc:sldMkLst>
          <pc:docMk/>
          <pc:sldMk cId="3923459865" sldId="579"/>
        </pc:sldMkLst>
      </pc:sldChg>
      <pc:sldChg chg="del">
        <pc:chgData name="Pastor Jason Kauranen" userId="e0c3930084765aaa" providerId="LiveId" clId="{616F227D-D91D-4C3A-823C-3926CED741F3}" dt="2025-06-28T20:53:26.768" v="59" actId="47"/>
        <pc:sldMkLst>
          <pc:docMk/>
          <pc:sldMk cId="1720471987" sldId="580"/>
        </pc:sldMkLst>
      </pc:sldChg>
      <pc:sldChg chg="modSp new mod">
        <pc:chgData name="Pastor Jason Kauranen" userId="e0c3930084765aaa" providerId="LiveId" clId="{616F227D-D91D-4C3A-823C-3926CED741F3}" dt="2025-06-28T21:35:20.304" v="446" actId="20577"/>
        <pc:sldMkLst>
          <pc:docMk/>
          <pc:sldMk cId="2475418535" sldId="580"/>
        </pc:sldMkLst>
      </pc:sldChg>
      <pc:sldChg chg="del">
        <pc:chgData name="Pastor Jason Kauranen" userId="e0c3930084765aaa" providerId="LiveId" clId="{616F227D-D91D-4C3A-823C-3926CED741F3}" dt="2025-06-28T20:53:27.394" v="60" actId="47"/>
        <pc:sldMkLst>
          <pc:docMk/>
          <pc:sldMk cId="2039920363" sldId="581"/>
        </pc:sldMkLst>
      </pc:sldChg>
      <pc:sldChg chg="modSp new mod">
        <pc:chgData name="Pastor Jason Kauranen" userId="e0c3930084765aaa" providerId="LiveId" clId="{616F227D-D91D-4C3A-823C-3926CED741F3}" dt="2025-06-28T22:38:02.487" v="483" actId="20577"/>
        <pc:sldMkLst>
          <pc:docMk/>
          <pc:sldMk cId="2100864201" sldId="581"/>
        </pc:sldMkLst>
      </pc:sldChg>
      <pc:sldChg chg="del">
        <pc:chgData name="Pastor Jason Kauranen" userId="e0c3930084765aaa" providerId="LiveId" clId="{616F227D-D91D-4C3A-823C-3926CED741F3}" dt="2025-06-28T20:53:27.967" v="61" actId="47"/>
        <pc:sldMkLst>
          <pc:docMk/>
          <pc:sldMk cId="2419366275" sldId="582"/>
        </pc:sldMkLst>
      </pc:sldChg>
      <pc:sldChg chg="modSp new mod">
        <pc:chgData name="Pastor Jason Kauranen" userId="e0c3930084765aaa" providerId="LiveId" clId="{616F227D-D91D-4C3A-823C-3926CED741F3}" dt="2025-06-28T21:40:14.266" v="456"/>
        <pc:sldMkLst>
          <pc:docMk/>
          <pc:sldMk cId="3802492607" sldId="582"/>
        </pc:sldMkLst>
      </pc:sldChg>
      <pc:sldChg chg="modSp new mod">
        <pc:chgData name="Pastor Jason Kauranen" userId="e0c3930084765aaa" providerId="LiveId" clId="{616F227D-D91D-4C3A-823C-3926CED741F3}" dt="2025-06-28T21:40:37.307" v="458"/>
        <pc:sldMkLst>
          <pc:docMk/>
          <pc:sldMk cId="569290831" sldId="583"/>
        </pc:sldMkLst>
      </pc:sldChg>
      <pc:sldChg chg="del">
        <pc:chgData name="Pastor Jason Kauranen" userId="e0c3930084765aaa" providerId="LiveId" clId="{616F227D-D91D-4C3A-823C-3926CED741F3}" dt="2025-06-28T20:53:28.603" v="62" actId="47"/>
        <pc:sldMkLst>
          <pc:docMk/>
          <pc:sldMk cId="2641472672" sldId="583"/>
        </pc:sldMkLst>
      </pc:sldChg>
      <pc:sldChg chg="del">
        <pc:chgData name="Pastor Jason Kauranen" userId="e0c3930084765aaa" providerId="LiveId" clId="{616F227D-D91D-4C3A-823C-3926CED741F3}" dt="2025-06-28T20:53:29.311" v="63" actId="47"/>
        <pc:sldMkLst>
          <pc:docMk/>
          <pc:sldMk cId="2040523005" sldId="584"/>
        </pc:sldMkLst>
      </pc:sldChg>
      <pc:sldChg chg="modSp new mod">
        <pc:chgData name="Pastor Jason Kauranen" userId="e0c3930084765aaa" providerId="LiveId" clId="{616F227D-D91D-4C3A-823C-3926CED741F3}" dt="2025-06-28T21:40:59.115" v="460"/>
        <pc:sldMkLst>
          <pc:docMk/>
          <pc:sldMk cId="4218440514" sldId="584"/>
        </pc:sldMkLst>
      </pc:sldChg>
      <pc:sldChg chg="del">
        <pc:chgData name="Pastor Jason Kauranen" userId="e0c3930084765aaa" providerId="LiveId" clId="{616F227D-D91D-4C3A-823C-3926CED741F3}" dt="2025-06-28T20:53:29.897" v="64" actId="47"/>
        <pc:sldMkLst>
          <pc:docMk/>
          <pc:sldMk cId="1273354741" sldId="585"/>
        </pc:sldMkLst>
      </pc:sldChg>
      <pc:sldChg chg="modSp new mod">
        <pc:chgData name="Pastor Jason Kauranen" userId="e0c3930084765aaa" providerId="LiveId" clId="{616F227D-D91D-4C3A-823C-3926CED741F3}" dt="2025-06-28T22:32:42.740" v="471" actId="20577"/>
        <pc:sldMkLst>
          <pc:docMk/>
          <pc:sldMk cId="1540217999" sldId="585"/>
        </pc:sldMkLst>
      </pc:sldChg>
      <pc:sldChg chg="del">
        <pc:chgData name="Pastor Jason Kauranen" userId="e0c3930084765aaa" providerId="LiveId" clId="{616F227D-D91D-4C3A-823C-3926CED741F3}" dt="2025-06-28T20:53:30.475" v="65" actId="47"/>
        <pc:sldMkLst>
          <pc:docMk/>
          <pc:sldMk cId="674350286" sldId="586"/>
        </pc:sldMkLst>
      </pc:sldChg>
      <pc:sldChg chg="modSp new mod ord">
        <pc:chgData name="Pastor Jason Kauranen" userId="e0c3930084765aaa" providerId="LiveId" clId="{616F227D-D91D-4C3A-823C-3926CED741F3}" dt="2025-06-28T22:32:21.307" v="468"/>
        <pc:sldMkLst>
          <pc:docMk/>
          <pc:sldMk cId="3023611729" sldId="586"/>
        </pc:sldMkLst>
      </pc:sldChg>
      <pc:sldChg chg="del">
        <pc:chgData name="Pastor Jason Kauranen" userId="e0c3930084765aaa" providerId="LiveId" clId="{616F227D-D91D-4C3A-823C-3926CED741F3}" dt="2025-06-28T20:53:31.332" v="66" actId="47"/>
        <pc:sldMkLst>
          <pc:docMk/>
          <pc:sldMk cId="861185790" sldId="587"/>
        </pc:sldMkLst>
      </pc:sldChg>
      <pc:sldChg chg="modSp new mod">
        <pc:chgData name="Pastor Jason Kauranen" userId="e0c3930084765aaa" providerId="LiveId" clId="{616F227D-D91D-4C3A-823C-3926CED741F3}" dt="2025-06-28T22:35:47.043" v="474" actId="115"/>
        <pc:sldMkLst>
          <pc:docMk/>
          <pc:sldMk cId="3212083338" sldId="587"/>
        </pc:sldMkLst>
      </pc:sldChg>
      <pc:sldChg chg="del">
        <pc:chgData name="Pastor Jason Kauranen" userId="e0c3930084765aaa" providerId="LiveId" clId="{616F227D-D91D-4C3A-823C-3926CED741F3}" dt="2025-06-28T20:53:32.012" v="67" actId="47"/>
        <pc:sldMkLst>
          <pc:docMk/>
          <pc:sldMk cId="716358577" sldId="588"/>
        </pc:sldMkLst>
      </pc:sldChg>
      <pc:sldChg chg="modSp new mod">
        <pc:chgData name="Pastor Jason Kauranen" userId="e0c3930084765aaa" providerId="LiveId" clId="{616F227D-D91D-4C3A-823C-3926CED741F3}" dt="2025-06-28T22:36:45.795" v="481" actId="20577"/>
        <pc:sldMkLst>
          <pc:docMk/>
          <pc:sldMk cId="2385245546" sldId="588"/>
        </pc:sldMkLst>
      </pc:sldChg>
      <pc:sldChg chg="modSp new mod">
        <pc:chgData name="Pastor Jason Kauranen" userId="e0c3930084765aaa" providerId="LiveId" clId="{616F227D-D91D-4C3A-823C-3926CED741F3}" dt="2025-06-28T22:38:37.936" v="485"/>
        <pc:sldMkLst>
          <pc:docMk/>
          <pc:sldMk cId="57252830" sldId="589"/>
        </pc:sldMkLst>
      </pc:sldChg>
      <pc:sldChg chg="del">
        <pc:chgData name="Pastor Jason Kauranen" userId="e0c3930084765aaa" providerId="LiveId" clId="{616F227D-D91D-4C3A-823C-3926CED741F3}" dt="2025-06-28T20:53:32.748" v="68" actId="47"/>
        <pc:sldMkLst>
          <pc:docMk/>
          <pc:sldMk cId="2883317722" sldId="589"/>
        </pc:sldMkLst>
      </pc:sldChg>
      <pc:sldChg chg="modSp new mod">
        <pc:chgData name="Pastor Jason Kauranen" userId="e0c3930084765aaa" providerId="LiveId" clId="{616F227D-D91D-4C3A-823C-3926CED741F3}" dt="2025-06-28T22:43:58.871" v="497" actId="20577"/>
        <pc:sldMkLst>
          <pc:docMk/>
          <pc:sldMk cId="355503404" sldId="590"/>
        </pc:sldMkLst>
      </pc:sldChg>
      <pc:sldChg chg="del">
        <pc:chgData name="Pastor Jason Kauranen" userId="e0c3930084765aaa" providerId="LiveId" clId="{616F227D-D91D-4C3A-823C-3926CED741F3}" dt="2025-06-28T20:53:33.012" v="69" actId="47"/>
        <pc:sldMkLst>
          <pc:docMk/>
          <pc:sldMk cId="3543252753" sldId="590"/>
        </pc:sldMkLst>
      </pc:sldChg>
      <pc:sldChg chg="del">
        <pc:chgData name="Pastor Jason Kauranen" userId="e0c3930084765aaa" providerId="LiveId" clId="{616F227D-D91D-4C3A-823C-3926CED741F3}" dt="2025-06-28T20:53:33.276" v="70" actId="47"/>
        <pc:sldMkLst>
          <pc:docMk/>
          <pc:sldMk cId="1054063925" sldId="591"/>
        </pc:sldMkLst>
      </pc:sldChg>
      <pc:sldChg chg="modSp new mod">
        <pc:chgData name="Pastor Jason Kauranen" userId="e0c3930084765aaa" providerId="LiveId" clId="{616F227D-D91D-4C3A-823C-3926CED741F3}" dt="2025-06-28T22:53:48.976" v="499"/>
        <pc:sldMkLst>
          <pc:docMk/>
          <pc:sldMk cId="2940575675" sldId="591"/>
        </pc:sldMkLst>
      </pc:sldChg>
      <pc:sldChg chg="modSp new mod">
        <pc:chgData name="Pastor Jason Kauranen" userId="e0c3930084765aaa" providerId="LiveId" clId="{616F227D-D91D-4C3A-823C-3926CED741F3}" dt="2025-06-28T22:54:07.663" v="501"/>
        <pc:sldMkLst>
          <pc:docMk/>
          <pc:sldMk cId="1969110894" sldId="592"/>
        </pc:sldMkLst>
      </pc:sldChg>
      <pc:sldChg chg="del">
        <pc:chgData name="Pastor Jason Kauranen" userId="e0c3930084765aaa" providerId="LiveId" clId="{616F227D-D91D-4C3A-823C-3926CED741F3}" dt="2025-06-28T20:53:33.581" v="71" actId="47"/>
        <pc:sldMkLst>
          <pc:docMk/>
          <pc:sldMk cId="2916115899" sldId="592"/>
        </pc:sldMkLst>
      </pc:sldChg>
      <pc:sldChg chg="del">
        <pc:chgData name="Pastor Jason Kauranen" userId="e0c3930084765aaa" providerId="LiveId" clId="{616F227D-D91D-4C3A-823C-3926CED741F3}" dt="2025-06-28T20:53:34.277" v="72" actId="47"/>
        <pc:sldMkLst>
          <pc:docMk/>
          <pc:sldMk cId="1640692386" sldId="593"/>
        </pc:sldMkLst>
      </pc:sldChg>
      <pc:sldChg chg="modSp new mod">
        <pc:chgData name="Pastor Jason Kauranen" userId="e0c3930084765aaa" providerId="LiveId" clId="{616F227D-D91D-4C3A-823C-3926CED741F3}" dt="2025-06-28T22:54:50.017" v="506" actId="20577"/>
        <pc:sldMkLst>
          <pc:docMk/>
          <pc:sldMk cId="1645477105" sldId="593"/>
        </pc:sldMkLst>
      </pc:sldChg>
      <pc:sldChg chg="modSp new mod">
        <pc:chgData name="Pastor Jason Kauranen" userId="e0c3930084765aaa" providerId="LiveId" clId="{616F227D-D91D-4C3A-823C-3926CED741F3}" dt="2025-06-28T22:56:51.523" v="508" actId="20577"/>
        <pc:sldMkLst>
          <pc:docMk/>
          <pc:sldMk cId="1724016216" sldId="594"/>
        </pc:sldMkLst>
      </pc:sldChg>
      <pc:sldChg chg="del">
        <pc:chgData name="Pastor Jason Kauranen" userId="e0c3930084765aaa" providerId="LiveId" clId="{616F227D-D91D-4C3A-823C-3926CED741F3}" dt="2025-06-28T20:53:34.588" v="73" actId="47"/>
        <pc:sldMkLst>
          <pc:docMk/>
          <pc:sldMk cId="2680685886" sldId="594"/>
        </pc:sldMkLst>
      </pc:sldChg>
      <pc:sldChg chg="del">
        <pc:chgData name="Pastor Jason Kauranen" userId="e0c3930084765aaa" providerId="LiveId" clId="{616F227D-D91D-4C3A-823C-3926CED741F3}" dt="2025-06-28T20:53:34.896" v="74" actId="47"/>
        <pc:sldMkLst>
          <pc:docMk/>
          <pc:sldMk cId="345380021" sldId="595"/>
        </pc:sldMkLst>
      </pc:sldChg>
      <pc:sldChg chg="modSp new mod">
        <pc:chgData name="Pastor Jason Kauranen" userId="e0c3930084765aaa" providerId="LiveId" clId="{616F227D-D91D-4C3A-823C-3926CED741F3}" dt="2025-06-28T22:57:51.865" v="521" actId="20577"/>
        <pc:sldMkLst>
          <pc:docMk/>
          <pc:sldMk cId="4138422821" sldId="595"/>
        </pc:sldMkLst>
      </pc:sldChg>
      <pc:sldChg chg="del">
        <pc:chgData name="Pastor Jason Kauranen" userId="e0c3930084765aaa" providerId="LiveId" clId="{616F227D-D91D-4C3A-823C-3926CED741F3}" dt="2025-06-28T20:53:35.513" v="76" actId="47"/>
        <pc:sldMkLst>
          <pc:docMk/>
          <pc:sldMk cId="1468020844" sldId="596"/>
        </pc:sldMkLst>
      </pc:sldChg>
      <pc:sldChg chg="modSp new mod">
        <pc:chgData name="Pastor Jason Kauranen" userId="e0c3930084765aaa" providerId="LiveId" clId="{616F227D-D91D-4C3A-823C-3926CED741F3}" dt="2025-06-28T22:58:47.784" v="524" actId="20577"/>
        <pc:sldMkLst>
          <pc:docMk/>
          <pc:sldMk cId="4002105088" sldId="596"/>
        </pc:sldMkLst>
      </pc:sldChg>
      <pc:sldChg chg="modSp new mod">
        <pc:chgData name="Pastor Jason Kauranen" userId="e0c3930084765aaa" providerId="LiveId" clId="{616F227D-D91D-4C3A-823C-3926CED741F3}" dt="2025-06-28T23:06:24.771" v="538" actId="20577"/>
        <pc:sldMkLst>
          <pc:docMk/>
          <pc:sldMk cId="696352730" sldId="597"/>
        </pc:sldMkLst>
      </pc:sldChg>
      <pc:sldChg chg="del">
        <pc:chgData name="Pastor Jason Kauranen" userId="e0c3930084765aaa" providerId="LiveId" clId="{616F227D-D91D-4C3A-823C-3926CED741F3}" dt="2025-06-28T20:53:35.990" v="77" actId="47"/>
        <pc:sldMkLst>
          <pc:docMk/>
          <pc:sldMk cId="4270862739" sldId="597"/>
        </pc:sldMkLst>
      </pc:sldChg>
      <pc:sldChg chg="del">
        <pc:chgData name="Pastor Jason Kauranen" userId="e0c3930084765aaa" providerId="LiveId" clId="{616F227D-D91D-4C3A-823C-3926CED741F3}" dt="2025-06-28T20:53:36.292" v="78" actId="47"/>
        <pc:sldMkLst>
          <pc:docMk/>
          <pc:sldMk cId="351464400" sldId="598"/>
        </pc:sldMkLst>
      </pc:sldChg>
      <pc:sldChg chg="modSp new mod">
        <pc:chgData name="Pastor Jason Kauranen" userId="e0c3930084765aaa" providerId="LiveId" clId="{616F227D-D91D-4C3A-823C-3926CED741F3}" dt="2025-06-28T23:10:31.753" v="572" actId="20577"/>
        <pc:sldMkLst>
          <pc:docMk/>
          <pc:sldMk cId="1734488518" sldId="598"/>
        </pc:sldMkLst>
      </pc:sldChg>
      <pc:sldChg chg="del">
        <pc:chgData name="Pastor Jason Kauranen" userId="e0c3930084765aaa" providerId="LiveId" clId="{616F227D-D91D-4C3A-823C-3926CED741F3}" dt="2025-06-28T20:53:37.118" v="81" actId="47"/>
        <pc:sldMkLst>
          <pc:docMk/>
          <pc:sldMk cId="1165168879" sldId="599"/>
        </pc:sldMkLst>
      </pc:sldChg>
      <pc:sldChg chg="modSp new mod">
        <pc:chgData name="Pastor Jason Kauranen" userId="e0c3930084765aaa" providerId="LiveId" clId="{616F227D-D91D-4C3A-823C-3926CED741F3}" dt="2025-06-28T23:11:41.435" v="584" actId="20577"/>
        <pc:sldMkLst>
          <pc:docMk/>
          <pc:sldMk cId="3425151038" sldId="599"/>
        </pc:sldMkLst>
      </pc:sldChg>
      <pc:sldChg chg="modSp new mod">
        <pc:chgData name="Pastor Jason Kauranen" userId="e0c3930084765aaa" providerId="LiveId" clId="{616F227D-D91D-4C3A-823C-3926CED741F3}" dt="2025-06-28T23:12:37.869" v="588" actId="20577"/>
        <pc:sldMkLst>
          <pc:docMk/>
          <pc:sldMk cId="3493234615" sldId="600"/>
        </pc:sldMkLst>
      </pc:sldChg>
      <pc:sldChg chg="del">
        <pc:chgData name="Pastor Jason Kauranen" userId="e0c3930084765aaa" providerId="LiveId" clId="{616F227D-D91D-4C3A-823C-3926CED741F3}" dt="2025-06-28T20:53:36.573" v="79" actId="47"/>
        <pc:sldMkLst>
          <pc:docMk/>
          <pc:sldMk cId="3770906790" sldId="600"/>
        </pc:sldMkLst>
      </pc:sldChg>
      <pc:sldChg chg="del">
        <pc:chgData name="Pastor Jason Kauranen" userId="e0c3930084765aaa" providerId="LiveId" clId="{616F227D-D91D-4C3A-823C-3926CED741F3}" dt="2025-06-28T20:53:36.860" v="80" actId="47"/>
        <pc:sldMkLst>
          <pc:docMk/>
          <pc:sldMk cId="4023478733" sldId="601"/>
        </pc:sldMkLst>
      </pc:sldChg>
      <pc:sldChg chg="modSp new mod">
        <pc:chgData name="Pastor Jason Kauranen" userId="e0c3930084765aaa" providerId="LiveId" clId="{616F227D-D91D-4C3A-823C-3926CED741F3}" dt="2025-06-28T23:13:05.046" v="591" actId="20577"/>
        <pc:sldMkLst>
          <pc:docMk/>
          <pc:sldMk cId="4245096616" sldId="601"/>
        </pc:sldMkLst>
      </pc:sldChg>
      <pc:sldChg chg="modSp new mod">
        <pc:chgData name="Pastor Jason Kauranen" userId="e0c3930084765aaa" providerId="LiveId" clId="{616F227D-D91D-4C3A-823C-3926CED741F3}" dt="2025-06-28T23:14:33.453" v="596" actId="20577"/>
        <pc:sldMkLst>
          <pc:docMk/>
          <pc:sldMk cId="2661345973" sldId="602"/>
        </pc:sldMkLst>
      </pc:sldChg>
      <pc:sldChg chg="modSp new mod">
        <pc:chgData name="Pastor Jason Kauranen" userId="e0c3930084765aaa" providerId="LiveId" clId="{616F227D-D91D-4C3A-823C-3926CED741F3}" dt="2025-06-28T23:15:06.998" v="599" actId="20577"/>
        <pc:sldMkLst>
          <pc:docMk/>
          <pc:sldMk cId="3916113647" sldId="603"/>
        </pc:sldMkLst>
      </pc:sldChg>
      <pc:sldChg chg="modSp new mod">
        <pc:chgData name="Pastor Jason Kauranen" userId="e0c3930084765aaa" providerId="LiveId" clId="{616F227D-D91D-4C3A-823C-3926CED741F3}" dt="2025-06-28T23:15:53.816" v="602" actId="20577"/>
        <pc:sldMkLst>
          <pc:docMk/>
          <pc:sldMk cId="2731752621" sldId="604"/>
        </pc:sldMkLst>
      </pc:sldChg>
      <pc:sldChg chg="modSp new mod">
        <pc:chgData name="Pastor Jason Kauranen" userId="e0c3930084765aaa" providerId="LiveId" clId="{616F227D-D91D-4C3A-823C-3926CED741F3}" dt="2025-06-28T23:16:18.688" v="604"/>
        <pc:sldMkLst>
          <pc:docMk/>
          <pc:sldMk cId="1495516317" sldId="605"/>
        </pc:sldMkLst>
      </pc:sldChg>
      <pc:sldChg chg="modSp new mod">
        <pc:chgData name="Pastor Jason Kauranen" userId="e0c3930084765aaa" providerId="LiveId" clId="{616F227D-D91D-4C3A-823C-3926CED741F3}" dt="2025-06-28T23:17:49.864" v="609" actId="20577"/>
        <pc:sldMkLst>
          <pc:docMk/>
          <pc:sldMk cId="1990060568" sldId="606"/>
        </pc:sldMkLst>
      </pc:sldChg>
      <pc:sldChg chg="modSp new mod">
        <pc:chgData name="Pastor Jason Kauranen" userId="e0c3930084765aaa" providerId="LiveId" clId="{616F227D-D91D-4C3A-823C-3926CED741F3}" dt="2025-06-28T23:18:22.829" v="613" actId="20577"/>
        <pc:sldMkLst>
          <pc:docMk/>
          <pc:sldMk cId="1545276937" sldId="607"/>
        </pc:sldMkLst>
      </pc:sldChg>
    </pc:docChg>
  </pc:docChgLst>
  <pc:docChgLst>
    <pc:chgData name="Pastor Jason Kauranen" userId="e0c3930084765aaa" providerId="LiveId" clId="{258B6A44-7291-4D77-BAD8-685BC52A76FD}"/>
    <pc:docChg chg="undo custSel modSld">
      <pc:chgData name="Pastor Jason Kauranen" userId="e0c3930084765aaa" providerId="LiveId" clId="{258B6A44-7291-4D77-BAD8-685BC52A76FD}" dt="2025-07-12T23:58:24.157" v="59" actId="20577"/>
      <pc:docMkLst>
        <pc:docMk/>
      </pc:docMkLst>
      <pc:sldChg chg="modSp mod">
        <pc:chgData name="Pastor Jason Kauranen" userId="e0c3930084765aaa" providerId="LiveId" clId="{258B6A44-7291-4D77-BAD8-685BC52A76FD}" dt="2025-07-12T23:58:24.157" v="59" actId="20577"/>
        <pc:sldMkLst>
          <pc:docMk/>
          <pc:sldMk cId="3827829371" sldId="307"/>
        </pc:sldMkLst>
        <pc:spChg chg="mod">
          <ac:chgData name="Pastor Jason Kauranen" userId="e0c3930084765aaa" providerId="LiveId" clId="{258B6A44-7291-4D77-BAD8-685BC52A76FD}" dt="2025-07-12T23:58:24.157" v="59" actId="20577"/>
          <ac:spMkLst>
            <pc:docMk/>
            <pc:sldMk cId="3827829371" sldId="307"/>
            <ac:spMk id="2" creationId="{4D60DAD2-C106-4269-E9BC-01FC495E1322}"/>
          </ac:spMkLst>
        </pc:spChg>
      </pc:sldChg>
    </pc:docChg>
  </pc:docChgLst>
  <pc:docChgLst>
    <pc:chgData name="Pastor Jason Kauranen" userId="e0c3930084765aaa" providerId="LiveId" clId="{DF70A800-D743-4B65-9743-43293E6CFFD2}"/>
    <pc:docChg chg="undo custSel addSld delSld modSld sldOrd">
      <pc:chgData name="Pastor Jason Kauranen" userId="e0c3930084765aaa" providerId="LiveId" clId="{DF70A800-D743-4B65-9743-43293E6CFFD2}" dt="2025-06-15T02:06:58.405" v="824" actId="20577"/>
      <pc:docMkLst>
        <pc:docMk/>
      </pc:docMkLst>
      <pc:sldChg chg="modSp mod">
        <pc:chgData name="Pastor Jason Kauranen" userId="e0c3930084765aaa" providerId="LiveId" clId="{DF70A800-D743-4B65-9743-43293E6CFFD2}" dt="2025-06-14T23:39:05.414" v="10" actId="20577"/>
        <pc:sldMkLst>
          <pc:docMk/>
          <pc:sldMk cId="3827829371" sldId="307"/>
        </pc:sldMkLst>
      </pc:sldChg>
      <pc:sldChg chg="ord">
        <pc:chgData name="Pastor Jason Kauranen" userId="e0c3930084765aaa" providerId="LiveId" clId="{DF70A800-D743-4B65-9743-43293E6CFFD2}" dt="2025-06-15T01:43:42.543" v="463"/>
        <pc:sldMkLst>
          <pc:docMk/>
          <pc:sldMk cId="3340278386" sldId="497"/>
        </pc:sldMkLst>
      </pc:sldChg>
      <pc:sldChg chg="del">
        <pc:chgData name="Pastor Jason Kauranen" userId="e0c3930084765aaa" providerId="LiveId" clId="{DF70A800-D743-4B65-9743-43293E6CFFD2}" dt="2025-06-14T23:41:26.877" v="44" actId="47"/>
        <pc:sldMkLst>
          <pc:docMk/>
          <pc:sldMk cId="8555669" sldId="504"/>
        </pc:sldMkLst>
      </pc:sldChg>
      <pc:sldChg chg="del">
        <pc:chgData name="Pastor Jason Kauranen" userId="e0c3930084765aaa" providerId="LiveId" clId="{DF70A800-D743-4B65-9743-43293E6CFFD2}" dt="2025-06-14T23:39:44.485" v="19" actId="47"/>
        <pc:sldMkLst>
          <pc:docMk/>
          <pc:sldMk cId="3571194922" sldId="506"/>
        </pc:sldMkLst>
      </pc:sldChg>
      <pc:sldChg chg="del">
        <pc:chgData name="Pastor Jason Kauranen" userId="e0c3930084765aaa" providerId="LiveId" clId="{DF70A800-D743-4B65-9743-43293E6CFFD2}" dt="2025-06-14T23:39:46.586" v="20" actId="47"/>
        <pc:sldMkLst>
          <pc:docMk/>
          <pc:sldMk cId="1674788390" sldId="507"/>
        </pc:sldMkLst>
      </pc:sldChg>
      <pc:sldChg chg="del">
        <pc:chgData name="Pastor Jason Kauranen" userId="e0c3930084765aaa" providerId="LiveId" clId="{DF70A800-D743-4B65-9743-43293E6CFFD2}" dt="2025-06-14T23:41:17.265" v="42" actId="47"/>
        <pc:sldMkLst>
          <pc:docMk/>
          <pc:sldMk cId="948377831" sldId="511"/>
        </pc:sldMkLst>
      </pc:sldChg>
      <pc:sldChg chg="del">
        <pc:chgData name="Pastor Jason Kauranen" userId="e0c3930084765aaa" providerId="LiveId" clId="{DF70A800-D743-4B65-9743-43293E6CFFD2}" dt="2025-06-14T23:39:43.072" v="18" actId="47"/>
        <pc:sldMkLst>
          <pc:docMk/>
          <pc:sldMk cId="380156768" sldId="512"/>
        </pc:sldMkLst>
      </pc:sldChg>
      <pc:sldChg chg="del">
        <pc:chgData name="Pastor Jason Kauranen" userId="e0c3930084765aaa" providerId="LiveId" clId="{DF70A800-D743-4B65-9743-43293E6CFFD2}" dt="2025-06-14T23:41:19.656" v="43" actId="47"/>
        <pc:sldMkLst>
          <pc:docMk/>
          <pc:sldMk cId="2932400873" sldId="513"/>
        </pc:sldMkLst>
      </pc:sldChg>
      <pc:sldChg chg="del">
        <pc:chgData name="Pastor Jason Kauranen" userId="e0c3930084765aaa" providerId="LiveId" clId="{DF70A800-D743-4B65-9743-43293E6CFFD2}" dt="2025-06-14T23:41:15.061" v="41" actId="47"/>
        <pc:sldMkLst>
          <pc:docMk/>
          <pc:sldMk cId="429998406" sldId="519"/>
        </pc:sldMkLst>
      </pc:sldChg>
      <pc:sldChg chg="del">
        <pc:chgData name="Pastor Jason Kauranen" userId="e0c3930084765aaa" providerId="LiveId" clId="{DF70A800-D743-4B65-9743-43293E6CFFD2}" dt="2025-06-14T23:39:49.190" v="22" actId="47"/>
        <pc:sldMkLst>
          <pc:docMk/>
          <pc:sldMk cId="2187435763" sldId="521"/>
        </pc:sldMkLst>
      </pc:sldChg>
      <pc:sldChg chg="del">
        <pc:chgData name="Pastor Jason Kauranen" userId="e0c3930084765aaa" providerId="LiveId" clId="{DF70A800-D743-4B65-9743-43293E6CFFD2}" dt="2025-06-14T23:39:40.568" v="17" actId="47"/>
        <pc:sldMkLst>
          <pc:docMk/>
          <pc:sldMk cId="14492441" sldId="522"/>
        </pc:sldMkLst>
      </pc:sldChg>
      <pc:sldChg chg="del">
        <pc:chgData name="Pastor Jason Kauranen" userId="e0c3930084765aaa" providerId="LiveId" clId="{DF70A800-D743-4B65-9743-43293E6CFFD2}" dt="2025-06-14T23:39:47.901" v="21" actId="47"/>
        <pc:sldMkLst>
          <pc:docMk/>
          <pc:sldMk cId="742894381" sldId="524"/>
        </pc:sldMkLst>
      </pc:sldChg>
      <pc:sldChg chg="del">
        <pc:chgData name="Pastor Jason Kauranen" userId="e0c3930084765aaa" providerId="LiveId" clId="{DF70A800-D743-4B65-9743-43293E6CFFD2}" dt="2025-06-14T23:41:13.088" v="40" actId="47"/>
        <pc:sldMkLst>
          <pc:docMk/>
          <pc:sldMk cId="3096816776" sldId="525"/>
        </pc:sldMkLst>
      </pc:sldChg>
      <pc:sldChg chg="del">
        <pc:chgData name="Pastor Jason Kauranen" userId="e0c3930084765aaa" providerId="LiveId" clId="{DF70A800-D743-4B65-9743-43293E6CFFD2}" dt="2025-06-14T23:41:10.238" v="39" actId="47"/>
        <pc:sldMkLst>
          <pc:docMk/>
          <pc:sldMk cId="2724097506" sldId="526"/>
        </pc:sldMkLst>
      </pc:sldChg>
      <pc:sldChg chg="del">
        <pc:chgData name="Pastor Jason Kauranen" userId="e0c3930084765aaa" providerId="LiveId" clId="{DF70A800-D743-4B65-9743-43293E6CFFD2}" dt="2025-06-14T23:41:05.076" v="38" actId="47"/>
        <pc:sldMkLst>
          <pc:docMk/>
          <pc:sldMk cId="1120966295" sldId="531"/>
        </pc:sldMkLst>
      </pc:sldChg>
      <pc:sldChg chg="del">
        <pc:chgData name="Pastor Jason Kauranen" userId="e0c3930084765aaa" providerId="LiveId" clId="{DF70A800-D743-4B65-9743-43293E6CFFD2}" dt="2025-06-14T23:41:01.636" v="37" actId="47"/>
        <pc:sldMkLst>
          <pc:docMk/>
          <pc:sldMk cId="460223639" sldId="533"/>
        </pc:sldMkLst>
      </pc:sldChg>
      <pc:sldChg chg="del">
        <pc:chgData name="Pastor Jason Kauranen" userId="e0c3930084765aaa" providerId="LiveId" clId="{DF70A800-D743-4B65-9743-43293E6CFFD2}" dt="2025-06-14T23:39:55.391" v="23" actId="47"/>
        <pc:sldMkLst>
          <pc:docMk/>
          <pc:sldMk cId="3511891774" sldId="539"/>
        </pc:sldMkLst>
      </pc:sldChg>
      <pc:sldChg chg="del">
        <pc:chgData name="Pastor Jason Kauranen" userId="e0c3930084765aaa" providerId="LiveId" clId="{DF70A800-D743-4B65-9743-43293E6CFFD2}" dt="2025-06-14T23:40:57.747" v="35" actId="47"/>
        <pc:sldMkLst>
          <pc:docMk/>
          <pc:sldMk cId="466848402" sldId="542"/>
        </pc:sldMkLst>
      </pc:sldChg>
      <pc:sldChg chg="del">
        <pc:chgData name="Pastor Jason Kauranen" userId="e0c3930084765aaa" providerId="LiveId" clId="{DF70A800-D743-4B65-9743-43293E6CFFD2}" dt="2025-06-14T23:40:55.769" v="34" actId="47"/>
        <pc:sldMkLst>
          <pc:docMk/>
          <pc:sldMk cId="725737152" sldId="543"/>
        </pc:sldMkLst>
      </pc:sldChg>
      <pc:sldChg chg="del">
        <pc:chgData name="Pastor Jason Kauranen" userId="e0c3930084765aaa" providerId="LiveId" clId="{DF70A800-D743-4B65-9743-43293E6CFFD2}" dt="2025-06-14T23:40:59.367" v="36" actId="47"/>
        <pc:sldMkLst>
          <pc:docMk/>
          <pc:sldMk cId="4255878791" sldId="545"/>
        </pc:sldMkLst>
      </pc:sldChg>
      <pc:sldChg chg="del ord">
        <pc:chgData name="Pastor Jason Kauranen" userId="e0c3930084765aaa" providerId="LiveId" clId="{DF70A800-D743-4B65-9743-43293E6CFFD2}" dt="2025-06-14T23:40:53.619" v="33" actId="47"/>
        <pc:sldMkLst>
          <pc:docMk/>
          <pc:sldMk cId="3692166261" sldId="548"/>
        </pc:sldMkLst>
      </pc:sldChg>
      <pc:sldChg chg="modSp mod ord">
        <pc:chgData name="Pastor Jason Kauranen" userId="e0c3930084765aaa" providerId="LiveId" clId="{DF70A800-D743-4B65-9743-43293E6CFFD2}" dt="2025-06-14T23:41:46.195" v="46"/>
        <pc:sldMkLst>
          <pc:docMk/>
          <pc:sldMk cId="2406253680" sldId="550"/>
        </pc:sldMkLst>
      </pc:sldChg>
      <pc:sldChg chg="del">
        <pc:chgData name="Pastor Jason Kauranen" userId="e0c3930084765aaa" providerId="LiveId" clId="{DF70A800-D743-4B65-9743-43293E6CFFD2}" dt="2025-06-14T23:39:24.695" v="11" actId="47"/>
        <pc:sldMkLst>
          <pc:docMk/>
          <pc:sldMk cId="1041114579" sldId="555"/>
        </pc:sldMkLst>
      </pc:sldChg>
      <pc:sldChg chg="del">
        <pc:chgData name="Pastor Jason Kauranen" userId="e0c3930084765aaa" providerId="LiveId" clId="{DF70A800-D743-4B65-9743-43293E6CFFD2}" dt="2025-06-14T23:39:26.303" v="12" actId="47"/>
        <pc:sldMkLst>
          <pc:docMk/>
          <pc:sldMk cId="2800284098" sldId="556"/>
        </pc:sldMkLst>
      </pc:sldChg>
      <pc:sldChg chg="del">
        <pc:chgData name="Pastor Jason Kauranen" userId="e0c3930084765aaa" providerId="LiveId" clId="{DF70A800-D743-4B65-9743-43293E6CFFD2}" dt="2025-06-14T23:39:27.650" v="13" actId="47"/>
        <pc:sldMkLst>
          <pc:docMk/>
          <pc:sldMk cId="1699785261" sldId="557"/>
        </pc:sldMkLst>
      </pc:sldChg>
      <pc:sldChg chg="del">
        <pc:chgData name="Pastor Jason Kauranen" userId="e0c3930084765aaa" providerId="LiveId" clId="{DF70A800-D743-4B65-9743-43293E6CFFD2}" dt="2025-06-14T23:39:28.869" v="14" actId="47"/>
        <pc:sldMkLst>
          <pc:docMk/>
          <pc:sldMk cId="3483002983" sldId="558"/>
        </pc:sldMkLst>
      </pc:sldChg>
      <pc:sldChg chg="del">
        <pc:chgData name="Pastor Jason Kauranen" userId="e0c3930084765aaa" providerId="LiveId" clId="{DF70A800-D743-4B65-9743-43293E6CFFD2}" dt="2025-06-14T23:39:30.624" v="15" actId="47"/>
        <pc:sldMkLst>
          <pc:docMk/>
          <pc:sldMk cId="182471793" sldId="559"/>
        </pc:sldMkLst>
      </pc:sldChg>
      <pc:sldChg chg="del">
        <pc:chgData name="Pastor Jason Kauranen" userId="e0c3930084765aaa" providerId="LiveId" clId="{DF70A800-D743-4B65-9743-43293E6CFFD2}" dt="2025-06-14T23:39:31.902" v="16" actId="47"/>
        <pc:sldMkLst>
          <pc:docMk/>
          <pc:sldMk cId="651526275" sldId="560"/>
        </pc:sldMkLst>
      </pc:sldChg>
      <pc:sldChg chg="del">
        <pc:chgData name="Pastor Jason Kauranen" userId="e0c3930084765aaa" providerId="LiveId" clId="{DF70A800-D743-4B65-9743-43293E6CFFD2}" dt="2025-06-14T23:40:49.651" v="30" actId="47"/>
        <pc:sldMkLst>
          <pc:docMk/>
          <pc:sldMk cId="2772806144" sldId="561"/>
        </pc:sldMkLst>
      </pc:sldChg>
      <pc:sldChg chg="del">
        <pc:chgData name="Pastor Jason Kauranen" userId="e0c3930084765aaa" providerId="LiveId" clId="{DF70A800-D743-4B65-9743-43293E6CFFD2}" dt="2025-06-14T23:40:06.869" v="25" actId="47"/>
        <pc:sldMkLst>
          <pc:docMk/>
          <pc:sldMk cId="743533030" sldId="562"/>
        </pc:sldMkLst>
      </pc:sldChg>
      <pc:sldChg chg="del">
        <pc:chgData name="Pastor Jason Kauranen" userId="e0c3930084765aaa" providerId="LiveId" clId="{DF70A800-D743-4B65-9743-43293E6CFFD2}" dt="2025-06-14T23:40:01.064" v="24" actId="47"/>
        <pc:sldMkLst>
          <pc:docMk/>
          <pc:sldMk cId="2059915836" sldId="569"/>
        </pc:sldMkLst>
      </pc:sldChg>
      <pc:sldChg chg="modSp new mod">
        <pc:chgData name="Pastor Jason Kauranen" userId="e0c3930084765aaa" providerId="LiveId" clId="{DF70A800-D743-4B65-9743-43293E6CFFD2}" dt="2025-06-14T23:57:00.987" v="224" actId="20577"/>
        <pc:sldMkLst>
          <pc:docMk/>
          <pc:sldMk cId="3035410600" sldId="573"/>
        </pc:sldMkLst>
      </pc:sldChg>
      <pc:sldChg chg="modSp new mod">
        <pc:chgData name="Pastor Jason Kauranen" userId="e0c3930084765aaa" providerId="LiveId" clId="{DF70A800-D743-4B65-9743-43293E6CFFD2}" dt="2025-06-14T23:50:57.775" v="202" actId="255"/>
        <pc:sldMkLst>
          <pc:docMk/>
          <pc:sldMk cId="348764395" sldId="574"/>
        </pc:sldMkLst>
      </pc:sldChg>
      <pc:sldChg chg="modSp new mod">
        <pc:chgData name="Pastor Jason Kauranen" userId="e0c3930084765aaa" providerId="LiveId" clId="{DF70A800-D743-4B65-9743-43293E6CFFD2}" dt="2025-06-14T23:57:57.339" v="229" actId="20577"/>
        <pc:sldMkLst>
          <pc:docMk/>
          <pc:sldMk cId="1937184774" sldId="575"/>
        </pc:sldMkLst>
      </pc:sldChg>
      <pc:sldChg chg="modSp new mod">
        <pc:chgData name="Pastor Jason Kauranen" userId="e0c3930084765aaa" providerId="LiveId" clId="{DF70A800-D743-4B65-9743-43293E6CFFD2}" dt="2025-06-15T00:04:42.843" v="246" actId="20577"/>
        <pc:sldMkLst>
          <pc:docMk/>
          <pc:sldMk cId="991965425" sldId="576"/>
        </pc:sldMkLst>
      </pc:sldChg>
      <pc:sldChg chg="modSp new mod ord">
        <pc:chgData name="Pastor Jason Kauranen" userId="e0c3930084765aaa" providerId="LiveId" clId="{DF70A800-D743-4B65-9743-43293E6CFFD2}" dt="2025-06-14T23:55:57.518" v="221"/>
        <pc:sldMkLst>
          <pc:docMk/>
          <pc:sldMk cId="1831662660" sldId="577"/>
        </pc:sldMkLst>
      </pc:sldChg>
      <pc:sldChg chg="modSp new mod">
        <pc:chgData name="Pastor Jason Kauranen" userId="e0c3930084765aaa" providerId="LiveId" clId="{DF70A800-D743-4B65-9743-43293E6CFFD2}" dt="2025-06-15T00:11:57.802" v="253" actId="20577"/>
        <pc:sldMkLst>
          <pc:docMk/>
          <pc:sldMk cId="68846286" sldId="578"/>
        </pc:sldMkLst>
      </pc:sldChg>
      <pc:sldChg chg="modSp new mod">
        <pc:chgData name="Pastor Jason Kauranen" userId="e0c3930084765aaa" providerId="LiveId" clId="{DF70A800-D743-4B65-9743-43293E6CFFD2}" dt="2025-06-15T00:13:51.209" v="255"/>
        <pc:sldMkLst>
          <pc:docMk/>
          <pc:sldMk cId="3923459865" sldId="579"/>
        </pc:sldMkLst>
      </pc:sldChg>
      <pc:sldChg chg="modSp new mod">
        <pc:chgData name="Pastor Jason Kauranen" userId="e0c3930084765aaa" providerId="LiveId" clId="{DF70A800-D743-4B65-9743-43293E6CFFD2}" dt="2025-06-15T00:22:34.445" v="263" actId="20577"/>
        <pc:sldMkLst>
          <pc:docMk/>
          <pc:sldMk cId="1720471987" sldId="580"/>
        </pc:sldMkLst>
      </pc:sldChg>
      <pc:sldChg chg="modSp new mod">
        <pc:chgData name="Pastor Jason Kauranen" userId="e0c3930084765aaa" providerId="LiveId" clId="{DF70A800-D743-4B65-9743-43293E6CFFD2}" dt="2025-06-15T00:29:09.063" v="293" actId="20577"/>
        <pc:sldMkLst>
          <pc:docMk/>
          <pc:sldMk cId="2039920363" sldId="581"/>
        </pc:sldMkLst>
      </pc:sldChg>
      <pc:sldChg chg="modSp new mod">
        <pc:chgData name="Pastor Jason Kauranen" userId="e0c3930084765aaa" providerId="LiveId" clId="{DF70A800-D743-4B65-9743-43293E6CFFD2}" dt="2025-06-15T00:32:28.028" v="303" actId="20577"/>
        <pc:sldMkLst>
          <pc:docMk/>
          <pc:sldMk cId="2419366275" sldId="582"/>
        </pc:sldMkLst>
      </pc:sldChg>
      <pc:sldChg chg="modSp new mod">
        <pc:chgData name="Pastor Jason Kauranen" userId="e0c3930084765aaa" providerId="LiveId" clId="{DF70A800-D743-4B65-9743-43293E6CFFD2}" dt="2025-06-15T00:40:36.214" v="312" actId="20577"/>
        <pc:sldMkLst>
          <pc:docMk/>
          <pc:sldMk cId="2641472672" sldId="583"/>
        </pc:sldMkLst>
      </pc:sldChg>
      <pc:sldChg chg="modSp new mod">
        <pc:chgData name="Pastor Jason Kauranen" userId="e0c3930084765aaa" providerId="LiveId" clId="{DF70A800-D743-4B65-9743-43293E6CFFD2}" dt="2025-06-15T00:41:11.981" v="318" actId="255"/>
        <pc:sldMkLst>
          <pc:docMk/>
          <pc:sldMk cId="2040523005" sldId="584"/>
        </pc:sldMkLst>
      </pc:sldChg>
      <pc:sldChg chg="modSp new mod">
        <pc:chgData name="Pastor Jason Kauranen" userId="e0c3930084765aaa" providerId="LiveId" clId="{DF70A800-D743-4B65-9743-43293E6CFFD2}" dt="2025-06-15T00:42:07.447" v="321" actId="115"/>
        <pc:sldMkLst>
          <pc:docMk/>
          <pc:sldMk cId="1273354741" sldId="585"/>
        </pc:sldMkLst>
      </pc:sldChg>
      <pc:sldChg chg="addSp delSp modSp new mod">
        <pc:chgData name="Pastor Jason Kauranen" userId="e0c3930084765aaa" providerId="LiveId" clId="{DF70A800-D743-4B65-9743-43293E6CFFD2}" dt="2025-06-15T00:53:34.501" v="348" actId="20577"/>
        <pc:sldMkLst>
          <pc:docMk/>
          <pc:sldMk cId="674350286" sldId="586"/>
        </pc:sldMkLst>
      </pc:sldChg>
      <pc:sldChg chg="modSp new mod">
        <pc:chgData name="Pastor Jason Kauranen" userId="e0c3930084765aaa" providerId="LiveId" clId="{DF70A800-D743-4B65-9743-43293E6CFFD2}" dt="2025-06-15T00:57:29.856" v="352" actId="20577"/>
        <pc:sldMkLst>
          <pc:docMk/>
          <pc:sldMk cId="861185790" sldId="587"/>
        </pc:sldMkLst>
      </pc:sldChg>
      <pc:sldChg chg="modSp new mod">
        <pc:chgData name="Pastor Jason Kauranen" userId="e0c3930084765aaa" providerId="LiveId" clId="{DF70A800-D743-4B65-9743-43293E6CFFD2}" dt="2025-06-15T01:03:39.196" v="357" actId="20577"/>
        <pc:sldMkLst>
          <pc:docMk/>
          <pc:sldMk cId="716358577" sldId="588"/>
        </pc:sldMkLst>
      </pc:sldChg>
      <pc:sldChg chg="modSp new mod">
        <pc:chgData name="Pastor Jason Kauranen" userId="e0c3930084765aaa" providerId="LiveId" clId="{DF70A800-D743-4B65-9743-43293E6CFFD2}" dt="2025-06-15T01:05:08.999" v="365" actId="20577"/>
        <pc:sldMkLst>
          <pc:docMk/>
          <pc:sldMk cId="2883317722" sldId="589"/>
        </pc:sldMkLst>
      </pc:sldChg>
      <pc:sldChg chg="modSp new mod">
        <pc:chgData name="Pastor Jason Kauranen" userId="e0c3930084765aaa" providerId="LiveId" clId="{DF70A800-D743-4B65-9743-43293E6CFFD2}" dt="2025-06-15T01:06:46.918" v="372" actId="255"/>
        <pc:sldMkLst>
          <pc:docMk/>
          <pc:sldMk cId="3543252753" sldId="590"/>
        </pc:sldMkLst>
      </pc:sldChg>
      <pc:sldChg chg="modSp new mod">
        <pc:chgData name="Pastor Jason Kauranen" userId="e0c3930084765aaa" providerId="LiveId" clId="{DF70A800-D743-4B65-9743-43293E6CFFD2}" dt="2025-06-15T01:36:24.255" v="391" actId="255"/>
        <pc:sldMkLst>
          <pc:docMk/>
          <pc:sldMk cId="1054063925" sldId="591"/>
        </pc:sldMkLst>
      </pc:sldChg>
      <pc:sldChg chg="modSp new mod">
        <pc:chgData name="Pastor Jason Kauranen" userId="e0c3930084765aaa" providerId="LiveId" clId="{DF70A800-D743-4B65-9743-43293E6CFFD2}" dt="2025-06-15T01:35:47.590" v="386" actId="255"/>
        <pc:sldMkLst>
          <pc:docMk/>
          <pc:sldMk cId="2916115899" sldId="592"/>
        </pc:sldMkLst>
      </pc:sldChg>
      <pc:sldChg chg="modSp new mod">
        <pc:chgData name="Pastor Jason Kauranen" userId="e0c3930084765aaa" providerId="LiveId" clId="{DF70A800-D743-4B65-9743-43293E6CFFD2}" dt="2025-06-15T01:38:22.646" v="414" actId="114"/>
        <pc:sldMkLst>
          <pc:docMk/>
          <pc:sldMk cId="1640692386" sldId="593"/>
        </pc:sldMkLst>
      </pc:sldChg>
      <pc:sldChg chg="modSp new mod">
        <pc:chgData name="Pastor Jason Kauranen" userId="e0c3930084765aaa" providerId="LiveId" clId="{DF70A800-D743-4B65-9743-43293E6CFFD2}" dt="2025-06-15T01:41:18.778" v="444" actId="20577"/>
        <pc:sldMkLst>
          <pc:docMk/>
          <pc:sldMk cId="2680685886" sldId="594"/>
        </pc:sldMkLst>
      </pc:sldChg>
      <pc:sldChg chg="modSp new mod">
        <pc:chgData name="Pastor Jason Kauranen" userId="e0c3930084765aaa" providerId="LiveId" clId="{DF70A800-D743-4B65-9743-43293E6CFFD2}" dt="2025-06-15T01:42:53.795" v="461" actId="114"/>
        <pc:sldMkLst>
          <pc:docMk/>
          <pc:sldMk cId="345380021" sldId="595"/>
        </pc:sldMkLst>
      </pc:sldChg>
      <pc:sldChg chg="modSp new mod">
        <pc:chgData name="Pastor Jason Kauranen" userId="e0c3930084765aaa" providerId="LiveId" clId="{DF70A800-D743-4B65-9743-43293E6CFFD2}" dt="2025-06-15T01:45:44.849" v="494" actId="20577"/>
        <pc:sldMkLst>
          <pc:docMk/>
          <pc:sldMk cId="1468020844" sldId="596"/>
        </pc:sldMkLst>
      </pc:sldChg>
      <pc:sldChg chg="modSp new mod">
        <pc:chgData name="Pastor Jason Kauranen" userId="e0c3930084765aaa" providerId="LiveId" clId="{DF70A800-D743-4B65-9743-43293E6CFFD2}" dt="2025-06-15T01:59:09.885" v="784" actId="20577"/>
        <pc:sldMkLst>
          <pc:docMk/>
          <pc:sldMk cId="4270862739" sldId="597"/>
        </pc:sldMkLst>
      </pc:sldChg>
      <pc:sldChg chg="modSp new mod">
        <pc:chgData name="Pastor Jason Kauranen" userId="e0c3930084765aaa" providerId="LiveId" clId="{DF70A800-D743-4B65-9743-43293E6CFFD2}" dt="2025-06-15T02:02:07.177" v="791" actId="115"/>
        <pc:sldMkLst>
          <pc:docMk/>
          <pc:sldMk cId="351464400" sldId="598"/>
        </pc:sldMkLst>
      </pc:sldChg>
      <pc:sldChg chg="modSp new mod">
        <pc:chgData name="Pastor Jason Kauranen" userId="e0c3930084765aaa" providerId="LiveId" clId="{DF70A800-D743-4B65-9743-43293E6CFFD2}" dt="2025-06-15T02:06:58.405" v="824" actId="20577"/>
        <pc:sldMkLst>
          <pc:docMk/>
          <pc:sldMk cId="1165168879" sldId="599"/>
        </pc:sldMkLst>
      </pc:sldChg>
      <pc:sldChg chg="modSp new mod">
        <pc:chgData name="Pastor Jason Kauranen" userId="e0c3930084765aaa" providerId="LiveId" clId="{DF70A800-D743-4B65-9743-43293E6CFFD2}" dt="2025-06-15T02:03:54.249" v="797" actId="115"/>
        <pc:sldMkLst>
          <pc:docMk/>
          <pc:sldMk cId="3770906790" sldId="600"/>
        </pc:sldMkLst>
      </pc:sldChg>
      <pc:sldChg chg="modSp new mod">
        <pc:chgData name="Pastor Jason Kauranen" userId="e0c3930084765aaa" providerId="LiveId" clId="{DF70A800-D743-4B65-9743-43293E6CFFD2}" dt="2025-06-15T02:04:33.613" v="799"/>
        <pc:sldMkLst>
          <pc:docMk/>
          <pc:sldMk cId="4023478733" sldId="601"/>
        </pc:sldMkLst>
      </pc:sldChg>
    </pc:docChg>
  </pc:docChgLst>
  <pc:docChgLst>
    <pc:chgData name="Pastor Jason Kauranen" userId="e0c3930084765aaa" providerId="LiveId" clId="{3E8A58AE-0399-4755-8293-6C6239F0B370}"/>
    <pc:docChg chg="custSel addSld delSld modSld sldOrd">
      <pc:chgData name="Pastor Jason Kauranen" userId="e0c3930084765aaa" providerId="LiveId" clId="{3E8A58AE-0399-4755-8293-6C6239F0B370}" dt="2025-08-10T01:51:30.957" v="230" actId="14100"/>
      <pc:docMkLst>
        <pc:docMk/>
      </pc:docMkLst>
      <pc:sldChg chg="modSp mod">
        <pc:chgData name="Pastor Jason Kauranen" userId="e0c3930084765aaa" providerId="LiveId" clId="{3E8A58AE-0399-4755-8293-6C6239F0B370}" dt="2025-08-10T00:00:34.798" v="10" actId="20577"/>
        <pc:sldMkLst>
          <pc:docMk/>
          <pc:sldMk cId="3827829371" sldId="307"/>
        </pc:sldMkLst>
        <pc:spChg chg="mod">
          <ac:chgData name="Pastor Jason Kauranen" userId="e0c3930084765aaa" providerId="LiveId" clId="{3E8A58AE-0399-4755-8293-6C6239F0B370}" dt="2025-08-10T00:00:34.798" v="10" actId="20577"/>
          <ac:spMkLst>
            <pc:docMk/>
            <pc:sldMk cId="3827829371" sldId="307"/>
            <ac:spMk id="2" creationId="{4D60DAD2-C106-4269-E9BC-01FC495E1322}"/>
          </ac:spMkLst>
        </pc:spChg>
      </pc:sldChg>
      <pc:sldChg chg="ord">
        <pc:chgData name="Pastor Jason Kauranen" userId="e0c3930084765aaa" providerId="LiveId" clId="{3E8A58AE-0399-4755-8293-6C6239F0B370}" dt="2025-08-10T01:49:53.101" v="220"/>
        <pc:sldMkLst>
          <pc:docMk/>
          <pc:sldMk cId="2052473728" sldId="538"/>
        </pc:sldMkLst>
      </pc:sldChg>
      <pc:sldChg chg="del">
        <pc:chgData name="Pastor Jason Kauranen" userId="e0c3930084765aaa" providerId="LiveId" clId="{3E8A58AE-0399-4755-8293-6C6239F0B370}" dt="2025-08-10T01:50:26.081" v="223" actId="47"/>
        <pc:sldMkLst>
          <pc:docMk/>
          <pc:sldMk cId="2707236730" sldId="572"/>
        </pc:sldMkLst>
      </pc:sldChg>
      <pc:sldChg chg="del">
        <pc:chgData name="Pastor Jason Kauranen" userId="e0c3930084765aaa" providerId="LiveId" clId="{3E8A58AE-0399-4755-8293-6C6239F0B370}" dt="2025-08-10T00:00:58.950" v="11" actId="47"/>
        <pc:sldMkLst>
          <pc:docMk/>
          <pc:sldMk cId="322265696" sldId="620"/>
        </pc:sldMkLst>
      </pc:sldChg>
      <pc:sldChg chg="del">
        <pc:chgData name="Pastor Jason Kauranen" userId="e0c3930084765aaa" providerId="LiveId" clId="{3E8A58AE-0399-4755-8293-6C6239F0B370}" dt="2025-08-10T00:01:01.761" v="13" actId="47"/>
        <pc:sldMkLst>
          <pc:docMk/>
          <pc:sldMk cId="987761439" sldId="622"/>
        </pc:sldMkLst>
      </pc:sldChg>
      <pc:sldChg chg="del">
        <pc:chgData name="Pastor Jason Kauranen" userId="e0c3930084765aaa" providerId="LiveId" clId="{3E8A58AE-0399-4755-8293-6C6239F0B370}" dt="2025-08-10T01:50:21.838" v="222" actId="47"/>
        <pc:sldMkLst>
          <pc:docMk/>
          <pc:sldMk cId="3602636526" sldId="628"/>
        </pc:sldMkLst>
      </pc:sldChg>
      <pc:sldChg chg="del">
        <pc:chgData name="Pastor Jason Kauranen" userId="e0c3930084765aaa" providerId="LiveId" clId="{3E8A58AE-0399-4755-8293-6C6239F0B370}" dt="2025-08-10T01:50:19.483" v="221" actId="47"/>
        <pc:sldMkLst>
          <pc:docMk/>
          <pc:sldMk cId="2529434752" sldId="629"/>
        </pc:sldMkLst>
      </pc:sldChg>
      <pc:sldChg chg="del">
        <pc:chgData name="Pastor Jason Kauranen" userId="e0c3930084765aaa" providerId="LiveId" clId="{3E8A58AE-0399-4755-8293-6C6239F0B370}" dt="2025-08-10T00:01:03.962" v="14" actId="47"/>
        <pc:sldMkLst>
          <pc:docMk/>
          <pc:sldMk cId="485187753" sldId="630"/>
        </pc:sldMkLst>
      </pc:sldChg>
      <pc:sldChg chg="del">
        <pc:chgData name="Pastor Jason Kauranen" userId="e0c3930084765aaa" providerId="LiveId" clId="{3E8A58AE-0399-4755-8293-6C6239F0B370}" dt="2025-08-10T00:01:01.164" v="12" actId="47"/>
        <pc:sldMkLst>
          <pc:docMk/>
          <pc:sldMk cId="2319992974" sldId="631"/>
        </pc:sldMkLst>
      </pc:sldChg>
      <pc:sldChg chg="del">
        <pc:chgData name="Pastor Jason Kauranen" userId="e0c3930084765aaa" providerId="LiveId" clId="{3E8A58AE-0399-4755-8293-6C6239F0B370}" dt="2025-08-10T00:01:06.577" v="15" actId="47"/>
        <pc:sldMkLst>
          <pc:docMk/>
          <pc:sldMk cId="1976969982" sldId="632"/>
        </pc:sldMkLst>
      </pc:sldChg>
      <pc:sldChg chg="del">
        <pc:chgData name="Pastor Jason Kauranen" userId="e0c3930084765aaa" providerId="LiveId" clId="{3E8A58AE-0399-4755-8293-6C6239F0B370}" dt="2025-08-10T00:01:08.012" v="16" actId="47"/>
        <pc:sldMkLst>
          <pc:docMk/>
          <pc:sldMk cId="3113338724" sldId="633"/>
        </pc:sldMkLst>
      </pc:sldChg>
      <pc:sldChg chg="del">
        <pc:chgData name="Pastor Jason Kauranen" userId="e0c3930084765aaa" providerId="LiveId" clId="{3E8A58AE-0399-4755-8293-6C6239F0B370}" dt="2025-08-10T00:01:09" v="17" actId="47"/>
        <pc:sldMkLst>
          <pc:docMk/>
          <pc:sldMk cId="3516838765" sldId="634"/>
        </pc:sldMkLst>
      </pc:sldChg>
      <pc:sldChg chg="del">
        <pc:chgData name="Pastor Jason Kauranen" userId="e0c3930084765aaa" providerId="LiveId" clId="{3E8A58AE-0399-4755-8293-6C6239F0B370}" dt="2025-08-10T00:01:21.788" v="19" actId="47"/>
        <pc:sldMkLst>
          <pc:docMk/>
          <pc:sldMk cId="3531086776" sldId="635"/>
        </pc:sldMkLst>
      </pc:sldChg>
      <pc:sldChg chg="del">
        <pc:chgData name="Pastor Jason Kauranen" userId="e0c3930084765aaa" providerId="LiveId" clId="{3E8A58AE-0399-4755-8293-6C6239F0B370}" dt="2025-08-10T00:01:26.390" v="20" actId="47"/>
        <pc:sldMkLst>
          <pc:docMk/>
          <pc:sldMk cId="1726377663" sldId="636"/>
        </pc:sldMkLst>
      </pc:sldChg>
      <pc:sldChg chg="del">
        <pc:chgData name="Pastor Jason Kauranen" userId="e0c3930084765aaa" providerId="LiveId" clId="{3E8A58AE-0399-4755-8293-6C6239F0B370}" dt="2025-08-10T00:01:17.988" v="18" actId="47"/>
        <pc:sldMkLst>
          <pc:docMk/>
          <pc:sldMk cId="2091084925" sldId="637"/>
        </pc:sldMkLst>
      </pc:sldChg>
      <pc:sldChg chg="del">
        <pc:chgData name="Pastor Jason Kauranen" userId="e0c3930084765aaa" providerId="LiveId" clId="{3E8A58AE-0399-4755-8293-6C6239F0B370}" dt="2025-08-10T00:01:28.895" v="21" actId="47"/>
        <pc:sldMkLst>
          <pc:docMk/>
          <pc:sldMk cId="3240746705" sldId="638"/>
        </pc:sldMkLst>
      </pc:sldChg>
      <pc:sldChg chg="del">
        <pc:chgData name="Pastor Jason Kauranen" userId="e0c3930084765aaa" providerId="LiveId" clId="{3E8A58AE-0399-4755-8293-6C6239F0B370}" dt="2025-08-10T00:01:33.563" v="22" actId="47"/>
        <pc:sldMkLst>
          <pc:docMk/>
          <pc:sldMk cId="1340689575" sldId="639"/>
        </pc:sldMkLst>
      </pc:sldChg>
      <pc:sldChg chg="del">
        <pc:chgData name="Pastor Jason Kauranen" userId="e0c3930084765aaa" providerId="LiveId" clId="{3E8A58AE-0399-4755-8293-6C6239F0B370}" dt="2025-08-10T00:01:34.170" v="23" actId="47"/>
        <pc:sldMkLst>
          <pc:docMk/>
          <pc:sldMk cId="1383209353" sldId="640"/>
        </pc:sldMkLst>
      </pc:sldChg>
      <pc:sldChg chg="del">
        <pc:chgData name="Pastor Jason Kauranen" userId="e0c3930084765aaa" providerId="LiveId" clId="{3E8A58AE-0399-4755-8293-6C6239F0B370}" dt="2025-08-10T00:01:34.690" v="24" actId="47"/>
        <pc:sldMkLst>
          <pc:docMk/>
          <pc:sldMk cId="2576874508" sldId="641"/>
        </pc:sldMkLst>
      </pc:sldChg>
      <pc:sldChg chg="del">
        <pc:chgData name="Pastor Jason Kauranen" userId="e0c3930084765aaa" providerId="LiveId" clId="{3E8A58AE-0399-4755-8293-6C6239F0B370}" dt="2025-08-10T00:01:35.292" v="25" actId="47"/>
        <pc:sldMkLst>
          <pc:docMk/>
          <pc:sldMk cId="3086708668" sldId="642"/>
        </pc:sldMkLst>
      </pc:sldChg>
      <pc:sldChg chg="del">
        <pc:chgData name="Pastor Jason Kauranen" userId="e0c3930084765aaa" providerId="LiveId" clId="{3E8A58AE-0399-4755-8293-6C6239F0B370}" dt="2025-08-10T00:01:36.448" v="26" actId="47"/>
        <pc:sldMkLst>
          <pc:docMk/>
          <pc:sldMk cId="2913582331" sldId="643"/>
        </pc:sldMkLst>
      </pc:sldChg>
      <pc:sldChg chg="del">
        <pc:chgData name="Pastor Jason Kauranen" userId="e0c3930084765aaa" providerId="LiveId" clId="{3E8A58AE-0399-4755-8293-6C6239F0B370}" dt="2025-08-10T00:01:37.294" v="27" actId="47"/>
        <pc:sldMkLst>
          <pc:docMk/>
          <pc:sldMk cId="282884996" sldId="644"/>
        </pc:sldMkLst>
      </pc:sldChg>
      <pc:sldChg chg="del">
        <pc:chgData name="Pastor Jason Kauranen" userId="e0c3930084765aaa" providerId="LiveId" clId="{3E8A58AE-0399-4755-8293-6C6239F0B370}" dt="2025-08-10T00:01:38.529" v="28" actId="47"/>
        <pc:sldMkLst>
          <pc:docMk/>
          <pc:sldMk cId="1755032121" sldId="645"/>
        </pc:sldMkLst>
      </pc:sldChg>
      <pc:sldChg chg="del">
        <pc:chgData name="Pastor Jason Kauranen" userId="e0c3930084765aaa" providerId="LiveId" clId="{3E8A58AE-0399-4755-8293-6C6239F0B370}" dt="2025-08-10T00:01:41.598" v="29" actId="47"/>
        <pc:sldMkLst>
          <pc:docMk/>
          <pc:sldMk cId="759930330" sldId="646"/>
        </pc:sldMkLst>
      </pc:sldChg>
      <pc:sldChg chg="del">
        <pc:chgData name="Pastor Jason Kauranen" userId="e0c3930084765aaa" providerId="LiveId" clId="{3E8A58AE-0399-4755-8293-6C6239F0B370}" dt="2025-08-10T00:01:45.151" v="30" actId="47"/>
        <pc:sldMkLst>
          <pc:docMk/>
          <pc:sldMk cId="1140636512" sldId="647"/>
        </pc:sldMkLst>
      </pc:sldChg>
      <pc:sldChg chg="del">
        <pc:chgData name="Pastor Jason Kauranen" userId="e0c3930084765aaa" providerId="LiveId" clId="{3E8A58AE-0399-4755-8293-6C6239F0B370}" dt="2025-08-10T00:01:46.810" v="31" actId="47"/>
        <pc:sldMkLst>
          <pc:docMk/>
          <pc:sldMk cId="2974625784" sldId="648"/>
        </pc:sldMkLst>
      </pc:sldChg>
      <pc:sldChg chg="del">
        <pc:chgData name="Pastor Jason Kauranen" userId="e0c3930084765aaa" providerId="LiveId" clId="{3E8A58AE-0399-4755-8293-6C6239F0B370}" dt="2025-08-10T00:01:48.827" v="33" actId="47"/>
        <pc:sldMkLst>
          <pc:docMk/>
          <pc:sldMk cId="3582899691" sldId="649"/>
        </pc:sldMkLst>
      </pc:sldChg>
      <pc:sldChg chg="del">
        <pc:chgData name="Pastor Jason Kauranen" userId="e0c3930084765aaa" providerId="LiveId" clId="{3E8A58AE-0399-4755-8293-6C6239F0B370}" dt="2025-08-10T00:01:50.344" v="34" actId="47"/>
        <pc:sldMkLst>
          <pc:docMk/>
          <pc:sldMk cId="434369901" sldId="650"/>
        </pc:sldMkLst>
      </pc:sldChg>
      <pc:sldChg chg="del">
        <pc:chgData name="Pastor Jason Kauranen" userId="e0c3930084765aaa" providerId="LiveId" clId="{3E8A58AE-0399-4755-8293-6C6239F0B370}" dt="2025-08-10T00:01:53.490" v="35" actId="47"/>
        <pc:sldMkLst>
          <pc:docMk/>
          <pc:sldMk cId="2895633664" sldId="651"/>
        </pc:sldMkLst>
      </pc:sldChg>
      <pc:sldChg chg="del">
        <pc:chgData name="Pastor Jason Kauranen" userId="e0c3930084765aaa" providerId="LiveId" clId="{3E8A58AE-0399-4755-8293-6C6239F0B370}" dt="2025-08-10T00:02:02.816" v="36" actId="47"/>
        <pc:sldMkLst>
          <pc:docMk/>
          <pc:sldMk cId="3654052721" sldId="652"/>
        </pc:sldMkLst>
      </pc:sldChg>
      <pc:sldChg chg="del">
        <pc:chgData name="Pastor Jason Kauranen" userId="e0c3930084765aaa" providerId="LiveId" clId="{3E8A58AE-0399-4755-8293-6C6239F0B370}" dt="2025-08-10T00:06:15.568" v="38" actId="47"/>
        <pc:sldMkLst>
          <pc:docMk/>
          <pc:sldMk cId="1381011976" sldId="654"/>
        </pc:sldMkLst>
      </pc:sldChg>
      <pc:sldChg chg="del">
        <pc:chgData name="Pastor Jason Kauranen" userId="e0c3930084765aaa" providerId="LiveId" clId="{3E8A58AE-0399-4755-8293-6C6239F0B370}" dt="2025-08-10T00:06:14.387" v="37" actId="47"/>
        <pc:sldMkLst>
          <pc:docMk/>
          <pc:sldMk cId="2864402766" sldId="655"/>
        </pc:sldMkLst>
      </pc:sldChg>
      <pc:sldChg chg="del">
        <pc:chgData name="Pastor Jason Kauranen" userId="e0c3930084765aaa" providerId="LiveId" clId="{3E8A58AE-0399-4755-8293-6C6239F0B370}" dt="2025-08-10T00:06:16.380" v="39" actId="47"/>
        <pc:sldMkLst>
          <pc:docMk/>
          <pc:sldMk cId="2859969049" sldId="656"/>
        </pc:sldMkLst>
      </pc:sldChg>
      <pc:sldChg chg="del">
        <pc:chgData name="Pastor Jason Kauranen" userId="e0c3930084765aaa" providerId="LiveId" clId="{3E8A58AE-0399-4755-8293-6C6239F0B370}" dt="2025-08-10T00:01:48.305" v="32" actId="47"/>
        <pc:sldMkLst>
          <pc:docMk/>
          <pc:sldMk cId="3537881081" sldId="657"/>
        </pc:sldMkLst>
      </pc:sldChg>
      <pc:sldChg chg="del">
        <pc:chgData name="Pastor Jason Kauranen" userId="e0c3930084765aaa" providerId="LiveId" clId="{3E8A58AE-0399-4755-8293-6C6239F0B370}" dt="2025-08-10T00:06:18.508" v="40" actId="47"/>
        <pc:sldMkLst>
          <pc:docMk/>
          <pc:sldMk cId="1344248440" sldId="658"/>
        </pc:sldMkLst>
      </pc:sldChg>
      <pc:sldChg chg="del">
        <pc:chgData name="Pastor Jason Kauranen" userId="e0c3930084765aaa" providerId="LiveId" clId="{3E8A58AE-0399-4755-8293-6C6239F0B370}" dt="2025-08-10T00:06:19.476" v="41" actId="47"/>
        <pc:sldMkLst>
          <pc:docMk/>
          <pc:sldMk cId="26488212" sldId="659"/>
        </pc:sldMkLst>
      </pc:sldChg>
      <pc:sldChg chg="modSp new mod">
        <pc:chgData name="Pastor Jason Kauranen" userId="e0c3930084765aaa" providerId="LiveId" clId="{3E8A58AE-0399-4755-8293-6C6239F0B370}" dt="2025-08-10T00:07:42.306" v="45" actId="255"/>
        <pc:sldMkLst>
          <pc:docMk/>
          <pc:sldMk cId="2746934849" sldId="668"/>
        </pc:sldMkLst>
        <pc:spChg chg="mod">
          <ac:chgData name="Pastor Jason Kauranen" userId="e0c3930084765aaa" providerId="LiveId" clId="{3E8A58AE-0399-4755-8293-6C6239F0B370}" dt="2025-08-10T00:07:42.306" v="45" actId="255"/>
          <ac:spMkLst>
            <pc:docMk/>
            <pc:sldMk cId="2746934849" sldId="668"/>
            <ac:spMk id="2" creationId="{BF909D40-FF11-24B5-3C7F-2D9903B85411}"/>
          </ac:spMkLst>
        </pc:spChg>
      </pc:sldChg>
      <pc:sldChg chg="modSp new mod">
        <pc:chgData name="Pastor Jason Kauranen" userId="e0c3930084765aaa" providerId="LiveId" clId="{3E8A58AE-0399-4755-8293-6C6239F0B370}" dt="2025-08-10T00:08:57.064" v="76" actId="20577"/>
        <pc:sldMkLst>
          <pc:docMk/>
          <pc:sldMk cId="601782577" sldId="669"/>
        </pc:sldMkLst>
        <pc:spChg chg="mod">
          <ac:chgData name="Pastor Jason Kauranen" userId="e0c3930084765aaa" providerId="LiveId" clId="{3E8A58AE-0399-4755-8293-6C6239F0B370}" dt="2025-08-10T00:08:57.064" v="76" actId="20577"/>
          <ac:spMkLst>
            <pc:docMk/>
            <pc:sldMk cId="601782577" sldId="669"/>
            <ac:spMk id="2" creationId="{6679404C-7087-A106-4D95-EBCC0BE6CA88}"/>
          </ac:spMkLst>
        </pc:spChg>
      </pc:sldChg>
      <pc:sldChg chg="modSp new mod">
        <pc:chgData name="Pastor Jason Kauranen" userId="e0c3930084765aaa" providerId="LiveId" clId="{3E8A58AE-0399-4755-8293-6C6239F0B370}" dt="2025-08-10T00:15:06.724" v="88" actId="20577"/>
        <pc:sldMkLst>
          <pc:docMk/>
          <pc:sldMk cId="997496693" sldId="670"/>
        </pc:sldMkLst>
        <pc:spChg chg="mod">
          <ac:chgData name="Pastor Jason Kauranen" userId="e0c3930084765aaa" providerId="LiveId" clId="{3E8A58AE-0399-4755-8293-6C6239F0B370}" dt="2025-08-10T00:15:06.724" v="88" actId="20577"/>
          <ac:spMkLst>
            <pc:docMk/>
            <pc:sldMk cId="997496693" sldId="670"/>
            <ac:spMk id="2" creationId="{96CE5796-F256-FB8E-DA6B-61805A99D288}"/>
          </ac:spMkLst>
        </pc:spChg>
      </pc:sldChg>
      <pc:sldChg chg="modSp new mod">
        <pc:chgData name="Pastor Jason Kauranen" userId="e0c3930084765aaa" providerId="LiveId" clId="{3E8A58AE-0399-4755-8293-6C6239F0B370}" dt="2025-08-10T00:19:54.344" v="91" actId="115"/>
        <pc:sldMkLst>
          <pc:docMk/>
          <pc:sldMk cId="56099251" sldId="671"/>
        </pc:sldMkLst>
        <pc:spChg chg="mod">
          <ac:chgData name="Pastor Jason Kauranen" userId="e0c3930084765aaa" providerId="LiveId" clId="{3E8A58AE-0399-4755-8293-6C6239F0B370}" dt="2025-08-10T00:19:54.344" v="91" actId="115"/>
          <ac:spMkLst>
            <pc:docMk/>
            <pc:sldMk cId="56099251" sldId="671"/>
            <ac:spMk id="2" creationId="{C4E1876C-92AF-F7B5-EBBB-21575254A756}"/>
          </ac:spMkLst>
        </pc:spChg>
      </pc:sldChg>
      <pc:sldChg chg="modSp new mod">
        <pc:chgData name="Pastor Jason Kauranen" userId="e0c3930084765aaa" providerId="LiveId" clId="{3E8A58AE-0399-4755-8293-6C6239F0B370}" dt="2025-08-10T00:35:50.053" v="93"/>
        <pc:sldMkLst>
          <pc:docMk/>
          <pc:sldMk cId="1202762565" sldId="672"/>
        </pc:sldMkLst>
        <pc:spChg chg="mod">
          <ac:chgData name="Pastor Jason Kauranen" userId="e0c3930084765aaa" providerId="LiveId" clId="{3E8A58AE-0399-4755-8293-6C6239F0B370}" dt="2025-08-10T00:35:50.053" v="93"/>
          <ac:spMkLst>
            <pc:docMk/>
            <pc:sldMk cId="1202762565" sldId="672"/>
            <ac:spMk id="2" creationId="{E88BFA08-707B-E88B-84D6-962E368DAC71}"/>
          </ac:spMkLst>
        </pc:spChg>
      </pc:sldChg>
      <pc:sldChg chg="modSp new mod ord">
        <pc:chgData name="Pastor Jason Kauranen" userId="e0c3930084765aaa" providerId="LiveId" clId="{3E8A58AE-0399-4755-8293-6C6239F0B370}" dt="2025-08-10T00:14:14.315" v="84"/>
        <pc:sldMkLst>
          <pc:docMk/>
          <pc:sldMk cId="2465344585" sldId="673"/>
        </pc:sldMkLst>
        <pc:spChg chg="mod">
          <ac:chgData name="Pastor Jason Kauranen" userId="e0c3930084765aaa" providerId="LiveId" clId="{3E8A58AE-0399-4755-8293-6C6239F0B370}" dt="2025-08-10T00:14:06.491" v="82" actId="115"/>
          <ac:spMkLst>
            <pc:docMk/>
            <pc:sldMk cId="2465344585" sldId="673"/>
            <ac:spMk id="2" creationId="{8C819CCD-DDE9-18FE-2EB6-FC1D56257440}"/>
          </ac:spMkLst>
        </pc:spChg>
      </pc:sldChg>
      <pc:sldChg chg="modSp new mod">
        <pc:chgData name="Pastor Jason Kauranen" userId="e0c3930084765aaa" providerId="LiveId" clId="{3E8A58AE-0399-4755-8293-6C6239F0B370}" dt="2025-08-10T00:42:20.856" v="96" actId="20577"/>
        <pc:sldMkLst>
          <pc:docMk/>
          <pc:sldMk cId="4276331440" sldId="674"/>
        </pc:sldMkLst>
        <pc:spChg chg="mod">
          <ac:chgData name="Pastor Jason Kauranen" userId="e0c3930084765aaa" providerId="LiveId" clId="{3E8A58AE-0399-4755-8293-6C6239F0B370}" dt="2025-08-10T00:42:20.856" v="96" actId="20577"/>
          <ac:spMkLst>
            <pc:docMk/>
            <pc:sldMk cId="4276331440" sldId="674"/>
            <ac:spMk id="2" creationId="{01669E85-40DF-30C4-F30E-7290B1D09C36}"/>
          </ac:spMkLst>
        </pc:spChg>
      </pc:sldChg>
      <pc:sldChg chg="modSp new mod">
        <pc:chgData name="Pastor Jason Kauranen" userId="e0c3930084765aaa" providerId="LiveId" clId="{3E8A58AE-0399-4755-8293-6C6239F0B370}" dt="2025-08-10T00:44:44.465" v="104" actId="255"/>
        <pc:sldMkLst>
          <pc:docMk/>
          <pc:sldMk cId="3151052228" sldId="675"/>
        </pc:sldMkLst>
        <pc:spChg chg="mod">
          <ac:chgData name="Pastor Jason Kauranen" userId="e0c3930084765aaa" providerId="LiveId" clId="{3E8A58AE-0399-4755-8293-6C6239F0B370}" dt="2025-08-10T00:44:44.465" v="104" actId="255"/>
          <ac:spMkLst>
            <pc:docMk/>
            <pc:sldMk cId="3151052228" sldId="675"/>
            <ac:spMk id="2" creationId="{A0FD4B28-EAFF-A814-8BB7-1B0D98A6F3F5}"/>
          </ac:spMkLst>
        </pc:spChg>
      </pc:sldChg>
      <pc:sldChg chg="modSp new mod ord">
        <pc:chgData name="Pastor Jason Kauranen" userId="e0c3930084765aaa" providerId="LiveId" clId="{3E8A58AE-0399-4755-8293-6C6239F0B370}" dt="2025-08-10T00:44:05.674" v="100"/>
        <pc:sldMkLst>
          <pc:docMk/>
          <pc:sldMk cId="3455691850" sldId="676"/>
        </pc:sldMkLst>
        <pc:spChg chg="mod">
          <ac:chgData name="Pastor Jason Kauranen" userId="e0c3930084765aaa" providerId="LiveId" clId="{3E8A58AE-0399-4755-8293-6C6239F0B370}" dt="2025-08-10T00:42:59.245" v="98"/>
          <ac:spMkLst>
            <pc:docMk/>
            <pc:sldMk cId="3455691850" sldId="676"/>
            <ac:spMk id="2" creationId="{63504F71-2C21-FA50-558E-ADDF51562AA8}"/>
          </ac:spMkLst>
        </pc:spChg>
      </pc:sldChg>
      <pc:sldChg chg="modSp new mod">
        <pc:chgData name="Pastor Jason Kauranen" userId="e0c3930084765aaa" providerId="LiveId" clId="{3E8A58AE-0399-4755-8293-6C6239F0B370}" dt="2025-08-10T00:45:40.529" v="108" actId="20577"/>
        <pc:sldMkLst>
          <pc:docMk/>
          <pc:sldMk cId="477739330" sldId="677"/>
        </pc:sldMkLst>
        <pc:spChg chg="mod">
          <ac:chgData name="Pastor Jason Kauranen" userId="e0c3930084765aaa" providerId="LiveId" clId="{3E8A58AE-0399-4755-8293-6C6239F0B370}" dt="2025-08-10T00:45:40.529" v="108" actId="20577"/>
          <ac:spMkLst>
            <pc:docMk/>
            <pc:sldMk cId="477739330" sldId="677"/>
            <ac:spMk id="2" creationId="{CB7D9A01-3F4E-741F-C6BD-A4EAB9B53950}"/>
          </ac:spMkLst>
        </pc:spChg>
      </pc:sldChg>
      <pc:sldChg chg="modSp new mod">
        <pc:chgData name="Pastor Jason Kauranen" userId="e0c3930084765aaa" providerId="LiveId" clId="{3E8A58AE-0399-4755-8293-6C6239F0B370}" dt="2025-08-10T00:46:14.260" v="112" actId="20577"/>
        <pc:sldMkLst>
          <pc:docMk/>
          <pc:sldMk cId="2796271287" sldId="678"/>
        </pc:sldMkLst>
        <pc:spChg chg="mod">
          <ac:chgData name="Pastor Jason Kauranen" userId="e0c3930084765aaa" providerId="LiveId" clId="{3E8A58AE-0399-4755-8293-6C6239F0B370}" dt="2025-08-10T00:46:14.260" v="112" actId="20577"/>
          <ac:spMkLst>
            <pc:docMk/>
            <pc:sldMk cId="2796271287" sldId="678"/>
            <ac:spMk id="2" creationId="{2E73D451-919D-5388-BC65-83F3B7CFBE42}"/>
          </ac:spMkLst>
        </pc:spChg>
      </pc:sldChg>
      <pc:sldChg chg="modSp new mod">
        <pc:chgData name="Pastor Jason Kauranen" userId="e0c3930084765aaa" providerId="LiveId" clId="{3E8A58AE-0399-4755-8293-6C6239F0B370}" dt="2025-08-10T00:47:13.013" v="121" actId="313"/>
        <pc:sldMkLst>
          <pc:docMk/>
          <pc:sldMk cId="1147126642" sldId="679"/>
        </pc:sldMkLst>
        <pc:spChg chg="mod">
          <ac:chgData name="Pastor Jason Kauranen" userId="e0c3930084765aaa" providerId="LiveId" clId="{3E8A58AE-0399-4755-8293-6C6239F0B370}" dt="2025-08-10T00:47:13.013" v="121" actId="313"/>
          <ac:spMkLst>
            <pc:docMk/>
            <pc:sldMk cId="1147126642" sldId="679"/>
            <ac:spMk id="2" creationId="{54725B49-349D-97F4-2B01-5BB396A51D60}"/>
          </ac:spMkLst>
        </pc:spChg>
      </pc:sldChg>
      <pc:sldChg chg="modSp new mod">
        <pc:chgData name="Pastor Jason Kauranen" userId="e0c3930084765aaa" providerId="LiveId" clId="{3E8A58AE-0399-4755-8293-6C6239F0B370}" dt="2025-08-10T00:49:54.267" v="123"/>
        <pc:sldMkLst>
          <pc:docMk/>
          <pc:sldMk cId="939269983" sldId="680"/>
        </pc:sldMkLst>
        <pc:spChg chg="mod">
          <ac:chgData name="Pastor Jason Kauranen" userId="e0c3930084765aaa" providerId="LiveId" clId="{3E8A58AE-0399-4755-8293-6C6239F0B370}" dt="2025-08-10T00:49:54.267" v="123"/>
          <ac:spMkLst>
            <pc:docMk/>
            <pc:sldMk cId="939269983" sldId="680"/>
            <ac:spMk id="2" creationId="{0792B8B4-23A8-525C-20BA-408209375C35}"/>
          </ac:spMkLst>
        </pc:spChg>
      </pc:sldChg>
      <pc:sldChg chg="modSp new mod">
        <pc:chgData name="Pastor Jason Kauranen" userId="e0c3930084765aaa" providerId="LiveId" clId="{3E8A58AE-0399-4755-8293-6C6239F0B370}" dt="2025-08-10T00:50:57.861" v="126" actId="115"/>
        <pc:sldMkLst>
          <pc:docMk/>
          <pc:sldMk cId="237875384" sldId="681"/>
        </pc:sldMkLst>
        <pc:spChg chg="mod">
          <ac:chgData name="Pastor Jason Kauranen" userId="e0c3930084765aaa" providerId="LiveId" clId="{3E8A58AE-0399-4755-8293-6C6239F0B370}" dt="2025-08-10T00:50:57.861" v="126" actId="115"/>
          <ac:spMkLst>
            <pc:docMk/>
            <pc:sldMk cId="237875384" sldId="681"/>
            <ac:spMk id="2" creationId="{37969F44-3BD3-AB7D-B448-B4BB9B541605}"/>
          </ac:spMkLst>
        </pc:spChg>
      </pc:sldChg>
      <pc:sldChg chg="modSp new mod">
        <pc:chgData name="Pastor Jason Kauranen" userId="e0c3930084765aaa" providerId="LiveId" clId="{3E8A58AE-0399-4755-8293-6C6239F0B370}" dt="2025-08-10T00:52:12.102" v="132" actId="20577"/>
        <pc:sldMkLst>
          <pc:docMk/>
          <pc:sldMk cId="4276038229" sldId="682"/>
        </pc:sldMkLst>
        <pc:spChg chg="mod">
          <ac:chgData name="Pastor Jason Kauranen" userId="e0c3930084765aaa" providerId="LiveId" clId="{3E8A58AE-0399-4755-8293-6C6239F0B370}" dt="2025-08-10T00:52:12.102" v="132" actId="20577"/>
          <ac:spMkLst>
            <pc:docMk/>
            <pc:sldMk cId="4276038229" sldId="682"/>
            <ac:spMk id="2" creationId="{20A60227-6C50-EBCE-2EE3-110D1A1EA99E}"/>
          </ac:spMkLst>
        </pc:spChg>
      </pc:sldChg>
      <pc:sldChg chg="modSp new mod">
        <pc:chgData name="Pastor Jason Kauranen" userId="e0c3930084765aaa" providerId="LiveId" clId="{3E8A58AE-0399-4755-8293-6C6239F0B370}" dt="2025-08-10T00:54:29.096" v="135" actId="20577"/>
        <pc:sldMkLst>
          <pc:docMk/>
          <pc:sldMk cId="2934612189" sldId="683"/>
        </pc:sldMkLst>
        <pc:spChg chg="mod">
          <ac:chgData name="Pastor Jason Kauranen" userId="e0c3930084765aaa" providerId="LiveId" clId="{3E8A58AE-0399-4755-8293-6C6239F0B370}" dt="2025-08-10T00:54:29.096" v="135" actId="20577"/>
          <ac:spMkLst>
            <pc:docMk/>
            <pc:sldMk cId="2934612189" sldId="683"/>
            <ac:spMk id="2" creationId="{83063F87-DE43-F040-64DC-863D5FE3BDEF}"/>
          </ac:spMkLst>
        </pc:spChg>
      </pc:sldChg>
      <pc:sldChg chg="modSp new mod">
        <pc:chgData name="Pastor Jason Kauranen" userId="e0c3930084765aaa" providerId="LiveId" clId="{3E8A58AE-0399-4755-8293-6C6239F0B370}" dt="2025-08-10T00:57:44.472" v="137"/>
        <pc:sldMkLst>
          <pc:docMk/>
          <pc:sldMk cId="1581763226" sldId="684"/>
        </pc:sldMkLst>
        <pc:spChg chg="mod">
          <ac:chgData name="Pastor Jason Kauranen" userId="e0c3930084765aaa" providerId="LiveId" clId="{3E8A58AE-0399-4755-8293-6C6239F0B370}" dt="2025-08-10T00:57:44.472" v="137"/>
          <ac:spMkLst>
            <pc:docMk/>
            <pc:sldMk cId="1581763226" sldId="684"/>
            <ac:spMk id="2" creationId="{7F89F5AF-3DEF-9116-3E22-9CCF5832B885}"/>
          </ac:spMkLst>
        </pc:spChg>
      </pc:sldChg>
      <pc:sldChg chg="modSp new mod">
        <pc:chgData name="Pastor Jason Kauranen" userId="e0c3930084765aaa" providerId="LiveId" clId="{3E8A58AE-0399-4755-8293-6C6239F0B370}" dt="2025-08-10T00:59:10.833" v="139"/>
        <pc:sldMkLst>
          <pc:docMk/>
          <pc:sldMk cId="3206680190" sldId="685"/>
        </pc:sldMkLst>
        <pc:spChg chg="mod">
          <ac:chgData name="Pastor Jason Kauranen" userId="e0c3930084765aaa" providerId="LiveId" clId="{3E8A58AE-0399-4755-8293-6C6239F0B370}" dt="2025-08-10T00:59:10.833" v="139"/>
          <ac:spMkLst>
            <pc:docMk/>
            <pc:sldMk cId="3206680190" sldId="685"/>
            <ac:spMk id="2" creationId="{103FC8E1-E9BB-330E-06A4-9F7F83025F6F}"/>
          </ac:spMkLst>
        </pc:spChg>
      </pc:sldChg>
      <pc:sldChg chg="modSp new mod">
        <pc:chgData name="Pastor Jason Kauranen" userId="e0c3930084765aaa" providerId="LiveId" clId="{3E8A58AE-0399-4755-8293-6C6239F0B370}" dt="2025-08-10T01:05:28.207" v="141"/>
        <pc:sldMkLst>
          <pc:docMk/>
          <pc:sldMk cId="3837659548" sldId="686"/>
        </pc:sldMkLst>
        <pc:spChg chg="mod">
          <ac:chgData name="Pastor Jason Kauranen" userId="e0c3930084765aaa" providerId="LiveId" clId="{3E8A58AE-0399-4755-8293-6C6239F0B370}" dt="2025-08-10T01:05:28.207" v="141"/>
          <ac:spMkLst>
            <pc:docMk/>
            <pc:sldMk cId="3837659548" sldId="686"/>
            <ac:spMk id="2" creationId="{6F86E318-3446-8E34-1745-255421F12DA7}"/>
          </ac:spMkLst>
        </pc:spChg>
      </pc:sldChg>
      <pc:sldChg chg="modSp new mod">
        <pc:chgData name="Pastor Jason Kauranen" userId="e0c3930084765aaa" providerId="LiveId" clId="{3E8A58AE-0399-4755-8293-6C6239F0B370}" dt="2025-08-10T01:05:45.461" v="143"/>
        <pc:sldMkLst>
          <pc:docMk/>
          <pc:sldMk cId="1050724578" sldId="687"/>
        </pc:sldMkLst>
        <pc:spChg chg="mod">
          <ac:chgData name="Pastor Jason Kauranen" userId="e0c3930084765aaa" providerId="LiveId" clId="{3E8A58AE-0399-4755-8293-6C6239F0B370}" dt="2025-08-10T01:05:45.461" v="143"/>
          <ac:spMkLst>
            <pc:docMk/>
            <pc:sldMk cId="1050724578" sldId="687"/>
            <ac:spMk id="2" creationId="{33CBBEA1-3B6A-3C0E-FBC8-AAB9CDF98CCD}"/>
          </ac:spMkLst>
        </pc:spChg>
      </pc:sldChg>
      <pc:sldChg chg="modSp new mod">
        <pc:chgData name="Pastor Jason Kauranen" userId="e0c3930084765aaa" providerId="LiveId" clId="{3E8A58AE-0399-4755-8293-6C6239F0B370}" dt="2025-08-10T01:06:04.993" v="145"/>
        <pc:sldMkLst>
          <pc:docMk/>
          <pc:sldMk cId="288939578" sldId="688"/>
        </pc:sldMkLst>
        <pc:spChg chg="mod">
          <ac:chgData name="Pastor Jason Kauranen" userId="e0c3930084765aaa" providerId="LiveId" clId="{3E8A58AE-0399-4755-8293-6C6239F0B370}" dt="2025-08-10T01:06:04.993" v="145"/>
          <ac:spMkLst>
            <pc:docMk/>
            <pc:sldMk cId="288939578" sldId="688"/>
            <ac:spMk id="2" creationId="{A6BA61FB-CDC8-3FC7-B1FB-C820CB76FFCC}"/>
          </ac:spMkLst>
        </pc:spChg>
      </pc:sldChg>
      <pc:sldChg chg="modSp new mod">
        <pc:chgData name="Pastor Jason Kauranen" userId="e0c3930084765aaa" providerId="LiveId" clId="{3E8A58AE-0399-4755-8293-6C6239F0B370}" dt="2025-08-10T01:15:08.363" v="148" actId="20577"/>
        <pc:sldMkLst>
          <pc:docMk/>
          <pc:sldMk cId="3700693413" sldId="689"/>
        </pc:sldMkLst>
        <pc:spChg chg="mod">
          <ac:chgData name="Pastor Jason Kauranen" userId="e0c3930084765aaa" providerId="LiveId" clId="{3E8A58AE-0399-4755-8293-6C6239F0B370}" dt="2025-08-10T01:15:08.363" v="148" actId="20577"/>
          <ac:spMkLst>
            <pc:docMk/>
            <pc:sldMk cId="3700693413" sldId="689"/>
            <ac:spMk id="2" creationId="{F30E1DE9-4ECE-A007-1740-16C58BEAD24A}"/>
          </ac:spMkLst>
        </pc:spChg>
      </pc:sldChg>
      <pc:sldChg chg="modSp new mod">
        <pc:chgData name="Pastor Jason Kauranen" userId="e0c3930084765aaa" providerId="LiveId" clId="{3E8A58AE-0399-4755-8293-6C6239F0B370}" dt="2025-08-10T01:22:46.708" v="186" actId="255"/>
        <pc:sldMkLst>
          <pc:docMk/>
          <pc:sldMk cId="203679891" sldId="690"/>
        </pc:sldMkLst>
        <pc:spChg chg="mod">
          <ac:chgData name="Pastor Jason Kauranen" userId="e0c3930084765aaa" providerId="LiveId" clId="{3E8A58AE-0399-4755-8293-6C6239F0B370}" dt="2025-08-10T01:22:46.708" v="186" actId="255"/>
          <ac:spMkLst>
            <pc:docMk/>
            <pc:sldMk cId="203679891" sldId="690"/>
            <ac:spMk id="2" creationId="{FD699256-EBDB-94EC-522F-5FF76ED0FDAF}"/>
          </ac:spMkLst>
        </pc:spChg>
      </pc:sldChg>
      <pc:sldChg chg="modSp new mod">
        <pc:chgData name="Pastor Jason Kauranen" userId="e0c3930084765aaa" providerId="LiveId" clId="{3E8A58AE-0399-4755-8293-6C6239F0B370}" dt="2025-08-10T01:33:35.693" v="188"/>
        <pc:sldMkLst>
          <pc:docMk/>
          <pc:sldMk cId="2114816038" sldId="691"/>
        </pc:sldMkLst>
        <pc:spChg chg="mod">
          <ac:chgData name="Pastor Jason Kauranen" userId="e0c3930084765aaa" providerId="LiveId" clId="{3E8A58AE-0399-4755-8293-6C6239F0B370}" dt="2025-08-10T01:33:35.693" v="188"/>
          <ac:spMkLst>
            <pc:docMk/>
            <pc:sldMk cId="2114816038" sldId="691"/>
            <ac:spMk id="2" creationId="{F99F1FE7-AF28-F957-E5FA-EA0921D2EED8}"/>
          </ac:spMkLst>
        </pc:spChg>
      </pc:sldChg>
      <pc:sldChg chg="modSp new mod">
        <pc:chgData name="Pastor Jason Kauranen" userId="e0c3930084765aaa" providerId="LiveId" clId="{3E8A58AE-0399-4755-8293-6C6239F0B370}" dt="2025-08-10T01:39:14.253" v="191" actId="115"/>
        <pc:sldMkLst>
          <pc:docMk/>
          <pc:sldMk cId="398865977" sldId="692"/>
        </pc:sldMkLst>
        <pc:spChg chg="mod">
          <ac:chgData name="Pastor Jason Kauranen" userId="e0c3930084765aaa" providerId="LiveId" clId="{3E8A58AE-0399-4755-8293-6C6239F0B370}" dt="2025-08-10T01:39:14.253" v="191" actId="115"/>
          <ac:spMkLst>
            <pc:docMk/>
            <pc:sldMk cId="398865977" sldId="692"/>
            <ac:spMk id="2" creationId="{520E4AE3-40C7-1F0A-92E4-0ECB0B4851CD}"/>
          </ac:spMkLst>
        </pc:spChg>
      </pc:sldChg>
      <pc:sldChg chg="modSp new mod">
        <pc:chgData name="Pastor Jason Kauranen" userId="e0c3930084765aaa" providerId="LiveId" clId="{3E8A58AE-0399-4755-8293-6C6239F0B370}" dt="2025-08-10T01:39:58.591" v="194" actId="114"/>
        <pc:sldMkLst>
          <pc:docMk/>
          <pc:sldMk cId="336201409" sldId="693"/>
        </pc:sldMkLst>
        <pc:spChg chg="mod">
          <ac:chgData name="Pastor Jason Kauranen" userId="e0c3930084765aaa" providerId="LiveId" clId="{3E8A58AE-0399-4755-8293-6C6239F0B370}" dt="2025-08-10T01:39:58.591" v="194" actId="114"/>
          <ac:spMkLst>
            <pc:docMk/>
            <pc:sldMk cId="336201409" sldId="693"/>
            <ac:spMk id="2" creationId="{F2AC76DE-A119-7766-C309-5B711DEB2C0F}"/>
          </ac:spMkLst>
        </pc:spChg>
      </pc:sldChg>
      <pc:sldChg chg="modSp new mod">
        <pc:chgData name="Pastor Jason Kauranen" userId="e0c3930084765aaa" providerId="LiveId" clId="{3E8A58AE-0399-4755-8293-6C6239F0B370}" dt="2025-08-10T01:46:50.844" v="196"/>
        <pc:sldMkLst>
          <pc:docMk/>
          <pc:sldMk cId="3879195235" sldId="694"/>
        </pc:sldMkLst>
        <pc:spChg chg="mod">
          <ac:chgData name="Pastor Jason Kauranen" userId="e0c3930084765aaa" providerId="LiveId" clId="{3E8A58AE-0399-4755-8293-6C6239F0B370}" dt="2025-08-10T01:46:50.844" v="196"/>
          <ac:spMkLst>
            <pc:docMk/>
            <pc:sldMk cId="3879195235" sldId="694"/>
            <ac:spMk id="2" creationId="{AF35DF7F-8877-33BC-87F2-684D370CE5F7}"/>
          </ac:spMkLst>
        </pc:spChg>
      </pc:sldChg>
      <pc:sldChg chg="modSp new mod">
        <pc:chgData name="Pastor Jason Kauranen" userId="e0c3930084765aaa" providerId="LiveId" clId="{3E8A58AE-0399-4755-8293-6C6239F0B370}" dt="2025-08-10T01:48:54.794" v="218" actId="20577"/>
        <pc:sldMkLst>
          <pc:docMk/>
          <pc:sldMk cId="2226206116" sldId="695"/>
        </pc:sldMkLst>
        <pc:spChg chg="mod">
          <ac:chgData name="Pastor Jason Kauranen" userId="e0c3930084765aaa" providerId="LiveId" clId="{3E8A58AE-0399-4755-8293-6C6239F0B370}" dt="2025-08-10T01:48:54.794" v="218" actId="20577"/>
          <ac:spMkLst>
            <pc:docMk/>
            <pc:sldMk cId="2226206116" sldId="695"/>
            <ac:spMk id="2" creationId="{046C69BF-82D8-17DB-2489-BA12F3B31067}"/>
          </ac:spMkLst>
        </pc:spChg>
      </pc:sldChg>
      <pc:sldChg chg="addSp modSp new mod">
        <pc:chgData name="Pastor Jason Kauranen" userId="e0c3930084765aaa" providerId="LiveId" clId="{3E8A58AE-0399-4755-8293-6C6239F0B370}" dt="2025-08-10T01:51:30.957" v="230" actId="14100"/>
        <pc:sldMkLst>
          <pc:docMk/>
          <pc:sldMk cId="1813221095" sldId="696"/>
        </pc:sldMkLst>
        <pc:picChg chg="add mod">
          <ac:chgData name="Pastor Jason Kauranen" userId="e0c3930084765aaa" providerId="LiveId" clId="{3E8A58AE-0399-4755-8293-6C6239F0B370}" dt="2025-08-10T01:51:30.957" v="230" actId="14100"/>
          <ac:picMkLst>
            <pc:docMk/>
            <pc:sldMk cId="1813221095" sldId="696"/>
            <ac:picMk id="3" creationId="{4BCFA5F1-4609-26D7-04A7-52CCB1279627}"/>
          </ac:picMkLst>
        </pc:picChg>
      </pc:sldChg>
    </pc:docChg>
  </pc:docChgLst>
  <pc:docChgLst>
    <pc:chgData name="Pastor Jason Kauranen" userId="e0c3930084765aaa" providerId="LiveId" clId="{05EAB3B8-184F-4125-AC37-317CCF7E8486}"/>
    <pc:docChg chg="undo redo custSel addSld delSld modSld sldOrd">
      <pc:chgData name="Pastor Jason Kauranen" userId="e0c3930084765aaa" providerId="LiveId" clId="{05EAB3B8-184F-4125-AC37-317CCF7E8486}" dt="2025-07-27T02:31:53.173" v="734" actId="20577"/>
      <pc:docMkLst>
        <pc:docMk/>
      </pc:docMkLst>
      <pc:sldChg chg="modSp mod">
        <pc:chgData name="Pastor Jason Kauranen" userId="e0c3930084765aaa" providerId="LiveId" clId="{05EAB3B8-184F-4125-AC37-317CCF7E8486}" dt="2025-07-27T02:31:53.173" v="734" actId="20577"/>
        <pc:sldMkLst>
          <pc:docMk/>
          <pc:sldMk cId="3827829371" sldId="307"/>
        </pc:sldMkLst>
        <pc:spChg chg="mod">
          <ac:chgData name="Pastor Jason Kauranen" userId="e0c3930084765aaa" providerId="LiveId" clId="{05EAB3B8-184F-4125-AC37-317CCF7E8486}" dt="2025-07-27T02:31:53.173" v="734" actId="20577"/>
          <ac:spMkLst>
            <pc:docMk/>
            <pc:sldMk cId="3827829371" sldId="307"/>
            <ac:spMk id="2" creationId="{4D60DAD2-C106-4269-E9BC-01FC495E1322}"/>
          </ac:spMkLst>
        </pc:spChg>
      </pc:sldChg>
      <pc:sldChg chg="ord">
        <pc:chgData name="Pastor Jason Kauranen" userId="e0c3930084765aaa" providerId="LiveId" clId="{05EAB3B8-184F-4125-AC37-317CCF7E8486}" dt="2025-07-27T02:17:57.861" v="730"/>
        <pc:sldMkLst>
          <pc:docMk/>
          <pc:sldMk cId="2052473728" sldId="538"/>
        </pc:sldMkLst>
      </pc:sldChg>
      <pc:sldChg chg="del">
        <pc:chgData name="Pastor Jason Kauranen" userId="e0c3930084765aaa" providerId="LiveId" clId="{05EAB3B8-184F-4125-AC37-317CCF7E8486}" dt="2025-07-26T23:44:56.038" v="157" actId="47"/>
        <pc:sldMkLst>
          <pc:docMk/>
          <pc:sldMk cId="1969110894" sldId="592"/>
        </pc:sldMkLst>
      </pc:sldChg>
      <pc:sldChg chg="del">
        <pc:chgData name="Pastor Jason Kauranen" userId="e0c3930084765aaa" providerId="LiveId" clId="{05EAB3B8-184F-4125-AC37-317CCF7E8486}" dt="2025-07-26T23:44:59.425" v="159" actId="47"/>
        <pc:sldMkLst>
          <pc:docMk/>
          <pc:sldMk cId="4002105088" sldId="596"/>
        </pc:sldMkLst>
      </pc:sldChg>
      <pc:sldChg chg="del">
        <pc:chgData name="Pastor Jason Kauranen" userId="e0c3930084765aaa" providerId="LiveId" clId="{05EAB3B8-184F-4125-AC37-317CCF7E8486}" dt="2025-07-26T23:45:00.186" v="160" actId="47"/>
        <pc:sldMkLst>
          <pc:docMk/>
          <pc:sldMk cId="696352730" sldId="597"/>
        </pc:sldMkLst>
      </pc:sldChg>
      <pc:sldChg chg="del">
        <pc:chgData name="Pastor Jason Kauranen" userId="e0c3930084765aaa" providerId="LiveId" clId="{05EAB3B8-184F-4125-AC37-317CCF7E8486}" dt="2025-07-26T23:45:00.768" v="161" actId="47"/>
        <pc:sldMkLst>
          <pc:docMk/>
          <pc:sldMk cId="1734488518" sldId="598"/>
        </pc:sldMkLst>
      </pc:sldChg>
      <pc:sldChg chg="del">
        <pc:chgData name="Pastor Jason Kauranen" userId="e0c3930084765aaa" providerId="LiveId" clId="{05EAB3B8-184F-4125-AC37-317CCF7E8486}" dt="2025-07-26T23:45:05.694" v="167" actId="47"/>
        <pc:sldMkLst>
          <pc:docMk/>
          <pc:sldMk cId="1495516317" sldId="605"/>
        </pc:sldMkLst>
      </pc:sldChg>
      <pc:sldChg chg="del">
        <pc:chgData name="Pastor Jason Kauranen" userId="e0c3930084765aaa" providerId="LiveId" clId="{05EAB3B8-184F-4125-AC37-317CCF7E8486}" dt="2025-07-26T23:45:07.431" v="169" actId="47"/>
        <pc:sldMkLst>
          <pc:docMk/>
          <pc:sldMk cId="1545276937" sldId="607"/>
        </pc:sldMkLst>
      </pc:sldChg>
      <pc:sldChg chg="del">
        <pc:chgData name="Pastor Jason Kauranen" userId="e0c3930084765aaa" providerId="LiveId" clId="{05EAB3B8-184F-4125-AC37-317CCF7E8486}" dt="2025-07-26T23:44:57.186" v="158" actId="47"/>
        <pc:sldMkLst>
          <pc:docMk/>
          <pc:sldMk cId="3626201582" sldId="608"/>
        </pc:sldMkLst>
      </pc:sldChg>
      <pc:sldChg chg="del">
        <pc:chgData name="Pastor Jason Kauranen" userId="e0c3930084765aaa" providerId="LiveId" clId="{05EAB3B8-184F-4125-AC37-317CCF7E8486}" dt="2025-07-26T23:45:01.361" v="162" actId="47"/>
        <pc:sldMkLst>
          <pc:docMk/>
          <pc:sldMk cId="2425824272" sldId="609"/>
        </pc:sldMkLst>
      </pc:sldChg>
      <pc:sldChg chg="del">
        <pc:chgData name="Pastor Jason Kauranen" userId="e0c3930084765aaa" providerId="LiveId" clId="{05EAB3B8-184F-4125-AC37-317CCF7E8486}" dt="2025-07-26T23:45:02.813" v="163" actId="47"/>
        <pc:sldMkLst>
          <pc:docMk/>
          <pc:sldMk cId="3363474268" sldId="610"/>
        </pc:sldMkLst>
      </pc:sldChg>
      <pc:sldChg chg="del">
        <pc:chgData name="Pastor Jason Kauranen" userId="e0c3930084765aaa" providerId="LiveId" clId="{05EAB3B8-184F-4125-AC37-317CCF7E8486}" dt="2025-07-26T23:45:03.371" v="164" actId="47"/>
        <pc:sldMkLst>
          <pc:docMk/>
          <pc:sldMk cId="1415994584" sldId="611"/>
        </pc:sldMkLst>
      </pc:sldChg>
      <pc:sldChg chg="del">
        <pc:chgData name="Pastor Jason Kauranen" userId="e0c3930084765aaa" providerId="LiveId" clId="{05EAB3B8-184F-4125-AC37-317CCF7E8486}" dt="2025-07-26T23:45:03.964" v="165" actId="47"/>
        <pc:sldMkLst>
          <pc:docMk/>
          <pc:sldMk cId="1500344192" sldId="612"/>
        </pc:sldMkLst>
      </pc:sldChg>
      <pc:sldChg chg="del">
        <pc:chgData name="Pastor Jason Kauranen" userId="e0c3930084765aaa" providerId="LiveId" clId="{05EAB3B8-184F-4125-AC37-317CCF7E8486}" dt="2025-07-26T23:45:04.796" v="166" actId="47"/>
        <pc:sldMkLst>
          <pc:docMk/>
          <pc:sldMk cId="2945817675" sldId="613"/>
        </pc:sldMkLst>
      </pc:sldChg>
      <pc:sldChg chg="del">
        <pc:chgData name="Pastor Jason Kauranen" userId="e0c3930084765aaa" providerId="LiveId" clId="{05EAB3B8-184F-4125-AC37-317CCF7E8486}" dt="2025-07-26T23:45:06.540" v="168" actId="47"/>
        <pc:sldMkLst>
          <pc:docMk/>
          <pc:sldMk cId="530972005" sldId="614"/>
        </pc:sldMkLst>
      </pc:sldChg>
      <pc:sldChg chg="del">
        <pc:chgData name="Pastor Jason Kauranen" userId="e0c3930084765aaa" providerId="LiveId" clId="{05EAB3B8-184F-4125-AC37-317CCF7E8486}" dt="2025-07-26T23:45:11.626" v="170" actId="47"/>
        <pc:sldMkLst>
          <pc:docMk/>
          <pc:sldMk cId="2175482140" sldId="615"/>
        </pc:sldMkLst>
      </pc:sldChg>
      <pc:sldChg chg="del">
        <pc:chgData name="Pastor Jason Kauranen" userId="e0c3930084765aaa" providerId="LiveId" clId="{05EAB3B8-184F-4125-AC37-317CCF7E8486}" dt="2025-07-26T23:45:14.433" v="171" actId="47"/>
        <pc:sldMkLst>
          <pc:docMk/>
          <pc:sldMk cId="4005496203" sldId="616"/>
        </pc:sldMkLst>
      </pc:sldChg>
      <pc:sldChg chg="del">
        <pc:chgData name="Pastor Jason Kauranen" userId="e0c3930084765aaa" providerId="LiveId" clId="{05EAB3B8-184F-4125-AC37-317CCF7E8486}" dt="2025-07-26T23:45:16.075" v="172" actId="47"/>
        <pc:sldMkLst>
          <pc:docMk/>
          <pc:sldMk cId="220022548" sldId="617"/>
        </pc:sldMkLst>
      </pc:sldChg>
      <pc:sldChg chg="del">
        <pc:chgData name="Pastor Jason Kauranen" userId="e0c3930084765aaa" providerId="LiveId" clId="{05EAB3B8-184F-4125-AC37-317CCF7E8486}" dt="2025-07-26T23:45:18.055" v="173" actId="47"/>
        <pc:sldMkLst>
          <pc:docMk/>
          <pc:sldMk cId="424857420" sldId="618"/>
        </pc:sldMkLst>
      </pc:sldChg>
      <pc:sldChg chg="del">
        <pc:chgData name="Pastor Jason Kauranen" userId="e0c3930084765aaa" providerId="LiveId" clId="{05EAB3B8-184F-4125-AC37-317CCF7E8486}" dt="2025-07-26T23:45:33.104" v="174" actId="47"/>
        <pc:sldMkLst>
          <pc:docMk/>
          <pc:sldMk cId="1598137713" sldId="619"/>
        </pc:sldMkLst>
      </pc:sldChg>
      <pc:sldChg chg="modSp mod">
        <pc:chgData name="Pastor Jason Kauranen" userId="e0c3930084765aaa" providerId="LiveId" clId="{05EAB3B8-184F-4125-AC37-317CCF7E8486}" dt="2025-07-26T23:46:50.776" v="187" actId="20577"/>
        <pc:sldMkLst>
          <pc:docMk/>
          <pc:sldMk cId="322265696" sldId="620"/>
        </pc:sldMkLst>
      </pc:sldChg>
      <pc:sldChg chg="add del">
        <pc:chgData name="Pastor Jason Kauranen" userId="e0c3930084765aaa" providerId="LiveId" clId="{05EAB3B8-184F-4125-AC37-317CCF7E8486}" dt="2025-07-26T23:46:54.932" v="188" actId="47"/>
        <pc:sldMkLst>
          <pc:docMk/>
          <pc:sldMk cId="1609491573" sldId="621"/>
        </pc:sldMkLst>
      </pc:sldChg>
      <pc:sldChg chg="del">
        <pc:chgData name="Pastor Jason Kauranen" userId="e0c3930084765aaa" providerId="LiveId" clId="{05EAB3B8-184F-4125-AC37-317CCF7E8486}" dt="2025-07-26T23:50:24.008" v="196" actId="47"/>
        <pc:sldMkLst>
          <pc:docMk/>
          <pc:sldMk cId="3600697215" sldId="623"/>
        </pc:sldMkLst>
      </pc:sldChg>
      <pc:sldChg chg="del">
        <pc:chgData name="Pastor Jason Kauranen" userId="e0c3930084765aaa" providerId="LiveId" clId="{05EAB3B8-184F-4125-AC37-317CCF7E8486}" dt="2025-07-26T23:52:14.904" v="197" actId="47"/>
        <pc:sldMkLst>
          <pc:docMk/>
          <pc:sldMk cId="3832267256" sldId="624"/>
        </pc:sldMkLst>
      </pc:sldChg>
      <pc:sldChg chg="del">
        <pc:chgData name="Pastor Jason Kauranen" userId="e0c3930084765aaa" providerId="LiveId" clId="{05EAB3B8-184F-4125-AC37-317CCF7E8486}" dt="2025-07-26T23:52:16.686" v="198" actId="47"/>
        <pc:sldMkLst>
          <pc:docMk/>
          <pc:sldMk cId="3936802731" sldId="625"/>
        </pc:sldMkLst>
      </pc:sldChg>
      <pc:sldChg chg="del">
        <pc:chgData name="Pastor Jason Kauranen" userId="e0c3930084765aaa" providerId="LiveId" clId="{05EAB3B8-184F-4125-AC37-317CCF7E8486}" dt="2025-07-26T23:52:19.317" v="199" actId="47"/>
        <pc:sldMkLst>
          <pc:docMk/>
          <pc:sldMk cId="1072699791" sldId="626"/>
        </pc:sldMkLst>
      </pc:sldChg>
      <pc:sldChg chg="del">
        <pc:chgData name="Pastor Jason Kauranen" userId="e0c3930084765aaa" providerId="LiveId" clId="{05EAB3B8-184F-4125-AC37-317CCF7E8486}" dt="2025-07-26T23:52:21.062" v="200" actId="47"/>
        <pc:sldMkLst>
          <pc:docMk/>
          <pc:sldMk cId="3964966119" sldId="627"/>
        </pc:sldMkLst>
      </pc:sldChg>
      <pc:sldChg chg="modSp new mod">
        <pc:chgData name="Pastor Jason Kauranen" userId="e0c3930084765aaa" providerId="LiveId" clId="{05EAB3B8-184F-4125-AC37-317CCF7E8486}" dt="2025-07-26T23:48:08.249" v="195" actId="20577"/>
        <pc:sldMkLst>
          <pc:docMk/>
          <pc:sldMk cId="2319992974" sldId="631"/>
        </pc:sldMkLst>
      </pc:sldChg>
      <pc:sldChg chg="modSp new mod">
        <pc:chgData name="Pastor Jason Kauranen" userId="e0c3930084765aaa" providerId="LiveId" clId="{05EAB3B8-184F-4125-AC37-317CCF7E8486}" dt="2025-07-26T23:54:01.504" v="273" actId="20577"/>
        <pc:sldMkLst>
          <pc:docMk/>
          <pc:sldMk cId="1976969982" sldId="632"/>
        </pc:sldMkLst>
      </pc:sldChg>
      <pc:sldChg chg="modSp new mod">
        <pc:chgData name="Pastor Jason Kauranen" userId="e0c3930084765aaa" providerId="LiveId" clId="{05EAB3B8-184F-4125-AC37-317CCF7E8486}" dt="2025-07-26T23:55:30.233" v="300" actId="255"/>
        <pc:sldMkLst>
          <pc:docMk/>
          <pc:sldMk cId="3113338724" sldId="633"/>
        </pc:sldMkLst>
      </pc:sldChg>
      <pc:sldChg chg="modSp new mod">
        <pc:chgData name="Pastor Jason Kauranen" userId="e0c3930084765aaa" providerId="LiveId" clId="{05EAB3B8-184F-4125-AC37-317CCF7E8486}" dt="2025-07-26T23:56:50.447" v="308" actId="115"/>
        <pc:sldMkLst>
          <pc:docMk/>
          <pc:sldMk cId="3516838765" sldId="634"/>
        </pc:sldMkLst>
      </pc:sldChg>
      <pc:sldChg chg="modSp new mod">
        <pc:chgData name="Pastor Jason Kauranen" userId="e0c3930084765aaa" providerId="LiveId" clId="{05EAB3B8-184F-4125-AC37-317CCF7E8486}" dt="2025-07-27T00:00:25.747" v="342" actId="114"/>
        <pc:sldMkLst>
          <pc:docMk/>
          <pc:sldMk cId="3531086776" sldId="635"/>
        </pc:sldMkLst>
      </pc:sldChg>
      <pc:sldChg chg="modSp new mod">
        <pc:chgData name="Pastor Jason Kauranen" userId="e0c3930084765aaa" providerId="LiveId" clId="{05EAB3B8-184F-4125-AC37-317CCF7E8486}" dt="2025-07-27T00:21:06.177" v="349" actId="20577"/>
        <pc:sldMkLst>
          <pc:docMk/>
          <pc:sldMk cId="1726377663" sldId="636"/>
        </pc:sldMkLst>
      </pc:sldChg>
      <pc:sldChg chg="modSp new mod ord">
        <pc:chgData name="Pastor Jason Kauranen" userId="e0c3930084765aaa" providerId="LiveId" clId="{05EAB3B8-184F-4125-AC37-317CCF7E8486}" dt="2025-07-26T23:58:36.722" v="327"/>
        <pc:sldMkLst>
          <pc:docMk/>
          <pc:sldMk cId="2091084925" sldId="637"/>
        </pc:sldMkLst>
      </pc:sldChg>
      <pc:sldChg chg="modSp new mod">
        <pc:chgData name="Pastor Jason Kauranen" userId="e0c3930084765aaa" providerId="LiveId" clId="{05EAB3B8-184F-4125-AC37-317CCF7E8486}" dt="2025-07-27T00:22:41.737" v="360" actId="20577"/>
        <pc:sldMkLst>
          <pc:docMk/>
          <pc:sldMk cId="3240746705" sldId="638"/>
        </pc:sldMkLst>
      </pc:sldChg>
      <pc:sldChg chg="modSp new mod">
        <pc:chgData name="Pastor Jason Kauranen" userId="e0c3930084765aaa" providerId="LiveId" clId="{05EAB3B8-184F-4125-AC37-317CCF7E8486}" dt="2025-07-27T00:24:44.144" v="369" actId="20577"/>
        <pc:sldMkLst>
          <pc:docMk/>
          <pc:sldMk cId="1340689575" sldId="639"/>
        </pc:sldMkLst>
      </pc:sldChg>
      <pc:sldChg chg="modSp new mod">
        <pc:chgData name="Pastor Jason Kauranen" userId="e0c3930084765aaa" providerId="LiveId" clId="{05EAB3B8-184F-4125-AC37-317CCF7E8486}" dt="2025-07-27T00:26:48.146" v="372" actId="20577"/>
        <pc:sldMkLst>
          <pc:docMk/>
          <pc:sldMk cId="1383209353" sldId="640"/>
        </pc:sldMkLst>
      </pc:sldChg>
      <pc:sldChg chg="modSp new mod">
        <pc:chgData name="Pastor Jason Kauranen" userId="e0c3930084765aaa" providerId="LiveId" clId="{05EAB3B8-184F-4125-AC37-317CCF7E8486}" dt="2025-07-27T00:37:13.991" v="386" actId="115"/>
        <pc:sldMkLst>
          <pc:docMk/>
          <pc:sldMk cId="2576874508" sldId="641"/>
        </pc:sldMkLst>
      </pc:sldChg>
      <pc:sldChg chg="modSp new mod">
        <pc:chgData name="Pastor Jason Kauranen" userId="e0c3930084765aaa" providerId="LiveId" clId="{05EAB3B8-184F-4125-AC37-317CCF7E8486}" dt="2025-07-27T00:37:35.767" v="387" actId="115"/>
        <pc:sldMkLst>
          <pc:docMk/>
          <pc:sldMk cId="3086708668" sldId="642"/>
        </pc:sldMkLst>
      </pc:sldChg>
      <pc:sldChg chg="modSp new mod">
        <pc:chgData name="Pastor Jason Kauranen" userId="e0c3930084765aaa" providerId="LiveId" clId="{05EAB3B8-184F-4125-AC37-317CCF7E8486}" dt="2025-07-27T00:35:18.791" v="385" actId="20577"/>
        <pc:sldMkLst>
          <pc:docMk/>
          <pc:sldMk cId="2913582331" sldId="643"/>
        </pc:sldMkLst>
      </pc:sldChg>
      <pc:sldChg chg="modSp new mod">
        <pc:chgData name="Pastor Jason Kauranen" userId="e0c3930084765aaa" providerId="LiveId" clId="{05EAB3B8-184F-4125-AC37-317CCF7E8486}" dt="2025-07-27T01:04:16.502" v="390" actId="20577"/>
        <pc:sldMkLst>
          <pc:docMk/>
          <pc:sldMk cId="282884996" sldId="644"/>
        </pc:sldMkLst>
      </pc:sldChg>
      <pc:sldChg chg="modSp new mod">
        <pc:chgData name="Pastor Jason Kauranen" userId="e0c3930084765aaa" providerId="LiveId" clId="{05EAB3B8-184F-4125-AC37-317CCF7E8486}" dt="2025-07-27T01:05:04.463" v="393" actId="20577"/>
        <pc:sldMkLst>
          <pc:docMk/>
          <pc:sldMk cId="1755032121" sldId="645"/>
        </pc:sldMkLst>
      </pc:sldChg>
      <pc:sldChg chg="modSp new mod">
        <pc:chgData name="Pastor Jason Kauranen" userId="e0c3930084765aaa" providerId="LiveId" clId="{05EAB3B8-184F-4125-AC37-317CCF7E8486}" dt="2025-07-27T01:05:35.553" v="398" actId="20577"/>
        <pc:sldMkLst>
          <pc:docMk/>
          <pc:sldMk cId="759930330" sldId="646"/>
        </pc:sldMkLst>
      </pc:sldChg>
      <pc:sldChg chg="modSp new mod">
        <pc:chgData name="Pastor Jason Kauranen" userId="e0c3930084765aaa" providerId="LiveId" clId="{05EAB3B8-184F-4125-AC37-317CCF7E8486}" dt="2025-07-27T01:09:54.255" v="407" actId="20577"/>
        <pc:sldMkLst>
          <pc:docMk/>
          <pc:sldMk cId="1140636512" sldId="647"/>
        </pc:sldMkLst>
      </pc:sldChg>
      <pc:sldChg chg="modSp new mod">
        <pc:chgData name="Pastor Jason Kauranen" userId="e0c3930084765aaa" providerId="LiveId" clId="{05EAB3B8-184F-4125-AC37-317CCF7E8486}" dt="2025-07-27T01:10:52.522" v="409"/>
        <pc:sldMkLst>
          <pc:docMk/>
          <pc:sldMk cId="2974625784" sldId="648"/>
        </pc:sldMkLst>
      </pc:sldChg>
      <pc:sldChg chg="modSp new mod">
        <pc:chgData name="Pastor Jason Kauranen" userId="e0c3930084765aaa" providerId="LiveId" clId="{05EAB3B8-184F-4125-AC37-317CCF7E8486}" dt="2025-07-27T01:12:14.697" v="415" actId="115"/>
        <pc:sldMkLst>
          <pc:docMk/>
          <pc:sldMk cId="3582899691" sldId="649"/>
        </pc:sldMkLst>
      </pc:sldChg>
      <pc:sldChg chg="modSp new mod">
        <pc:chgData name="Pastor Jason Kauranen" userId="e0c3930084765aaa" providerId="LiveId" clId="{05EAB3B8-184F-4125-AC37-317CCF7E8486}" dt="2025-07-27T01:17:11.469" v="423" actId="20577"/>
        <pc:sldMkLst>
          <pc:docMk/>
          <pc:sldMk cId="434369901" sldId="650"/>
        </pc:sldMkLst>
      </pc:sldChg>
      <pc:sldChg chg="modSp new mod">
        <pc:chgData name="Pastor Jason Kauranen" userId="e0c3930084765aaa" providerId="LiveId" clId="{05EAB3B8-184F-4125-AC37-317CCF7E8486}" dt="2025-07-27T01:23:14.777" v="623" actId="20577"/>
        <pc:sldMkLst>
          <pc:docMk/>
          <pc:sldMk cId="2895633664" sldId="651"/>
        </pc:sldMkLst>
      </pc:sldChg>
      <pc:sldChg chg="modSp new mod">
        <pc:chgData name="Pastor Jason Kauranen" userId="e0c3930084765aaa" providerId="LiveId" clId="{05EAB3B8-184F-4125-AC37-317CCF7E8486}" dt="2025-07-27T01:25:25.334" v="632" actId="20577"/>
        <pc:sldMkLst>
          <pc:docMk/>
          <pc:sldMk cId="3654052721" sldId="652"/>
        </pc:sldMkLst>
      </pc:sldChg>
      <pc:sldChg chg="modSp new mod">
        <pc:chgData name="Pastor Jason Kauranen" userId="e0c3930084765aaa" providerId="LiveId" clId="{05EAB3B8-184F-4125-AC37-317CCF7E8486}" dt="2025-07-27T01:34:14.557" v="645" actId="20577"/>
        <pc:sldMkLst>
          <pc:docMk/>
          <pc:sldMk cId="1089490035" sldId="653"/>
        </pc:sldMkLst>
        <pc:spChg chg="mod">
          <ac:chgData name="Pastor Jason Kauranen" userId="e0c3930084765aaa" providerId="LiveId" clId="{05EAB3B8-184F-4125-AC37-317CCF7E8486}" dt="2025-07-27T01:34:14.557" v="645" actId="20577"/>
          <ac:spMkLst>
            <pc:docMk/>
            <pc:sldMk cId="1089490035" sldId="653"/>
            <ac:spMk id="2" creationId="{70239FE5-C177-9D7E-6671-92A7F4F5B8C8}"/>
          </ac:spMkLst>
        </pc:spChg>
      </pc:sldChg>
      <pc:sldChg chg="modSp new mod">
        <pc:chgData name="Pastor Jason Kauranen" userId="e0c3930084765aaa" providerId="LiveId" clId="{05EAB3B8-184F-4125-AC37-317CCF7E8486}" dt="2025-07-27T01:40:00.889" v="654" actId="20577"/>
        <pc:sldMkLst>
          <pc:docMk/>
          <pc:sldMk cId="1381011976" sldId="654"/>
        </pc:sldMkLst>
      </pc:sldChg>
      <pc:sldChg chg="modSp new mod ord">
        <pc:chgData name="Pastor Jason Kauranen" userId="e0c3930084765aaa" providerId="LiveId" clId="{05EAB3B8-184F-4125-AC37-317CCF7E8486}" dt="2025-07-27T01:38:08.906" v="650"/>
        <pc:sldMkLst>
          <pc:docMk/>
          <pc:sldMk cId="2864402766" sldId="655"/>
        </pc:sldMkLst>
      </pc:sldChg>
      <pc:sldChg chg="modSp new mod">
        <pc:chgData name="Pastor Jason Kauranen" userId="e0c3930084765aaa" providerId="LiveId" clId="{05EAB3B8-184F-4125-AC37-317CCF7E8486}" dt="2025-07-27T01:43:19.171" v="661" actId="20577"/>
        <pc:sldMkLst>
          <pc:docMk/>
          <pc:sldMk cId="2859969049" sldId="656"/>
        </pc:sldMkLst>
      </pc:sldChg>
      <pc:sldChg chg="modSp new mod">
        <pc:chgData name="Pastor Jason Kauranen" userId="e0c3930084765aaa" providerId="LiveId" clId="{05EAB3B8-184F-4125-AC37-317CCF7E8486}" dt="2025-07-27T01:13:05.596" v="419" actId="20577"/>
        <pc:sldMkLst>
          <pc:docMk/>
          <pc:sldMk cId="3537881081" sldId="657"/>
        </pc:sldMkLst>
      </pc:sldChg>
      <pc:sldChg chg="modSp new mod">
        <pc:chgData name="Pastor Jason Kauranen" userId="e0c3930084765aaa" providerId="LiveId" clId="{05EAB3B8-184F-4125-AC37-317CCF7E8486}" dt="2025-07-27T01:47:13.060" v="666" actId="115"/>
        <pc:sldMkLst>
          <pc:docMk/>
          <pc:sldMk cId="1344248440" sldId="658"/>
        </pc:sldMkLst>
      </pc:sldChg>
      <pc:sldChg chg="modSp new mod">
        <pc:chgData name="Pastor Jason Kauranen" userId="e0c3930084765aaa" providerId="LiveId" clId="{05EAB3B8-184F-4125-AC37-317CCF7E8486}" dt="2025-07-27T01:50:02.102" v="669" actId="20577"/>
        <pc:sldMkLst>
          <pc:docMk/>
          <pc:sldMk cId="26488212" sldId="659"/>
        </pc:sldMkLst>
      </pc:sldChg>
      <pc:sldChg chg="modSp new mod">
        <pc:chgData name="Pastor Jason Kauranen" userId="e0c3930084765aaa" providerId="LiveId" clId="{05EAB3B8-184F-4125-AC37-317CCF7E8486}" dt="2025-07-27T01:53:57.803" v="689" actId="20577"/>
        <pc:sldMkLst>
          <pc:docMk/>
          <pc:sldMk cId="3736553468" sldId="660"/>
        </pc:sldMkLst>
        <pc:spChg chg="mod">
          <ac:chgData name="Pastor Jason Kauranen" userId="e0c3930084765aaa" providerId="LiveId" clId="{05EAB3B8-184F-4125-AC37-317CCF7E8486}" dt="2025-07-27T01:53:57.803" v="689" actId="20577"/>
          <ac:spMkLst>
            <pc:docMk/>
            <pc:sldMk cId="3736553468" sldId="660"/>
            <ac:spMk id="2" creationId="{ACA671EC-79D2-8156-9670-27F4265A9E5B}"/>
          </ac:spMkLst>
        </pc:spChg>
      </pc:sldChg>
      <pc:sldChg chg="modSp new mod">
        <pc:chgData name="Pastor Jason Kauranen" userId="e0c3930084765aaa" providerId="LiveId" clId="{05EAB3B8-184F-4125-AC37-317CCF7E8486}" dt="2025-07-27T01:56:18.412" v="695" actId="255"/>
        <pc:sldMkLst>
          <pc:docMk/>
          <pc:sldMk cId="404652623" sldId="661"/>
        </pc:sldMkLst>
        <pc:spChg chg="mod">
          <ac:chgData name="Pastor Jason Kauranen" userId="e0c3930084765aaa" providerId="LiveId" clId="{05EAB3B8-184F-4125-AC37-317CCF7E8486}" dt="2025-07-27T01:56:18.412" v="695" actId="255"/>
          <ac:spMkLst>
            <pc:docMk/>
            <pc:sldMk cId="404652623" sldId="661"/>
            <ac:spMk id="2" creationId="{A87A95C9-FF12-20C3-E336-881449FFBC69}"/>
          </ac:spMkLst>
        </pc:spChg>
      </pc:sldChg>
      <pc:sldChg chg="modSp new mod">
        <pc:chgData name="Pastor Jason Kauranen" userId="e0c3930084765aaa" providerId="LiveId" clId="{05EAB3B8-184F-4125-AC37-317CCF7E8486}" dt="2025-07-27T01:57:16.356" v="701" actId="20577"/>
        <pc:sldMkLst>
          <pc:docMk/>
          <pc:sldMk cId="591626066" sldId="662"/>
        </pc:sldMkLst>
        <pc:spChg chg="mod">
          <ac:chgData name="Pastor Jason Kauranen" userId="e0c3930084765aaa" providerId="LiveId" clId="{05EAB3B8-184F-4125-AC37-317CCF7E8486}" dt="2025-07-27T01:57:16.356" v="701" actId="20577"/>
          <ac:spMkLst>
            <pc:docMk/>
            <pc:sldMk cId="591626066" sldId="662"/>
            <ac:spMk id="2" creationId="{E5683BE5-4533-859C-AD3E-9918F4FB4C34}"/>
          </ac:spMkLst>
        </pc:spChg>
      </pc:sldChg>
      <pc:sldChg chg="modSp new mod">
        <pc:chgData name="Pastor Jason Kauranen" userId="e0c3930084765aaa" providerId="LiveId" clId="{05EAB3B8-184F-4125-AC37-317CCF7E8486}" dt="2025-07-27T01:58:04.813" v="705"/>
        <pc:sldMkLst>
          <pc:docMk/>
          <pc:sldMk cId="4097951862" sldId="663"/>
        </pc:sldMkLst>
        <pc:spChg chg="mod">
          <ac:chgData name="Pastor Jason Kauranen" userId="e0c3930084765aaa" providerId="LiveId" clId="{05EAB3B8-184F-4125-AC37-317CCF7E8486}" dt="2025-07-27T01:58:04.813" v="705"/>
          <ac:spMkLst>
            <pc:docMk/>
            <pc:sldMk cId="4097951862" sldId="663"/>
            <ac:spMk id="2" creationId="{84F97EDF-7C26-25F5-3863-0C87946EF95A}"/>
          </ac:spMkLst>
        </pc:spChg>
      </pc:sldChg>
      <pc:sldChg chg="modSp new mod">
        <pc:chgData name="Pastor Jason Kauranen" userId="e0c3930084765aaa" providerId="LiveId" clId="{05EAB3B8-184F-4125-AC37-317CCF7E8486}" dt="2025-07-27T02:00:01.606" v="710" actId="20577"/>
        <pc:sldMkLst>
          <pc:docMk/>
          <pc:sldMk cId="1794823911" sldId="664"/>
        </pc:sldMkLst>
        <pc:spChg chg="mod">
          <ac:chgData name="Pastor Jason Kauranen" userId="e0c3930084765aaa" providerId="LiveId" clId="{05EAB3B8-184F-4125-AC37-317CCF7E8486}" dt="2025-07-27T02:00:01.606" v="710" actId="20577"/>
          <ac:spMkLst>
            <pc:docMk/>
            <pc:sldMk cId="1794823911" sldId="664"/>
            <ac:spMk id="2" creationId="{ADF525CB-6753-0A44-8728-7DD82DFEC4F5}"/>
          </ac:spMkLst>
        </pc:spChg>
      </pc:sldChg>
      <pc:sldChg chg="modSp new mod">
        <pc:chgData name="Pastor Jason Kauranen" userId="e0c3930084765aaa" providerId="LiveId" clId="{05EAB3B8-184F-4125-AC37-317CCF7E8486}" dt="2025-07-27T02:01:15.363" v="716" actId="20577"/>
        <pc:sldMkLst>
          <pc:docMk/>
          <pc:sldMk cId="3667676167" sldId="665"/>
        </pc:sldMkLst>
        <pc:spChg chg="mod">
          <ac:chgData name="Pastor Jason Kauranen" userId="e0c3930084765aaa" providerId="LiveId" clId="{05EAB3B8-184F-4125-AC37-317CCF7E8486}" dt="2025-07-27T02:01:15.363" v="716" actId="20577"/>
          <ac:spMkLst>
            <pc:docMk/>
            <pc:sldMk cId="3667676167" sldId="665"/>
            <ac:spMk id="2" creationId="{5DA35AD3-2F88-B4EA-5102-0BC623FD6BD2}"/>
          </ac:spMkLst>
        </pc:spChg>
      </pc:sldChg>
      <pc:sldChg chg="modSp new mod">
        <pc:chgData name="Pastor Jason Kauranen" userId="e0c3930084765aaa" providerId="LiveId" clId="{05EAB3B8-184F-4125-AC37-317CCF7E8486}" dt="2025-07-27T02:02:30.462" v="721" actId="20577"/>
        <pc:sldMkLst>
          <pc:docMk/>
          <pc:sldMk cId="3277780038" sldId="666"/>
        </pc:sldMkLst>
        <pc:spChg chg="mod">
          <ac:chgData name="Pastor Jason Kauranen" userId="e0c3930084765aaa" providerId="LiveId" clId="{05EAB3B8-184F-4125-AC37-317CCF7E8486}" dt="2025-07-27T02:02:30.462" v="721" actId="20577"/>
          <ac:spMkLst>
            <pc:docMk/>
            <pc:sldMk cId="3277780038" sldId="666"/>
            <ac:spMk id="2" creationId="{02872728-4247-D163-0646-049F927E32CD}"/>
          </ac:spMkLst>
        </pc:spChg>
      </pc:sldChg>
      <pc:sldChg chg="modSp new mod">
        <pc:chgData name="Pastor Jason Kauranen" userId="e0c3930084765aaa" providerId="LiveId" clId="{05EAB3B8-184F-4125-AC37-317CCF7E8486}" dt="2025-07-27T02:03:35.736" v="728" actId="114"/>
        <pc:sldMkLst>
          <pc:docMk/>
          <pc:sldMk cId="2267898909" sldId="667"/>
        </pc:sldMkLst>
        <pc:spChg chg="mod">
          <ac:chgData name="Pastor Jason Kauranen" userId="e0c3930084765aaa" providerId="LiveId" clId="{05EAB3B8-184F-4125-AC37-317CCF7E8486}" dt="2025-07-27T02:03:35.736" v="728" actId="114"/>
          <ac:spMkLst>
            <pc:docMk/>
            <pc:sldMk cId="2267898909" sldId="667"/>
            <ac:spMk id="2" creationId="{DA757AC2-62B4-076D-7D67-14A9F7C1AE91}"/>
          </ac:spMkLst>
        </pc:spChg>
      </pc:sldChg>
    </pc:docChg>
  </pc:docChgLst>
  <pc:docChgLst>
    <pc:chgData name="Pastor Jason Kauranen" userId="e0c3930084765aaa" providerId="LiveId" clId="{98281B08-580D-49CF-8D20-ED428BD1A115}"/>
    <pc:docChg chg="undo redo custSel addSld delSld modSld">
      <pc:chgData name="Pastor Jason Kauranen" userId="e0c3930084765aaa" providerId="LiveId" clId="{98281B08-580D-49CF-8D20-ED428BD1A115}" dt="2025-07-13T02:30:21.260" v="616" actId="20577"/>
      <pc:docMkLst>
        <pc:docMk/>
      </pc:docMkLst>
      <pc:sldChg chg="modSp mod">
        <pc:chgData name="Pastor Jason Kauranen" userId="e0c3930084765aaa" providerId="LiveId" clId="{98281B08-580D-49CF-8D20-ED428BD1A115}" dt="2025-07-13T02:30:21.260" v="616" actId="20577"/>
        <pc:sldMkLst>
          <pc:docMk/>
          <pc:sldMk cId="3827829371" sldId="307"/>
        </pc:sldMkLst>
        <pc:spChg chg="mod">
          <ac:chgData name="Pastor Jason Kauranen" userId="e0c3930084765aaa" providerId="LiveId" clId="{98281B08-580D-49CF-8D20-ED428BD1A115}" dt="2025-07-13T02:30:21.260" v="616" actId="20577"/>
          <ac:spMkLst>
            <pc:docMk/>
            <pc:sldMk cId="3827829371" sldId="307"/>
            <ac:spMk id="2" creationId="{4D60DAD2-C106-4269-E9BC-01FC495E1322}"/>
          </ac:spMkLst>
        </pc:spChg>
      </pc:sldChg>
      <pc:sldChg chg="modSp mod">
        <pc:chgData name="Pastor Jason Kauranen" userId="e0c3930084765aaa" providerId="LiveId" clId="{98281B08-580D-49CF-8D20-ED428BD1A115}" dt="2025-07-13T02:17:42.698" v="602" actId="20577"/>
        <pc:sldMkLst>
          <pc:docMk/>
          <pc:sldMk cId="2052473728" sldId="538"/>
        </pc:sldMkLst>
        <pc:spChg chg="mod">
          <ac:chgData name="Pastor Jason Kauranen" userId="e0c3930084765aaa" providerId="LiveId" clId="{98281B08-580D-49CF-8D20-ED428BD1A115}" dt="2025-07-13T02:17:42.698" v="602" actId="20577"/>
          <ac:spMkLst>
            <pc:docMk/>
            <pc:sldMk cId="2052473728" sldId="538"/>
            <ac:spMk id="2" creationId="{E5AE09E0-FD93-EBCA-7B93-02DD5E9DBDEC}"/>
          </ac:spMkLst>
        </pc:spChg>
      </pc:sldChg>
      <pc:sldChg chg="del">
        <pc:chgData name="Pastor Jason Kauranen" userId="e0c3930084765aaa" providerId="LiveId" clId="{98281B08-580D-49CF-8D20-ED428BD1A115}" dt="2025-07-13T01:27:00.565" v="491" actId="47"/>
        <pc:sldMkLst>
          <pc:docMk/>
          <pc:sldMk cId="1712429467" sldId="541"/>
        </pc:sldMkLst>
      </pc:sldChg>
      <pc:sldChg chg="del">
        <pc:chgData name="Pastor Jason Kauranen" userId="e0c3930084765aaa" providerId="LiveId" clId="{98281B08-580D-49CF-8D20-ED428BD1A115}" dt="2025-07-13T00:02:06.950" v="67" actId="47"/>
        <pc:sldMkLst>
          <pc:docMk/>
          <pc:sldMk cId="2406253680" sldId="550"/>
        </pc:sldMkLst>
      </pc:sldChg>
      <pc:sldChg chg="del">
        <pc:chgData name="Pastor Jason Kauranen" userId="e0c3930084765aaa" providerId="LiveId" clId="{98281B08-580D-49CF-8D20-ED428BD1A115}" dt="2025-07-13T00:02:08.344" v="68" actId="47"/>
        <pc:sldMkLst>
          <pc:docMk/>
          <pc:sldMk cId="2145279874" sldId="573"/>
        </pc:sldMkLst>
      </pc:sldChg>
      <pc:sldChg chg="del">
        <pc:chgData name="Pastor Jason Kauranen" userId="e0c3930084765aaa" providerId="LiveId" clId="{98281B08-580D-49CF-8D20-ED428BD1A115}" dt="2025-07-13T00:02:10.026" v="69" actId="47"/>
        <pc:sldMkLst>
          <pc:docMk/>
          <pc:sldMk cId="4256057968" sldId="574"/>
        </pc:sldMkLst>
      </pc:sldChg>
      <pc:sldChg chg="del">
        <pc:chgData name="Pastor Jason Kauranen" userId="e0c3930084765aaa" providerId="LiveId" clId="{98281B08-580D-49CF-8D20-ED428BD1A115}" dt="2025-07-13T00:02:11.846" v="70" actId="47"/>
        <pc:sldMkLst>
          <pc:docMk/>
          <pc:sldMk cId="2740991087" sldId="575"/>
        </pc:sldMkLst>
      </pc:sldChg>
      <pc:sldChg chg="del">
        <pc:chgData name="Pastor Jason Kauranen" userId="e0c3930084765aaa" providerId="LiveId" clId="{98281B08-580D-49CF-8D20-ED428BD1A115}" dt="2025-07-13T00:02:12.483" v="71" actId="47"/>
        <pc:sldMkLst>
          <pc:docMk/>
          <pc:sldMk cId="230609128" sldId="576"/>
        </pc:sldMkLst>
      </pc:sldChg>
      <pc:sldChg chg="del">
        <pc:chgData name="Pastor Jason Kauranen" userId="e0c3930084765aaa" providerId="LiveId" clId="{98281B08-580D-49CF-8D20-ED428BD1A115}" dt="2025-07-13T00:02:13.573" v="72" actId="47"/>
        <pc:sldMkLst>
          <pc:docMk/>
          <pc:sldMk cId="562958967" sldId="577"/>
        </pc:sldMkLst>
      </pc:sldChg>
      <pc:sldChg chg="del">
        <pc:chgData name="Pastor Jason Kauranen" userId="e0c3930084765aaa" providerId="LiveId" clId="{98281B08-580D-49CF-8D20-ED428BD1A115}" dt="2025-07-13T00:02:14.145" v="73" actId="47"/>
        <pc:sldMkLst>
          <pc:docMk/>
          <pc:sldMk cId="1668686650" sldId="578"/>
        </pc:sldMkLst>
      </pc:sldChg>
      <pc:sldChg chg="del">
        <pc:chgData name="Pastor Jason Kauranen" userId="e0c3930084765aaa" providerId="LiveId" clId="{98281B08-580D-49CF-8D20-ED428BD1A115}" dt="2025-07-13T00:02:15.118" v="74" actId="47"/>
        <pc:sldMkLst>
          <pc:docMk/>
          <pc:sldMk cId="3754749832" sldId="579"/>
        </pc:sldMkLst>
      </pc:sldChg>
      <pc:sldChg chg="del">
        <pc:chgData name="Pastor Jason Kauranen" userId="e0c3930084765aaa" providerId="LiveId" clId="{98281B08-580D-49CF-8D20-ED428BD1A115}" dt="2025-07-13T00:02:16.490" v="75" actId="47"/>
        <pc:sldMkLst>
          <pc:docMk/>
          <pc:sldMk cId="2475418535" sldId="580"/>
        </pc:sldMkLst>
      </pc:sldChg>
      <pc:sldChg chg="del">
        <pc:chgData name="Pastor Jason Kauranen" userId="e0c3930084765aaa" providerId="LiveId" clId="{98281B08-580D-49CF-8D20-ED428BD1A115}" dt="2025-07-13T00:02:18.892" v="76" actId="47"/>
        <pc:sldMkLst>
          <pc:docMk/>
          <pc:sldMk cId="2100864201" sldId="581"/>
        </pc:sldMkLst>
      </pc:sldChg>
      <pc:sldChg chg="del">
        <pc:chgData name="Pastor Jason Kauranen" userId="e0c3930084765aaa" providerId="LiveId" clId="{98281B08-580D-49CF-8D20-ED428BD1A115}" dt="2025-07-13T00:02:20.284" v="77" actId="47"/>
        <pc:sldMkLst>
          <pc:docMk/>
          <pc:sldMk cId="3802492607" sldId="582"/>
        </pc:sldMkLst>
      </pc:sldChg>
      <pc:sldChg chg="del">
        <pc:chgData name="Pastor Jason Kauranen" userId="e0c3930084765aaa" providerId="LiveId" clId="{98281B08-580D-49CF-8D20-ED428BD1A115}" dt="2025-07-13T00:02:20.808" v="78" actId="47"/>
        <pc:sldMkLst>
          <pc:docMk/>
          <pc:sldMk cId="569290831" sldId="583"/>
        </pc:sldMkLst>
      </pc:sldChg>
      <pc:sldChg chg="del">
        <pc:chgData name="Pastor Jason Kauranen" userId="e0c3930084765aaa" providerId="LiveId" clId="{98281B08-580D-49CF-8D20-ED428BD1A115}" dt="2025-07-13T00:02:21.346" v="79" actId="47"/>
        <pc:sldMkLst>
          <pc:docMk/>
          <pc:sldMk cId="4218440514" sldId="584"/>
        </pc:sldMkLst>
      </pc:sldChg>
      <pc:sldChg chg="del">
        <pc:chgData name="Pastor Jason Kauranen" userId="e0c3930084765aaa" providerId="LiveId" clId="{98281B08-580D-49CF-8D20-ED428BD1A115}" dt="2025-07-13T00:02:23.694" v="81" actId="47"/>
        <pc:sldMkLst>
          <pc:docMk/>
          <pc:sldMk cId="1540217999" sldId="585"/>
        </pc:sldMkLst>
      </pc:sldChg>
      <pc:sldChg chg="del">
        <pc:chgData name="Pastor Jason Kauranen" userId="e0c3930084765aaa" providerId="LiveId" clId="{98281B08-580D-49CF-8D20-ED428BD1A115}" dt="2025-07-13T00:02:22.452" v="80" actId="47"/>
        <pc:sldMkLst>
          <pc:docMk/>
          <pc:sldMk cId="3023611729" sldId="586"/>
        </pc:sldMkLst>
      </pc:sldChg>
      <pc:sldChg chg="del">
        <pc:chgData name="Pastor Jason Kauranen" userId="e0c3930084765aaa" providerId="LiveId" clId="{98281B08-580D-49CF-8D20-ED428BD1A115}" dt="2025-07-13T00:02:25.127" v="82" actId="47"/>
        <pc:sldMkLst>
          <pc:docMk/>
          <pc:sldMk cId="3212083338" sldId="587"/>
        </pc:sldMkLst>
      </pc:sldChg>
      <pc:sldChg chg="del">
        <pc:chgData name="Pastor Jason Kauranen" userId="e0c3930084765aaa" providerId="LiveId" clId="{98281B08-580D-49CF-8D20-ED428BD1A115}" dt="2025-07-13T00:02:26.789" v="83" actId="47"/>
        <pc:sldMkLst>
          <pc:docMk/>
          <pc:sldMk cId="2385245546" sldId="588"/>
        </pc:sldMkLst>
      </pc:sldChg>
      <pc:sldChg chg="del">
        <pc:chgData name="Pastor Jason Kauranen" userId="e0c3930084765aaa" providerId="LiveId" clId="{98281B08-580D-49CF-8D20-ED428BD1A115}" dt="2025-07-13T00:02:28.025" v="84" actId="47"/>
        <pc:sldMkLst>
          <pc:docMk/>
          <pc:sldMk cId="57252830" sldId="589"/>
        </pc:sldMkLst>
      </pc:sldChg>
      <pc:sldChg chg="del">
        <pc:chgData name="Pastor Jason Kauranen" userId="e0c3930084765aaa" providerId="LiveId" clId="{98281B08-580D-49CF-8D20-ED428BD1A115}" dt="2025-07-13T00:02:28.794" v="85" actId="47"/>
        <pc:sldMkLst>
          <pc:docMk/>
          <pc:sldMk cId="355503404" sldId="590"/>
        </pc:sldMkLst>
      </pc:sldChg>
      <pc:sldChg chg="del">
        <pc:chgData name="Pastor Jason Kauranen" userId="e0c3930084765aaa" providerId="LiveId" clId="{98281B08-580D-49CF-8D20-ED428BD1A115}" dt="2025-07-13T00:02:30.769" v="86" actId="47"/>
        <pc:sldMkLst>
          <pc:docMk/>
          <pc:sldMk cId="2940575675" sldId="591"/>
        </pc:sldMkLst>
      </pc:sldChg>
      <pc:sldChg chg="modSp mod">
        <pc:chgData name="Pastor Jason Kauranen" userId="e0c3930084765aaa" providerId="LiveId" clId="{98281B08-580D-49CF-8D20-ED428BD1A115}" dt="2025-07-13T00:03:40.224" v="96" actId="20577"/>
        <pc:sldMkLst>
          <pc:docMk/>
          <pc:sldMk cId="1969110894" sldId="592"/>
        </pc:sldMkLst>
      </pc:sldChg>
      <pc:sldChg chg="del">
        <pc:chgData name="Pastor Jason Kauranen" userId="e0c3930084765aaa" providerId="LiveId" clId="{98281B08-580D-49CF-8D20-ED428BD1A115}" dt="2025-07-13T00:04:13.598" v="97" actId="47"/>
        <pc:sldMkLst>
          <pc:docMk/>
          <pc:sldMk cId="1645477105" sldId="593"/>
        </pc:sldMkLst>
      </pc:sldChg>
      <pc:sldChg chg="del">
        <pc:chgData name="Pastor Jason Kauranen" userId="e0c3930084765aaa" providerId="LiveId" clId="{98281B08-580D-49CF-8D20-ED428BD1A115}" dt="2025-07-13T00:04:14.765" v="98" actId="47"/>
        <pc:sldMkLst>
          <pc:docMk/>
          <pc:sldMk cId="1724016216" sldId="594"/>
        </pc:sldMkLst>
      </pc:sldChg>
      <pc:sldChg chg="del">
        <pc:chgData name="Pastor Jason Kauranen" userId="e0c3930084765aaa" providerId="LiveId" clId="{98281B08-580D-49CF-8D20-ED428BD1A115}" dt="2025-07-13T00:04:16.071" v="99" actId="47"/>
        <pc:sldMkLst>
          <pc:docMk/>
          <pc:sldMk cId="4138422821" sldId="595"/>
        </pc:sldMkLst>
      </pc:sldChg>
      <pc:sldChg chg="add del">
        <pc:chgData name="Pastor Jason Kauranen" userId="e0c3930084765aaa" providerId="LiveId" clId="{98281B08-580D-49CF-8D20-ED428BD1A115}" dt="2025-07-13T00:06:03.024" v="106" actId="47"/>
        <pc:sldMkLst>
          <pc:docMk/>
          <pc:sldMk cId="696352730" sldId="597"/>
        </pc:sldMkLst>
      </pc:sldChg>
      <pc:sldChg chg="del">
        <pc:chgData name="Pastor Jason Kauranen" userId="e0c3930084765aaa" providerId="LiveId" clId="{98281B08-580D-49CF-8D20-ED428BD1A115}" dt="2025-07-13T00:06:17.945" v="109" actId="47"/>
        <pc:sldMkLst>
          <pc:docMk/>
          <pc:sldMk cId="3425151038" sldId="599"/>
        </pc:sldMkLst>
      </pc:sldChg>
      <pc:sldChg chg="del">
        <pc:chgData name="Pastor Jason Kauranen" userId="e0c3930084765aaa" providerId="LiveId" clId="{98281B08-580D-49CF-8D20-ED428BD1A115}" dt="2025-07-13T00:06:22.443" v="110" actId="47"/>
        <pc:sldMkLst>
          <pc:docMk/>
          <pc:sldMk cId="3493234615" sldId="600"/>
        </pc:sldMkLst>
      </pc:sldChg>
      <pc:sldChg chg="del">
        <pc:chgData name="Pastor Jason Kauranen" userId="e0c3930084765aaa" providerId="LiveId" clId="{98281B08-580D-49CF-8D20-ED428BD1A115}" dt="2025-07-13T00:06:43.303" v="111" actId="47"/>
        <pc:sldMkLst>
          <pc:docMk/>
          <pc:sldMk cId="4245096616" sldId="601"/>
        </pc:sldMkLst>
      </pc:sldChg>
      <pc:sldChg chg="del">
        <pc:chgData name="Pastor Jason Kauranen" userId="e0c3930084765aaa" providerId="LiveId" clId="{98281B08-580D-49CF-8D20-ED428BD1A115}" dt="2025-07-13T00:06:46.532" v="112" actId="47"/>
        <pc:sldMkLst>
          <pc:docMk/>
          <pc:sldMk cId="2661345973" sldId="602"/>
        </pc:sldMkLst>
      </pc:sldChg>
      <pc:sldChg chg="del">
        <pc:chgData name="Pastor Jason Kauranen" userId="e0c3930084765aaa" providerId="LiveId" clId="{98281B08-580D-49CF-8D20-ED428BD1A115}" dt="2025-07-13T00:06:48.418" v="113" actId="47"/>
        <pc:sldMkLst>
          <pc:docMk/>
          <pc:sldMk cId="3916113647" sldId="603"/>
        </pc:sldMkLst>
      </pc:sldChg>
      <pc:sldChg chg="del">
        <pc:chgData name="Pastor Jason Kauranen" userId="e0c3930084765aaa" providerId="LiveId" clId="{98281B08-580D-49CF-8D20-ED428BD1A115}" dt="2025-07-13T00:06:49.458" v="114" actId="47"/>
        <pc:sldMkLst>
          <pc:docMk/>
          <pc:sldMk cId="2731752621" sldId="604"/>
        </pc:sldMkLst>
      </pc:sldChg>
      <pc:sldChg chg="modSp mod">
        <pc:chgData name="Pastor Jason Kauranen" userId="e0c3930084765aaa" providerId="LiveId" clId="{98281B08-580D-49CF-8D20-ED428BD1A115}" dt="2025-07-13T00:22:26.992" v="349" actId="20577"/>
        <pc:sldMkLst>
          <pc:docMk/>
          <pc:sldMk cId="1495516317" sldId="605"/>
        </pc:sldMkLst>
      </pc:sldChg>
      <pc:sldChg chg="add del">
        <pc:chgData name="Pastor Jason Kauranen" userId="e0c3930084765aaa" providerId="LiveId" clId="{98281B08-580D-49CF-8D20-ED428BD1A115}" dt="2025-07-13T00:27:58.824" v="375" actId="47"/>
        <pc:sldMkLst>
          <pc:docMk/>
          <pc:sldMk cId="1990060568" sldId="606"/>
        </pc:sldMkLst>
      </pc:sldChg>
      <pc:sldChg chg="modSp mod">
        <pc:chgData name="Pastor Jason Kauranen" userId="e0c3930084765aaa" providerId="LiveId" clId="{98281B08-580D-49CF-8D20-ED428BD1A115}" dt="2025-07-13T00:29:21.307" v="386" actId="115"/>
        <pc:sldMkLst>
          <pc:docMk/>
          <pc:sldMk cId="1545276937" sldId="607"/>
        </pc:sldMkLst>
      </pc:sldChg>
      <pc:sldChg chg="modSp new mod">
        <pc:chgData name="Pastor Jason Kauranen" userId="e0c3930084765aaa" providerId="LiveId" clId="{98281B08-580D-49CF-8D20-ED428BD1A115}" dt="2025-07-13T00:06:11.724" v="108" actId="20577"/>
        <pc:sldMkLst>
          <pc:docMk/>
          <pc:sldMk cId="3626201582" sldId="608"/>
        </pc:sldMkLst>
      </pc:sldChg>
      <pc:sldChg chg="modSp new mod">
        <pc:chgData name="Pastor Jason Kauranen" userId="e0c3930084765aaa" providerId="LiveId" clId="{98281B08-580D-49CF-8D20-ED428BD1A115}" dt="2025-07-13T00:07:25.776" v="124" actId="20577"/>
        <pc:sldMkLst>
          <pc:docMk/>
          <pc:sldMk cId="2425824272" sldId="609"/>
        </pc:sldMkLst>
      </pc:sldChg>
      <pc:sldChg chg="modSp new mod">
        <pc:chgData name="Pastor Jason Kauranen" userId="e0c3930084765aaa" providerId="LiveId" clId="{98281B08-580D-49CF-8D20-ED428BD1A115}" dt="2025-07-13T00:10:10.977" v="132" actId="20577"/>
        <pc:sldMkLst>
          <pc:docMk/>
          <pc:sldMk cId="3363474268" sldId="610"/>
        </pc:sldMkLst>
      </pc:sldChg>
      <pc:sldChg chg="modSp new mod">
        <pc:chgData name="Pastor Jason Kauranen" userId="e0c3930084765aaa" providerId="LiveId" clId="{98281B08-580D-49CF-8D20-ED428BD1A115}" dt="2025-07-13T00:12:13.519" v="135" actId="20577"/>
        <pc:sldMkLst>
          <pc:docMk/>
          <pc:sldMk cId="1415994584" sldId="611"/>
        </pc:sldMkLst>
      </pc:sldChg>
      <pc:sldChg chg="modSp new mod">
        <pc:chgData name="Pastor Jason Kauranen" userId="e0c3930084765aaa" providerId="LiveId" clId="{98281B08-580D-49CF-8D20-ED428BD1A115}" dt="2025-07-13T00:13:15.247" v="143" actId="20577"/>
        <pc:sldMkLst>
          <pc:docMk/>
          <pc:sldMk cId="1500344192" sldId="612"/>
        </pc:sldMkLst>
      </pc:sldChg>
      <pc:sldChg chg="modSp new add del mod">
        <pc:chgData name="Pastor Jason Kauranen" userId="e0c3930084765aaa" providerId="LiveId" clId="{98281B08-580D-49CF-8D20-ED428BD1A115}" dt="2025-07-13T00:21:23.613" v="343" actId="47"/>
        <pc:sldMkLst>
          <pc:docMk/>
          <pc:sldMk cId="2945817675" sldId="613"/>
        </pc:sldMkLst>
      </pc:sldChg>
      <pc:sldChg chg="modSp new mod">
        <pc:chgData name="Pastor Jason Kauranen" userId="e0c3930084765aaa" providerId="LiveId" clId="{98281B08-580D-49CF-8D20-ED428BD1A115}" dt="2025-07-13T00:27:23.273" v="372" actId="20577"/>
        <pc:sldMkLst>
          <pc:docMk/>
          <pc:sldMk cId="530972005" sldId="614"/>
        </pc:sldMkLst>
      </pc:sldChg>
      <pc:sldChg chg="new del">
        <pc:chgData name="Pastor Jason Kauranen" userId="e0c3930084765aaa" providerId="LiveId" clId="{98281B08-580D-49CF-8D20-ED428BD1A115}" dt="2025-07-13T00:21:26.610" v="344" actId="47"/>
        <pc:sldMkLst>
          <pc:docMk/>
          <pc:sldMk cId="3812074672" sldId="614"/>
        </pc:sldMkLst>
      </pc:sldChg>
      <pc:sldChg chg="new del">
        <pc:chgData name="Pastor Jason Kauranen" userId="e0c3930084765aaa" providerId="LiveId" clId="{98281B08-580D-49CF-8D20-ED428BD1A115}" dt="2025-07-13T00:21:28.115" v="345" actId="47"/>
        <pc:sldMkLst>
          <pc:docMk/>
          <pc:sldMk cId="843385877" sldId="615"/>
        </pc:sldMkLst>
      </pc:sldChg>
      <pc:sldChg chg="modSp new mod">
        <pc:chgData name="Pastor Jason Kauranen" userId="e0c3930084765aaa" providerId="LiveId" clId="{98281B08-580D-49CF-8D20-ED428BD1A115}" dt="2025-07-13T00:30:14.766" v="394"/>
        <pc:sldMkLst>
          <pc:docMk/>
          <pc:sldMk cId="2175482140" sldId="615"/>
        </pc:sldMkLst>
      </pc:sldChg>
      <pc:sldChg chg="modSp new mod">
        <pc:chgData name="Pastor Jason Kauranen" userId="e0c3930084765aaa" providerId="LiveId" clId="{98281B08-580D-49CF-8D20-ED428BD1A115}" dt="2025-07-13T00:32:29.791" v="413" actId="115"/>
        <pc:sldMkLst>
          <pc:docMk/>
          <pc:sldMk cId="4005496203" sldId="616"/>
        </pc:sldMkLst>
      </pc:sldChg>
      <pc:sldChg chg="modSp new mod">
        <pc:chgData name="Pastor Jason Kauranen" userId="e0c3930084765aaa" providerId="LiveId" clId="{98281B08-580D-49CF-8D20-ED428BD1A115}" dt="2025-07-13T00:36:57.267" v="422" actId="20577"/>
        <pc:sldMkLst>
          <pc:docMk/>
          <pc:sldMk cId="220022548" sldId="617"/>
        </pc:sldMkLst>
      </pc:sldChg>
      <pc:sldChg chg="modSp new mod">
        <pc:chgData name="Pastor Jason Kauranen" userId="e0c3930084765aaa" providerId="LiveId" clId="{98281B08-580D-49CF-8D20-ED428BD1A115}" dt="2025-07-13T00:53:36.108" v="437" actId="20577"/>
        <pc:sldMkLst>
          <pc:docMk/>
          <pc:sldMk cId="424857420" sldId="618"/>
        </pc:sldMkLst>
      </pc:sldChg>
      <pc:sldChg chg="modSp new mod">
        <pc:chgData name="Pastor Jason Kauranen" userId="e0c3930084765aaa" providerId="LiveId" clId="{98281B08-580D-49CF-8D20-ED428BD1A115}" dt="2025-07-13T00:56:36.135" v="439" actId="255"/>
        <pc:sldMkLst>
          <pc:docMk/>
          <pc:sldMk cId="1598137713" sldId="619"/>
        </pc:sldMkLst>
      </pc:sldChg>
      <pc:sldChg chg="modSp new mod">
        <pc:chgData name="Pastor Jason Kauranen" userId="e0c3930084765aaa" providerId="LiveId" clId="{98281B08-580D-49CF-8D20-ED428BD1A115}" dt="2025-07-13T00:57:56.577" v="444" actId="20577"/>
        <pc:sldMkLst>
          <pc:docMk/>
          <pc:sldMk cId="322265696" sldId="620"/>
        </pc:sldMkLst>
      </pc:sldChg>
      <pc:sldChg chg="modSp new mod">
        <pc:chgData name="Pastor Jason Kauranen" userId="e0c3930084765aaa" providerId="LiveId" clId="{98281B08-580D-49CF-8D20-ED428BD1A115}" dt="2025-07-13T01:05:47.218" v="451"/>
        <pc:sldMkLst>
          <pc:docMk/>
          <pc:sldMk cId="1609491573" sldId="621"/>
        </pc:sldMkLst>
      </pc:sldChg>
      <pc:sldChg chg="modSp new mod">
        <pc:chgData name="Pastor Jason Kauranen" userId="e0c3930084765aaa" providerId="LiveId" clId="{98281B08-580D-49CF-8D20-ED428BD1A115}" dt="2025-07-13T01:23:20.596" v="488" actId="20577"/>
        <pc:sldMkLst>
          <pc:docMk/>
          <pc:sldMk cId="987761439" sldId="622"/>
        </pc:sldMkLst>
      </pc:sldChg>
      <pc:sldChg chg="modSp new mod">
        <pc:chgData name="Pastor Jason Kauranen" userId="e0c3930084765aaa" providerId="LiveId" clId="{98281B08-580D-49CF-8D20-ED428BD1A115}" dt="2025-07-13T01:09:59.738" v="460" actId="20577"/>
        <pc:sldMkLst>
          <pc:docMk/>
          <pc:sldMk cId="3600697215" sldId="623"/>
        </pc:sldMkLst>
      </pc:sldChg>
      <pc:sldChg chg="modSp new mod">
        <pc:chgData name="Pastor Jason Kauranen" userId="e0c3930084765aaa" providerId="LiveId" clId="{98281B08-580D-49CF-8D20-ED428BD1A115}" dt="2025-07-13T01:11:09.338" v="462"/>
        <pc:sldMkLst>
          <pc:docMk/>
          <pc:sldMk cId="3832267256" sldId="624"/>
        </pc:sldMkLst>
      </pc:sldChg>
      <pc:sldChg chg="modSp new mod">
        <pc:chgData name="Pastor Jason Kauranen" userId="e0c3930084765aaa" providerId="LiveId" clId="{98281B08-580D-49CF-8D20-ED428BD1A115}" dt="2025-07-13T01:11:53.187" v="465" actId="255"/>
        <pc:sldMkLst>
          <pc:docMk/>
          <pc:sldMk cId="3936802731" sldId="625"/>
        </pc:sldMkLst>
      </pc:sldChg>
      <pc:sldChg chg="modSp new mod">
        <pc:chgData name="Pastor Jason Kauranen" userId="e0c3930084765aaa" providerId="LiveId" clId="{98281B08-580D-49CF-8D20-ED428BD1A115}" dt="2025-07-13T01:15:04.494" v="470" actId="20577"/>
        <pc:sldMkLst>
          <pc:docMk/>
          <pc:sldMk cId="1072699791" sldId="626"/>
        </pc:sldMkLst>
      </pc:sldChg>
      <pc:sldChg chg="modSp new mod">
        <pc:chgData name="Pastor Jason Kauranen" userId="e0c3930084765aaa" providerId="LiveId" clId="{98281B08-580D-49CF-8D20-ED428BD1A115}" dt="2025-07-13T01:15:23.802" v="472"/>
        <pc:sldMkLst>
          <pc:docMk/>
          <pc:sldMk cId="3964966119" sldId="627"/>
        </pc:sldMkLst>
      </pc:sldChg>
      <pc:sldChg chg="modSp new mod">
        <pc:chgData name="Pastor Jason Kauranen" userId="e0c3930084765aaa" providerId="LiveId" clId="{98281B08-580D-49CF-8D20-ED428BD1A115}" dt="2025-07-13T02:22:04.566" v="609" actId="20577"/>
        <pc:sldMkLst>
          <pc:docMk/>
          <pc:sldMk cId="3602636526" sldId="628"/>
        </pc:sldMkLst>
      </pc:sldChg>
      <pc:sldChg chg="modSp new mod">
        <pc:chgData name="Pastor Jason Kauranen" userId="e0c3930084765aaa" providerId="LiveId" clId="{98281B08-580D-49CF-8D20-ED428BD1A115}" dt="2025-07-13T02:25:01.575" v="613" actId="20577"/>
        <pc:sldMkLst>
          <pc:docMk/>
          <pc:sldMk cId="2529434752" sldId="629"/>
        </pc:sldMkLst>
      </pc:sldChg>
      <pc:sldChg chg="modSp new mod">
        <pc:chgData name="Pastor Jason Kauranen" userId="e0c3930084765aaa" providerId="LiveId" clId="{98281B08-580D-49CF-8D20-ED428BD1A115}" dt="2025-07-13T01:53:01.004" v="494"/>
        <pc:sldMkLst>
          <pc:docMk/>
          <pc:sldMk cId="485187753" sldId="630"/>
        </pc:sldMkLst>
      </pc:sldChg>
    </pc:docChg>
  </pc:docChgLst>
  <pc:docChgLst>
    <pc:chgData name="Pastor Jason Kauranen" userId="e0c3930084765aaa" providerId="LiveId" clId="{1534D974-2C68-4EC7-B8A6-4B0ECA2FABDE}"/>
    <pc:docChg chg="undo custSel addSld delSld modSld sldOrd">
      <pc:chgData name="Pastor Jason Kauranen" userId="e0c3930084765aaa" providerId="LiveId" clId="{1534D974-2C68-4EC7-B8A6-4B0ECA2FABDE}" dt="2025-05-18T11:57:06.110" v="434" actId="20577"/>
      <pc:docMkLst>
        <pc:docMk/>
      </pc:docMkLst>
      <pc:sldChg chg="modSp mod">
        <pc:chgData name="Pastor Jason Kauranen" userId="e0c3930084765aaa" providerId="LiveId" clId="{1534D974-2C68-4EC7-B8A6-4B0ECA2FABDE}" dt="2025-05-18T11:57:06.110" v="434" actId="20577"/>
        <pc:sldMkLst>
          <pc:docMk/>
          <pc:sldMk cId="3827829371" sldId="307"/>
        </pc:sldMkLst>
      </pc:sldChg>
      <pc:sldChg chg="modSp del mod">
        <pc:chgData name="Pastor Jason Kauranen" userId="e0c3930084765aaa" providerId="LiveId" clId="{1534D974-2C68-4EC7-B8A6-4B0ECA2FABDE}" dt="2025-05-17T23:17:53.904" v="25" actId="47"/>
        <pc:sldMkLst>
          <pc:docMk/>
          <pc:sldMk cId="3850813708" sldId="467"/>
        </pc:sldMkLst>
      </pc:sldChg>
      <pc:sldChg chg="modSp mod ord">
        <pc:chgData name="Pastor Jason Kauranen" userId="e0c3930084765aaa" providerId="LiveId" clId="{1534D974-2C68-4EC7-B8A6-4B0ECA2FABDE}" dt="2025-05-17T23:15:31.188" v="8" actId="20577"/>
        <pc:sldMkLst>
          <pc:docMk/>
          <pc:sldMk cId="3340278386" sldId="497"/>
        </pc:sldMkLst>
      </pc:sldChg>
      <pc:sldChg chg="modSp mod">
        <pc:chgData name="Pastor Jason Kauranen" userId="e0c3930084765aaa" providerId="LiveId" clId="{1534D974-2C68-4EC7-B8A6-4B0ECA2FABDE}" dt="2025-05-17T23:21:42.206" v="28"/>
        <pc:sldMkLst>
          <pc:docMk/>
          <pc:sldMk cId="1674788390" sldId="507"/>
        </pc:sldMkLst>
      </pc:sldChg>
      <pc:sldChg chg="modSp mod">
        <pc:chgData name="Pastor Jason Kauranen" userId="e0c3930084765aaa" providerId="LiveId" clId="{1534D974-2C68-4EC7-B8A6-4B0ECA2FABDE}" dt="2025-05-17T23:28:05.332" v="96" actId="20577"/>
        <pc:sldMkLst>
          <pc:docMk/>
          <pc:sldMk cId="3967158861" sldId="510"/>
        </pc:sldMkLst>
      </pc:sldChg>
      <pc:sldChg chg="modSp mod">
        <pc:chgData name="Pastor Jason Kauranen" userId="e0c3930084765aaa" providerId="LiveId" clId="{1534D974-2C68-4EC7-B8A6-4B0ECA2FABDE}" dt="2025-05-17T23:34:51.372" v="103" actId="20577"/>
        <pc:sldMkLst>
          <pc:docMk/>
          <pc:sldMk cId="948377831" sldId="511"/>
        </pc:sldMkLst>
      </pc:sldChg>
      <pc:sldChg chg="modSp mod">
        <pc:chgData name="Pastor Jason Kauranen" userId="e0c3930084765aaa" providerId="LiveId" clId="{1534D974-2C68-4EC7-B8A6-4B0ECA2FABDE}" dt="2025-05-17T23:34:03.819" v="98"/>
        <pc:sldMkLst>
          <pc:docMk/>
          <pc:sldMk cId="2932400873" sldId="513"/>
        </pc:sldMkLst>
      </pc:sldChg>
      <pc:sldChg chg="modSp mod">
        <pc:chgData name="Pastor Jason Kauranen" userId="e0c3930084765aaa" providerId="LiveId" clId="{1534D974-2C68-4EC7-B8A6-4B0ECA2FABDE}" dt="2025-05-17T23:36:27.178" v="109" actId="20577"/>
        <pc:sldMkLst>
          <pc:docMk/>
          <pc:sldMk cId="1632099037" sldId="516"/>
        </pc:sldMkLst>
      </pc:sldChg>
      <pc:sldChg chg="modSp mod">
        <pc:chgData name="Pastor Jason Kauranen" userId="e0c3930084765aaa" providerId="LiveId" clId="{1534D974-2C68-4EC7-B8A6-4B0ECA2FABDE}" dt="2025-05-17T23:35:20.915" v="104"/>
        <pc:sldMkLst>
          <pc:docMk/>
          <pc:sldMk cId="429998406" sldId="519"/>
        </pc:sldMkLst>
      </pc:sldChg>
      <pc:sldChg chg="modSp mod">
        <pc:chgData name="Pastor Jason Kauranen" userId="e0c3930084765aaa" providerId="LiveId" clId="{1534D974-2C68-4EC7-B8A6-4B0ECA2FABDE}" dt="2025-05-17T23:34:09.091" v="99" actId="20577"/>
        <pc:sldMkLst>
          <pc:docMk/>
          <pc:sldMk cId="2187435763" sldId="521"/>
        </pc:sldMkLst>
      </pc:sldChg>
      <pc:sldChg chg="modSp mod">
        <pc:chgData name="Pastor Jason Kauranen" userId="e0c3930084765aaa" providerId="LiveId" clId="{1534D974-2C68-4EC7-B8A6-4B0ECA2FABDE}" dt="2025-05-17T23:17:21.068" v="22" actId="20577"/>
        <pc:sldMkLst>
          <pc:docMk/>
          <pc:sldMk cId="14492441" sldId="522"/>
        </pc:sldMkLst>
      </pc:sldChg>
      <pc:sldChg chg="modSp mod ord">
        <pc:chgData name="Pastor Jason Kauranen" userId="e0c3930084765aaa" providerId="LiveId" clId="{1534D974-2C68-4EC7-B8A6-4B0ECA2FABDE}" dt="2025-05-17T23:24:37.457" v="38"/>
        <pc:sldMkLst>
          <pc:docMk/>
          <pc:sldMk cId="742894381" sldId="524"/>
        </pc:sldMkLst>
      </pc:sldChg>
      <pc:sldChg chg="modSp mod">
        <pc:chgData name="Pastor Jason Kauranen" userId="e0c3930084765aaa" providerId="LiveId" clId="{1534D974-2C68-4EC7-B8A6-4B0ECA2FABDE}" dt="2025-05-17T23:37:22.229" v="118" actId="20577"/>
        <pc:sldMkLst>
          <pc:docMk/>
          <pc:sldMk cId="3096816776" sldId="525"/>
        </pc:sldMkLst>
      </pc:sldChg>
      <pc:sldChg chg="modSp mod">
        <pc:chgData name="Pastor Jason Kauranen" userId="e0c3930084765aaa" providerId="LiveId" clId="{1534D974-2C68-4EC7-B8A6-4B0ECA2FABDE}" dt="2025-05-17T23:40:08.575" v="137" actId="115"/>
        <pc:sldMkLst>
          <pc:docMk/>
          <pc:sldMk cId="2724097506" sldId="526"/>
        </pc:sldMkLst>
      </pc:sldChg>
      <pc:sldChg chg="modSp mod">
        <pc:chgData name="Pastor Jason Kauranen" userId="e0c3930084765aaa" providerId="LiveId" clId="{1534D974-2C68-4EC7-B8A6-4B0ECA2FABDE}" dt="2025-05-17T23:42:57.895" v="169" actId="20577"/>
        <pc:sldMkLst>
          <pc:docMk/>
          <pc:sldMk cId="2322641209" sldId="527"/>
        </pc:sldMkLst>
      </pc:sldChg>
      <pc:sldChg chg="modSp del mod">
        <pc:chgData name="Pastor Jason Kauranen" userId="e0c3930084765aaa" providerId="LiveId" clId="{1534D974-2C68-4EC7-B8A6-4B0ECA2FABDE}" dt="2025-05-17T23:46:15.447" v="170" actId="47"/>
        <pc:sldMkLst>
          <pc:docMk/>
          <pc:sldMk cId="2389424308" sldId="528"/>
        </pc:sldMkLst>
      </pc:sldChg>
      <pc:sldChg chg="modSp del mod">
        <pc:chgData name="Pastor Jason Kauranen" userId="e0c3930084765aaa" providerId="LiveId" clId="{1534D974-2C68-4EC7-B8A6-4B0ECA2FABDE}" dt="2025-05-17T23:47:53.122" v="186" actId="47"/>
        <pc:sldMkLst>
          <pc:docMk/>
          <pc:sldMk cId="3331952129" sldId="530"/>
        </pc:sldMkLst>
      </pc:sldChg>
      <pc:sldChg chg="modSp mod ord">
        <pc:chgData name="Pastor Jason Kauranen" userId="e0c3930084765aaa" providerId="LiveId" clId="{1534D974-2C68-4EC7-B8A6-4B0ECA2FABDE}" dt="2025-05-17T23:47:46.066" v="185"/>
        <pc:sldMkLst>
          <pc:docMk/>
          <pc:sldMk cId="1120966295" sldId="531"/>
        </pc:sldMkLst>
      </pc:sldChg>
      <pc:sldChg chg="modSp mod">
        <pc:chgData name="Pastor Jason Kauranen" userId="e0c3930084765aaa" providerId="LiveId" clId="{1534D974-2C68-4EC7-B8A6-4B0ECA2FABDE}" dt="2025-05-17T23:48:11.866" v="188"/>
        <pc:sldMkLst>
          <pc:docMk/>
          <pc:sldMk cId="460223639" sldId="533"/>
        </pc:sldMkLst>
      </pc:sldChg>
      <pc:sldChg chg="modSp del mod">
        <pc:chgData name="Pastor Jason Kauranen" userId="e0c3930084765aaa" providerId="LiveId" clId="{1534D974-2C68-4EC7-B8A6-4B0ECA2FABDE}" dt="2025-05-17T23:17:55.565" v="26" actId="47"/>
        <pc:sldMkLst>
          <pc:docMk/>
          <pc:sldMk cId="4012010275" sldId="536"/>
        </pc:sldMkLst>
      </pc:sldChg>
      <pc:sldChg chg="modSp mod ord">
        <pc:chgData name="Pastor Jason Kauranen" userId="e0c3930084765aaa" providerId="LiveId" clId="{1534D974-2C68-4EC7-B8A6-4B0ECA2FABDE}" dt="2025-05-18T10:49:07.268" v="433" actId="20577"/>
        <pc:sldMkLst>
          <pc:docMk/>
          <pc:sldMk cId="2052473728" sldId="538"/>
        </pc:sldMkLst>
      </pc:sldChg>
      <pc:sldChg chg="modSp mod">
        <pc:chgData name="Pastor Jason Kauranen" userId="e0c3930084765aaa" providerId="LiveId" clId="{1534D974-2C68-4EC7-B8A6-4B0ECA2FABDE}" dt="2025-05-18T00:01:48.418" v="295" actId="20577"/>
        <pc:sldMkLst>
          <pc:docMk/>
          <pc:sldMk cId="3511891774" sldId="539"/>
        </pc:sldMkLst>
      </pc:sldChg>
      <pc:sldChg chg="modSp mod">
        <pc:chgData name="Pastor Jason Kauranen" userId="e0c3930084765aaa" providerId="LiveId" clId="{1534D974-2C68-4EC7-B8A6-4B0ECA2FABDE}" dt="2025-05-18T00:04:49.849" v="302" actId="20577"/>
        <pc:sldMkLst>
          <pc:docMk/>
          <pc:sldMk cId="466848402" sldId="542"/>
        </pc:sldMkLst>
      </pc:sldChg>
      <pc:sldChg chg="modSp mod">
        <pc:chgData name="Pastor Jason Kauranen" userId="e0c3930084765aaa" providerId="LiveId" clId="{1534D974-2C68-4EC7-B8A6-4B0ECA2FABDE}" dt="2025-05-18T00:05:50.439" v="304" actId="20577"/>
        <pc:sldMkLst>
          <pc:docMk/>
          <pc:sldMk cId="725737152" sldId="543"/>
        </pc:sldMkLst>
      </pc:sldChg>
      <pc:sldChg chg="modSp del mod">
        <pc:chgData name="Pastor Jason Kauranen" userId="e0c3930084765aaa" providerId="LiveId" clId="{1534D974-2C68-4EC7-B8A6-4B0ECA2FABDE}" dt="2025-05-17T23:47:55.291" v="187" actId="47"/>
        <pc:sldMkLst>
          <pc:docMk/>
          <pc:sldMk cId="584828266" sldId="544"/>
        </pc:sldMkLst>
      </pc:sldChg>
      <pc:sldChg chg="modSp mod">
        <pc:chgData name="Pastor Jason Kauranen" userId="e0c3930084765aaa" providerId="LiveId" clId="{1534D974-2C68-4EC7-B8A6-4B0ECA2FABDE}" dt="2025-05-17T23:51:23.991" v="284" actId="20577"/>
        <pc:sldMkLst>
          <pc:docMk/>
          <pc:sldMk cId="4255878791" sldId="545"/>
        </pc:sldMkLst>
      </pc:sldChg>
      <pc:sldChg chg="modSp mod">
        <pc:chgData name="Pastor Jason Kauranen" userId="e0c3930084765aaa" providerId="LiveId" clId="{1534D974-2C68-4EC7-B8A6-4B0ECA2FABDE}" dt="2025-05-18T00:02:18.934" v="297" actId="20577"/>
        <pc:sldMkLst>
          <pc:docMk/>
          <pc:sldMk cId="4283910454" sldId="546"/>
        </pc:sldMkLst>
      </pc:sldChg>
      <pc:sldChg chg="modSp mod">
        <pc:chgData name="Pastor Jason Kauranen" userId="e0c3930084765aaa" providerId="LiveId" clId="{1534D974-2C68-4EC7-B8A6-4B0ECA2FABDE}" dt="2025-05-18T00:14:56.138" v="318" actId="20577"/>
        <pc:sldMkLst>
          <pc:docMk/>
          <pc:sldMk cId="2270370628" sldId="547"/>
        </pc:sldMkLst>
      </pc:sldChg>
      <pc:sldChg chg="modSp mod">
        <pc:chgData name="Pastor Jason Kauranen" userId="e0c3930084765aaa" providerId="LiveId" clId="{1534D974-2C68-4EC7-B8A6-4B0ECA2FABDE}" dt="2025-05-18T00:14:09.284" v="312" actId="20577"/>
        <pc:sldMkLst>
          <pc:docMk/>
          <pc:sldMk cId="3692166261" sldId="548"/>
        </pc:sldMkLst>
      </pc:sldChg>
      <pc:sldChg chg="modSp del mod">
        <pc:chgData name="Pastor Jason Kauranen" userId="e0c3930084765aaa" providerId="LiveId" clId="{1534D974-2C68-4EC7-B8A6-4B0ECA2FABDE}" dt="2025-05-18T00:14:39.593" v="315" actId="47"/>
        <pc:sldMkLst>
          <pc:docMk/>
          <pc:sldMk cId="748670826" sldId="549"/>
        </pc:sldMkLst>
      </pc:sldChg>
      <pc:sldChg chg="modSp mod">
        <pc:chgData name="Pastor Jason Kauranen" userId="e0c3930084765aaa" providerId="LiveId" clId="{1534D974-2C68-4EC7-B8A6-4B0ECA2FABDE}" dt="2025-05-18T00:16:56.289" v="322" actId="20577"/>
        <pc:sldMkLst>
          <pc:docMk/>
          <pc:sldMk cId="2406253680" sldId="550"/>
        </pc:sldMkLst>
      </pc:sldChg>
      <pc:sldChg chg="modSp new mod">
        <pc:chgData name="Pastor Jason Kauranen" userId="e0c3930084765aaa" providerId="LiveId" clId="{1534D974-2C68-4EC7-B8A6-4B0ECA2FABDE}" dt="2025-05-18T00:14:47.733" v="317"/>
        <pc:sldMkLst>
          <pc:docMk/>
          <pc:sldMk cId="2772806144" sldId="561"/>
        </pc:sldMkLst>
      </pc:sldChg>
      <pc:sldChg chg="modSp new mod">
        <pc:chgData name="Pastor Jason Kauranen" userId="e0c3930084765aaa" providerId="LiveId" clId="{1534D974-2C68-4EC7-B8A6-4B0ECA2FABDE}" dt="2025-05-18T00:19:04.911" v="331" actId="20577"/>
        <pc:sldMkLst>
          <pc:docMk/>
          <pc:sldMk cId="743533030" sldId="562"/>
        </pc:sldMkLst>
      </pc:sldChg>
      <pc:sldChg chg="modSp new mod">
        <pc:chgData name="Pastor Jason Kauranen" userId="e0c3930084765aaa" providerId="LiveId" clId="{1534D974-2C68-4EC7-B8A6-4B0ECA2FABDE}" dt="2025-05-18T00:20:23.761" v="343" actId="20577"/>
        <pc:sldMkLst>
          <pc:docMk/>
          <pc:sldMk cId="3570121530" sldId="563"/>
        </pc:sldMkLst>
      </pc:sldChg>
      <pc:sldChg chg="modSp new mod">
        <pc:chgData name="Pastor Jason Kauranen" userId="e0c3930084765aaa" providerId="LiveId" clId="{1534D974-2C68-4EC7-B8A6-4B0ECA2FABDE}" dt="2025-05-18T00:21:15.876" v="348" actId="115"/>
        <pc:sldMkLst>
          <pc:docMk/>
          <pc:sldMk cId="3722036358" sldId="564"/>
        </pc:sldMkLst>
      </pc:sldChg>
      <pc:sldChg chg="modSp new mod">
        <pc:chgData name="Pastor Jason Kauranen" userId="e0c3930084765aaa" providerId="LiveId" clId="{1534D974-2C68-4EC7-B8A6-4B0ECA2FABDE}" dt="2025-05-18T00:30:46.192" v="352" actId="20577"/>
        <pc:sldMkLst>
          <pc:docMk/>
          <pc:sldMk cId="1211952899" sldId="565"/>
        </pc:sldMkLst>
      </pc:sldChg>
      <pc:sldChg chg="modSp new mod">
        <pc:chgData name="Pastor Jason Kauranen" userId="e0c3930084765aaa" providerId="LiveId" clId="{1534D974-2C68-4EC7-B8A6-4B0ECA2FABDE}" dt="2025-05-18T00:33:17.100" v="362" actId="115"/>
        <pc:sldMkLst>
          <pc:docMk/>
          <pc:sldMk cId="244531356" sldId="566"/>
        </pc:sldMkLst>
      </pc:sldChg>
      <pc:sldChg chg="modSp new mod">
        <pc:chgData name="Pastor Jason Kauranen" userId="e0c3930084765aaa" providerId="LiveId" clId="{1534D974-2C68-4EC7-B8A6-4B0ECA2FABDE}" dt="2025-05-18T00:41:08.348" v="366"/>
        <pc:sldMkLst>
          <pc:docMk/>
          <pc:sldMk cId="260508229" sldId="567"/>
        </pc:sldMkLst>
      </pc:sldChg>
      <pc:sldChg chg="modSp new mod">
        <pc:chgData name="Pastor Jason Kauranen" userId="e0c3930084765aaa" providerId="LiveId" clId="{1534D974-2C68-4EC7-B8A6-4B0ECA2FABDE}" dt="2025-05-18T00:41:56.228" v="368" actId="255"/>
        <pc:sldMkLst>
          <pc:docMk/>
          <pc:sldMk cId="3880992388" sldId="568"/>
        </pc:sldMkLst>
      </pc:sldChg>
      <pc:sldChg chg="modSp new mod">
        <pc:chgData name="Pastor Jason Kauranen" userId="e0c3930084765aaa" providerId="LiveId" clId="{1534D974-2C68-4EC7-B8A6-4B0ECA2FABDE}" dt="2025-05-18T00:50:55.896" v="371"/>
        <pc:sldMkLst>
          <pc:docMk/>
          <pc:sldMk cId="2059915836" sldId="569"/>
        </pc:sldMkLst>
      </pc:sldChg>
      <pc:sldChg chg="modSp new mod">
        <pc:chgData name="Pastor Jason Kauranen" userId="e0c3930084765aaa" providerId="LiveId" clId="{1534D974-2C68-4EC7-B8A6-4B0ECA2FABDE}" dt="2025-05-18T00:52:16.150" v="381" actId="20577"/>
        <pc:sldMkLst>
          <pc:docMk/>
          <pc:sldMk cId="4133934311" sldId="570"/>
        </pc:sldMkLst>
      </pc:sldChg>
      <pc:sldChg chg="modSp new mod">
        <pc:chgData name="Pastor Jason Kauranen" userId="e0c3930084765aaa" providerId="LiveId" clId="{1534D974-2C68-4EC7-B8A6-4B0ECA2FABDE}" dt="2025-05-18T00:53:02.540" v="387" actId="20577"/>
        <pc:sldMkLst>
          <pc:docMk/>
          <pc:sldMk cId="3293385578" sldId="571"/>
        </pc:sldMkLst>
      </pc:sldChg>
      <pc:sldChg chg="new">
        <pc:chgData name="Pastor Jason Kauranen" userId="e0c3930084765aaa" providerId="LiveId" clId="{1534D974-2C68-4EC7-B8A6-4B0ECA2FABDE}" dt="2025-05-18T00:51:25.985" v="374" actId="680"/>
        <pc:sldMkLst>
          <pc:docMk/>
          <pc:sldMk cId="2707236730" sldId="5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a:extLst>
              <a:ext uri="{FF2B5EF4-FFF2-40B4-BE49-F238E27FC236}">
                <a16:creationId xmlns:a16="http://schemas.microsoft.com/office/drawing/2014/main" id="{F16BAC95-B84B-345F-6A1C-784E945A227A}"/>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0" name="Rectangle 2">
            <a:extLst>
              <a:ext uri="{FF2B5EF4-FFF2-40B4-BE49-F238E27FC236}">
                <a16:creationId xmlns:a16="http://schemas.microsoft.com/office/drawing/2014/main" id="{25161C66-55B7-285B-0F96-A2364DA63C9B}"/>
              </a:ext>
            </a:extLst>
          </p:cNvPr>
          <p:cNvSpPr>
            <a:spLocks noGrp="1" noRot="1" noChangeAspect="1" noChangeArrowheads="1"/>
          </p:cNvSpPr>
          <p:nvPr>
            <p:ph type="sldImg"/>
          </p:nvPr>
        </p:nvSpPr>
        <p:spPr bwMode="auto">
          <a:xfrm>
            <a:off x="-15036800" y="-12385675"/>
            <a:ext cx="17483138" cy="131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1" name="Rectangle 3">
            <a:extLst>
              <a:ext uri="{FF2B5EF4-FFF2-40B4-BE49-F238E27FC236}">
                <a16:creationId xmlns:a16="http://schemas.microsoft.com/office/drawing/2014/main" id="{9DA62E6D-D96E-D3F0-256C-B1C03E4F3968}"/>
              </a:ext>
            </a:extLst>
          </p:cNvPr>
          <p:cNvSpPr>
            <a:spLocks noGrp="1" noChangeArrowheads="1"/>
          </p:cNvSpPr>
          <p:nvPr>
            <p:ph type="body"/>
          </p:nvPr>
        </p:nvSpPr>
        <p:spPr bwMode="auto">
          <a:xfrm>
            <a:off x="731838" y="4560888"/>
            <a:ext cx="5848350" cy="431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6992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4573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0832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6B4A-ABF4-1FF4-7722-13852AFD65A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532DA2-1872-8EBC-0803-B004929C150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2EF434-B698-17A8-4FD5-9AAFB554288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8DF8027-3528-AE26-4785-AD3C638BCB85}"/>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411E7A-876C-BFC7-DDE6-E9002A18BAC6}"/>
              </a:ext>
            </a:extLst>
          </p:cNvPr>
          <p:cNvSpPr>
            <a:spLocks noGrp="1"/>
          </p:cNvSpPr>
          <p:nvPr>
            <p:ph type="sldNum" idx="12"/>
          </p:nvPr>
        </p:nvSpPr>
        <p:spPr/>
        <p:txBody>
          <a:bodyPr/>
          <a:lstStyle>
            <a:lvl1pPr>
              <a:defRPr/>
            </a:lvl1pPr>
          </a:lstStyle>
          <a:p>
            <a:fld id="{CCBF6B65-ADE4-6547-A73D-B67BDC54817B}" type="slidenum">
              <a:rPr lang="en-US" altLang="en-US"/>
              <a:pPr/>
              <a:t>‹#›</a:t>
            </a:fld>
            <a:endParaRPr lang="en-US" altLang="en-US"/>
          </a:p>
        </p:txBody>
      </p:sp>
    </p:spTree>
    <p:extLst>
      <p:ext uri="{BB962C8B-B14F-4D97-AF65-F5344CB8AC3E}">
        <p14:creationId xmlns:p14="http://schemas.microsoft.com/office/powerpoint/2010/main" val="391614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238A3-5DBF-069D-66D0-F9CF88CBE8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3F31BB-2E0C-405D-116D-E6F0AC9A4F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49E2A-8861-20CE-F7A5-38414857FE1B}"/>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FAD8E3F-AE28-1299-0690-1AF5444CAB8B}"/>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D9AFCA2-4BAA-C88C-D282-5408AB55A76D}"/>
              </a:ext>
            </a:extLst>
          </p:cNvPr>
          <p:cNvSpPr>
            <a:spLocks noGrp="1"/>
          </p:cNvSpPr>
          <p:nvPr>
            <p:ph type="sldNum" idx="12"/>
          </p:nvPr>
        </p:nvSpPr>
        <p:spPr/>
        <p:txBody>
          <a:bodyPr/>
          <a:lstStyle>
            <a:lvl1pPr>
              <a:defRPr/>
            </a:lvl1pPr>
          </a:lstStyle>
          <a:p>
            <a:fld id="{144863B8-F223-344E-8A34-68FB5482EE2E}" type="slidenum">
              <a:rPr lang="en-US" altLang="en-US"/>
              <a:pPr/>
              <a:t>‹#›</a:t>
            </a:fld>
            <a:endParaRPr lang="en-US" altLang="en-US"/>
          </a:p>
        </p:txBody>
      </p:sp>
    </p:spTree>
    <p:extLst>
      <p:ext uri="{BB962C8B-B14F-4D97-AF65-F5344CB8AC3E}">
        <p14:creationId xmlns:p14="http://schemas.microsoft.com/office/powerpoint/2010/main" val="60296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730005-7367-37D0-9F3C-F1F44310BAE5}"/>
              </a:ext>
            </a:extLst>
          </p:cNvPr>
          <p:cNvSpPr>
            <a:spLocks noGrp="1"/>
          </p:cNvSpPr>
          <p:nvPr>
            <p:ph type="title" orient="vert"/>
          </p:nvPr>
        </p:nvSpPr>
        <p:spPr>
          <a:xfrm>
            <a:off x="6704013" y="365125"/>
            <a:ext cx="2132012" cy="57277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DECD4A-5AC3-63A9-D048-CE11D9DFAF53}"/>
              </a:ext>
            </a:extLst>
          </p:cNvPr>
          <p:cNvSpPr>
            <a:spLocks noGrp="1"/>
          </p:cNvSpPr>
          <p:nvPr>
            <p:ph type="body" orient="vert" idx="1"/>
          </p:nvPr>
        </p:nvSpPr>
        <p:spPr>
          <a:xfrm>
            <a:off x="304800" y="365125"/>
            <a:ext cx="6246813"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98F87-755E-3FA0-40B3-4D69EA6378A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6C98C38-E8CF-891C-08D0-04B87E588617}"/>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4EC4E62-D6D3-9B87-DBE0-AAD8A9B44E88}"/>
              </a:ext>
            </a:extLst>
          </p:cNvPr>
          <p:cNvSpPr>
            <a:spLocks noGrp="1"/>
          </p:cNvSpPr>
          <p:nvPr>
            <p:ph type="sldNum" idx="12"/>
          </p:nvPr>
        </p:nvSpPr>
        <p:spPr/>
        <p:txBody>
          <a:bodyPr/>
          <a:lstStyle>
            <a:lvl1pPr>
              <a:defRPr/>
            </a:lvl1pPr>
          </a:lstStyle>
          <a:p>
            <a:fld id="{3D93705E-906E-524E-9BE3-ECA370D17F59}" type="slidenum">
              <a:rPr lang="en-US" altLang="en-US"/>
              <a:pPr/>
              <a:t>‹#›</a:t>
            </a:fld>
            <a:endParaRPr lang="en-US" altLang="en-US"/>
          </a:p>
        </p:txBody>
      </p:sp>
    </p:spTree>
    <p:extLst>
      <p:ext uri="{BB962C8B-B14F-4D97-AF65-F5344CB8AC3E}">
        <p14:creationId xmlns:p14="http://schemas.microsoft.com/office/powerpoint/2010/main" val="470236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874F-8687-6E29-F105-9E6E873DA3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D9CE53-5578-EF70-A228-12F99EE9BF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09F47-73A2-43A2-7575-B01A32125109}"/>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724822E-323E-1451-ACA7-4E055A3BA2E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8DB4DDA-D724-7000-58C3-04A2D086BAF4}"/>
              </a:ext>
            </a:extLst>
          </p:cNvPr>
          <p:cNvSpPr>
            <a:spLocks noGrp="1"/>
          </p:cNvSpPr>
          <p:nvPr>
            <p:ph type="sldNum" idx="12"/>
          </p:nvPr>
        </p:nvSpPr>
        <p:spPr/>
        <p:txBody>
          <a:bodyPr/>
          <a:lstStyle>
            <a:lvl1pPr>
              <a:defRPr/>
            </a:lvl1pPr>
          </a:lstStyle>
          <a:p>
            <a:fld id="{ED0CD709-E833-BE40-9797-1F350800B7AD}" type="slidenum">
              <a:rPr lang="en-US" altLang="en-US"/>
              <a:pPr/>
              <a:t>‹#›</a:t>
            </a:fld>
            <a:endParaRPr lang="en-US" altLang="en-US"/>
          </a:p>
        </p:txBody>
      </p:sp>
    </p:spTree>
    <p:extLst>
      <p:ext uri="{BB962C8B-B14F-4D97-AF65-F5344CB8AC3E}">
        <p14:creationId xmlns:p14="http://schemas.microsoft.com/office/powerpoint/2010/main" val="10506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D0CF1-520C-E6D0-81E1-0368EF9073A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C8C068D-4B12-3D11-C32D-C3B781AC51C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4831D8D-37E5-7566-BD01-68BCB8C4FCBD}"/>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56C098C-1E9E-0CA3-5CC6-E5EBF1DD195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B086F3F-95B4-ADA2-E00B-6CB7B41F0A31}"/>
              </a:ext>
            </a:extLst>
          </p:cNvPr>
          <p:cNvSpPr>
            <a:spLocks noGrp="1"/>
          </p:cNvSpPr>
          <p:nvPr>
            <p:ph type="sldNum" idx="12"/>
          </p:nvPr>
        </p:nvSpPr>
        <p:spPr/>
        <p:txBody>
          <a:bodyPr/>
          <a:lstStyle>
            <a:lvl1pPr>
              <a:defRPr/>
            </a:lvl1pPr>
          </a:lstStyle>
          <a:p>
            <a:fld id="{CCC1DB52-75B2-1E46-A0CF-DA395A16FCA3}" type="slidenum">
              <a:rPr lang="en-US" altLang="en-US"/>
              <a:pPr/>
              <a:t>‹#›</a:t>
            </a:fld>
            <a:endParaRPr lang="en-US" altLang="en-US"/>
          </a:p>
        </p:txBody>
      </p:sp>
    </p:spTree>
    <p:extLst>
      <p:ext uri="{BB962C8B-B14F-4D97-AF65-F5344CB8AC3E}">
        <p14:creationId xmlns:p14="http://schemas.microsoft.com/office/powerpoint/2010/main" val="206582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CC21E-849D-0BC7-0663-4367416780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EF9568-B20D-4773-DB67-2A23B7C249FC}"/>
              </a:ext>
            </a:extLst>
          </p:cNvPr>
          <p:cNvSpPr>
            <a:spLocks noGrp="1"/>
          </p:cNvSpPr>
          <p:nvPr>
            <p:ph sz="half" idx="1"/>
          </p:nvPr>
        </p:nvSpPr>
        <p:spPr>
          <a:xfrm>
            <a:off x="685800" y="1981200"/>
            <a:ext cx="3808413"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77F107-4422-C95F-00E7-B84B356DB264}"/>
              </a:ext>
            </a:extLst>
          </p:cNvPr>
          <p:cNvSpPr>
            <a:spLocks noGrp="1"/>
          </p:cNvSpPr>
          <p:nvPr>
            <p:ph sz="half" idx="2"/>
          </p:nvPr>
        </p:nvSpPr>
        <p:spPr>
          <a:xfrm>
            <a:off x="4646613" y="1981200"/>
            <a:ext cx="3808412"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79E4B4-C4BE-910C-3E99-7BA15E3D4214}"/>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ACCD3C7-9D60-F608-1221-1FDBF5FDF2E8}"/>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9E0C7C-887A-8AA7-07A6-08F4AD85C9D1}"/>
              </a:ext>
            </a:extLst>
          </p:cNvPr>
          <p:cNvSpPr>
            <a:spLocks noGrp="1"/>
          </p:cNvSpPr>
          <p:nvPr>
            <p:ph type="sldNum" idx="12"/>
          </p:nvPr>
        </p:nvSpPr>
        <p:spPr/>
        <p:txBody>
          <a:bodyPr/>
          <a:lstStyle>
            <a:lvl1pPr>
              <a:defRPr/>
            </a:lvl1pPr>
          </a:lstStyle>
          <a:p>
            <a:fld id="{ADFE0D33-3400-0F4F-A39F-7D620A5A9A67}" type="slidenum">
              <a:rPr lang="en-US" altLang="en-US"/>
              <a:pPr/>
              <a:t>‹#›</a:t>
            </a:fld>
            <a:endParaRPr lang="en-US" altLang="en-US"/>
          </a:p>
        </p:txBody>
      </p:sp>
    </p:spTree>
    <p:extLst>
      <p:ext uri="{BB962C8B-B14F-4D97-AF65-F5344CB8AC3E}">
        <p14:creationId xmlns:p14="http://schemas.microsoft.com/office/powerpoint/2010/main" val="95423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A6A82-2621-F5AF-016F-F0F3AD2E6D1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F7A3D-4F44-77F2-A261-2CBBE0C02E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35B0E4-0121-5395-2C51-0B5B5236D7E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51487E-BD70-F958-C88F-038EC0EA6E9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C0E0D9-7451-79A3-06D3-33F9E0A3222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7DF020-9841-DEF1-D912-C03B516CDBFE}"/>
              </a:ext>
            </a:extLst>
          </p:cNvPr>
          <p:cNvSpPr>
            <a:spLocks noGrp="1"/>
          </p:cNvSpPr>
          <p:nvPr>
            <p:ph type="dt"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9E7200A-D3AB-806D-F1EF-001292F73AAA}"/>
              </a:ext>
            </a:extLst>
          </p:cNvPr>
          <p:cNvSpPr>
            <a:spLocks noGrp="1"/>
          </p:cNvSpPr>
          <p:nvPr>
            <p:ph type="ft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77E8E9E-BEF9-1E24-8FE9-F7A9C0EB0BA7}"/>
              </a:ext>
            </a:extLst>
          </p:cNvPr>
          <p:cNvSpPr>
            <a:spLocks noGrp="1"/>
          </p:cNvSpPr>
          <p:nvPr>
            <p:ph type="sldNum" idx="12"/>
          </p:nvPr>
        </p:nvSpPr>
        <p:spPr/>
        <p:txBody>
          <a:bodyPr/>
          <a:lstStyle>
            <a:lvl1pPr>
              <a:defRPr/>
            </a:lvl1pPr>
          </a:lstStyle>
          <a:p>
            <a:fld id="{C5480464-4176-E24C-B0B0-451B6D819C45}" type="slidenum">
              <a:rPr lang="en-US" altLang="en-US"/>
              <a:pPr/>
              <a:t>‹#›</a:t>
            </a:fld>
            <a:endParaRPr lang="en-US" altLang="en-US"/>
          </a:p>
        </p:txBody>
      </p:sp>
    </p:spTree>
    <p:extLst>
      <p:ext uri="{BB962C8B-B14F-4D97-AF65-F5344CB8AC3E}">
        <p14:creationId xmlns:p14="http://schemas.microsoft.com/office/powerpoint/2010/main" val="740551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2EE3-6667-BDF9-2007-0722BC93BC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9C14E9-FF26-4E8F-F7F9-CB0EFB7E1F9E}"/>
              </a:ext>
            </a:extLst>
          </p:cNvPr>
          <p:cNvSpPr>
            <a:spLocks noGrp="1"/>
          </p:cNvSpPr>
          <p:nvPr>
            <p:ph type="dt"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EB6DCC8-0324-64C3-54F0-C2A465C1B010}"/>
              </a:ext>
            </a:extLst>
          </p:cNvPr>
          <p:cNvSpPr>
            <a:spLocks noGrp="1"/>
          </p:cNvSpPr>
          <p:nvPr>
            <p:ph type="ft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A07ECA1-00F1-79D1-81C1-202529A816E0}"/>
              </a:ext>
            </a:extLst>
          </p:cNvPr>
          <p:cNvSpPr>
            <a:spLocks noGrp="1"/>
          </p:cNvSpPr>
          <p:nvPr>
            <p:ph type="sldNum" idx="12"/>
          </p:nvPr>
        </p:nvSpPr>
        <p:spPr/>
        <p:txBody>
          <a:bodyPr/>
          <a:lstStyle>
            <a:lvl1pPr>
              <a:defRPr/>
            </a:lvl1pPr>
          </a:lstStyle>
          <a:p>
            <a:fld id="{CB9F3B71-CBFF-BB42-9D8C-B824115CC744}" type="slidenum">
              <a:rPr lang="en-US" altLang="en-US"/>
              <a:pPr/>
              <a:t>‹#›</a:t>
            </a:fld>
            <a:endParaRPr lang="en-US" altLang="en-US"/>
          </a:p>
        </p:txBody>
      </p:sp>
    </p:spTree>
    <p:extLst>
      <p:ext uri="{BB962C8B-B14F-4D97-AF65-F5344CB8AC3E}">
        <p14:creationId xmlns:p14="http://schemas.microsoft.com/office/powerpoint/2010/main" val="4211762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0167DC-6B56-E105-DF6D-DC0DFBB3262B}"/>
              </a:ext>
            </a:extLst>
          </p:cNvPr>
          <p:cNvSpPr>
            <a:spLocks noGrp="1"/>
          </p:cNvSpPr>
          <p:nvPr>
            <p:ph type="dt"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DD02A9F-8E9D-1A27-D155-F8E0648C82D9}"/>
              </a:ext>
            </a:extLst>
          </p:cNvPr>
          <p:cNvSpPr>
            <a:spLocks noGrp="1"/>
          </p:cNvSpPr>
          <p:nvPr>
            <p:ph type="ft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753A534-C3C2-AEEB-7BD2-5D6BFE448010}"/>
              </a:ext>
            </a:extLst>
          </p:cNvPr>
          <p:cNvSpPr>
            <a:spLocks noGrp="1"/>
          </p:cNvSpPr>
          <p:nvPr>
            <p:ph type="sldNum" idx="12"/>
          </p:nvPr>
        </p:nvSpPr>
        <p:spPr/>
        <p:txBody>
          <a:bodyPr/>
          <a:lstStyle>
            <a:lvl1pPr>
              <a:defRPr/>
            </a:lvl1pPr>
          </a:lstStyle>
          <a:p>
            <a:fld id="{273AD524-39E2-7C4C-8E57-FCFB6E833CC3}" type="slidenum">
              <a:rPr lang="en-US" altLang="en-US"/>
              <a:pPr/>
              <a:t>‹#›</a:t>
            </a:fld>
            <a:endParaRPr lang="en-US" altLang="en-US"/>
          </a:p>
        </p:txBody>
      </p:sp>
    </p:spTree>
    <p:extLst>
      <p:ext uri="{BB962C8B-B14F-4D97-AF65-F5344CB8AC3E}">
        <p14:creationId xmlns:p14="http://schemas.microsoft.com/office/powerpoint/2010/main" val="99264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1C5A0-ACB2-CEA5-55D7-7DC946BC9B4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BBBEE9-3246-31F8-0D34-739A200C36C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38631C-242D-9D59-8AA8-D04D0C024FA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CEE2BE-313A-517E-F432-C6410364F19F}"/>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E92963A-E0A6-1F17-B0A1-EE0CC461A8B5}"/>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41898CA-E052-9A2C-E429-4476B54C7D13}"/>
              </a:ext>
            </a:extLst>
          </p:cNvPr>
          <p:cNvSpPr>
            <a:spLocks noGrp="1"/>
          </p:cNvSpPr>
          <p:nvPr>
            <p:ph type="sldNum" idx="12"/>
          </p:nvPr>
        </p:nvSpPr>
        <p:spPr/>
        <p:txBody>
          <a:bodyPr/>
          <a:lstStyle>
            <a:lvl1pPr>
              <a:defRPr/>
            </a:lvl1pPr>
          </a:lstStyle>
          <a:p>
            <a:fld id="{3212731C-9C25-6B4C-9B67-D0DA77D45207}" type="slidenum">
              <a:rPr lang="en-US" altLang="en-US"/>
              <a:pPr/>
              <a:t>‹#›</a:t>
            </a:fld>
            <a:endParaRPr lang="en-US" altLang="en-US"/>
          </a:p>
        </p:txBody>
      </p:sp>
    </p:spTree>
    <p:extLst>
      <p:ext uri="{BB962C8B-B14F-4D97-AF65-F5344CB8AC3E}">
        <p14:creationId xmlns:p14="http://schemas.microsoft.com/office/powerpoint/2010/main" val="3200502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400CB-8B19-4B12-4515-9B1BFA70437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942E53-F8A8-69F1-0512-9148B9A71DC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B9275F-34A3-80C6-ABA1-787213EAC6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3C144-011D-BAAF-7D78-3D4077699D4C}"/>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A6ACD27-F177-D196-1665-84DB07C03311}"/>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B0C3397-B7CB-BE87-916D-48752509E463}"/>
              </a:ext>
            </a:extLst>
          </p:cNvPr>
          <p:cNvSpPr>
            <a:spLocks noGrp="1"/>
          </p:cNvSpPr>
          <p:nvPr>
            <p:ph type="sldNum" idx="12"/>
          </p:nvPr>
        </p:nvSpPr>
        <p:spPr/>
        <p:txBody>
          <a:bodyPr/>
          <a:lstStyle>
            <a:lvl1pPr>
              <a:defRPr/>
            </a:lvl1pPr>
          </a:lstStyle>
          <a:p>
            <a:fld id="{3888353E-C78D-224E-80CA-AA4294540697}" type="slidenum">
              <a:rPr lang="en-US" altLang="en-US"/>
              <a:pPr/>
              <a:t>‹#›</a:t>
            </a:fld>
            <a:endParaRPr lang="en-US" altLang="en-US"/>
          </a:p>
        </p:txBody>
      </p:sp>
    </p:spTree>
    <p:extLst>
      <p:ext uri="{BB962C8B-B14F-4D97-AF65-F5344CB8AC3E}">
        <p14:creationId xmlns:p14="http://schemas.microsoft.com/office/powerpoint/2010/main" val="280397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99"/>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EB614B15-28D6-8D6B-50CF-F517E763422F}"/>
              </a:ext>
            </a:extLst>
          </p:cNvPr>
          <p:cNvSpPr>
            <a:spLocks noGrp="1" noChangeArrowheads="1"/>
          </p:cNvSpPr>
          <p:nvPr>
            <p:ph type="title"/>
          </p:nvPr>
        </p:nvSpPr>
        <p:spPr bwMode="auto">
          <a:xfrm>
            <a:off x="304800" y="365125"/>
            <a:ext cx="8531225" cy="113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title text format</a:t>
            </a:r>
          </a:p>
        </p:txBody>
      </p:sp>
      <p:sp>
        <p:nvSpPr>
          <p:cNvPr id="1026" name="Rectangle 2">
            <a:extLst>
              <a:ext uri="{FF2B5EF4-FFF2-40B4-BE49-F238E27FC236}">
                <a16:creationId xmlns:a16="http://schemas.microsoft.com/office/drawing/2014/main" id="{81ED6D5A-9382-1A85-BA2A-F8EE6D42CC02}"/>
              </a:ext>
            </a:extLst>
          </p:cNvPr>
          <p:cNvSpPr>
            <a:spLocks noGrp="1" noChangeArrowheads="1"/>
          </p:cNvSpPr>
          <p:nvPr>
            <p:ph type="body" idx="1"/>
          </p:nvPr>
        </p:nvSpPr>
        <p:spPr bwMode="auto">
          <a:xfrm>
            <a:off x="685800" y="1981200"/>
            <a:ext cx="7769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1027" name="Rectangle 3">
            <a:extLst>
              <a:ext uri="{FF2B5EF4-FFF2-40B4-BE49-F238E27FC236}">
                <a16:creationId xmlns:a16="http://schemas.microsoft.com/office/drawing/2014/main" id="{FF546DDA-52EE-56E3-5FF6-BA857B23C994}"/>
              </a:ext>
            </a:extLst>
          </p:cNvPr>
          <p:cNvSpPr>
            <a:spLocks noGrp="1" noChangeArrowheads="1"/>
          </p:cNvSpPr>
          <p:nvPr>
            <p:ph type="dt"/>
          </p:nvPr>
        </p:nvSpPr>
        <p:spPr bwMode="auto">
          <a:xfrm>
            <a:off x="6858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8" name="Rectangle 4">
            <a:extLst>
              <a:ext uri="{FF2B5EF4-FFF2-40B4-BE49-F238E27FC236}">
                <a16:creationId xmlns:a16="http://schemas.microsoft.com/office/drawing/2014/main" id="{FE192182-988D-7F57-E2C0-2015829D0604}"/>
              </a:ext>
            </a:extLst>
          </p:cNvPr>
          <p:cNvSpPr>
            <a:spLocks noGrp="1" noChangeArrowheads="1"/>
          </p:cNvSpPr>
          <p:nvPr>
            <p:ph type="ftr"/>
          </p:nvPr>
        </p:nvSpPr>
        <p:spPr bwMode="auto">
          <a:xfrm>
            <a:off x="3124200" y="6248400"/>
            <a:ext cx="28924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9" name="Rectangle 5">
            <a:extLst>
              <a:ext uri="{FF2B5EF4-FFF2-40B4-BE49-F238E27FC236}">
                <a16:creationId xmlns:a16="http://schemas.microsoft.com/office/drawing/2014/main" id="{47D11F08-FCF6-4DEB-EA33-64FDC1B2333D}"/>
              </a:ext>
            </a:extLst>
          </p:cNvPr>
          <p:cNvSpPr>
            <a:spLocks noGrp="1" noChangeArrowheads="1"/>
          </p:cNvSpPr>
          <p:nvPr>
            <p:ph type="sldNum"/>
          </p:nvPr>
        </p:nvSpPr>
        <p:spPr bwMode="auto">
          <a:xfrm>
            <a:off x="65532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fld id="{2C0F7610-1D12-5446-B4CE-8992F450F62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buClr>
          <a:srgbClr val="000000"/>
        </a:buClr>
        <a:buSzPct val="100000"/>
        <a:buFont typeface="Times New Roman" panose="02020603050405020304" pitchFamily="18" charset="0"/>
        <a:defRPr sz="5400" b="1" kern="1200">
          <a:solidFill>
            <a:srgbClr val="FFFFFF"/>
          </a:solidFill>
          <a:latin typeface="+mj-lt"/>
          <a:ea typeface="+mj-ea"/>
          <a:cs typeface="+mj-cs"/>
        </a:defRPr>
      </a:lvl1pPr>
      <a:lvl2pPr marL="742950" indent="-28575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2pPr>
      <a:lvl3pPr marL="1143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3pPr>
      <a:lvl4pPr marL="1600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4pPr>
      <a:lvl5pPr marL="20574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5pPr>
      <a:lvl6pPr marL="25146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6pPr>
      <a:lvl7pPr marL="29718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7pPr>
      <a:lvl8pPr marL="3429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8pPr>
      <a:lvl9pPr marL="3886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9pPr>
    </p:titleStyle>
    <p:bodyStyle>
      <a:lvl1pPr marL="342900" indent="-342900" algn="ctr" defTabSz="457200" rtl="0" fontAlgn="base">
        <a:spcBef>
          <a:spcPts val="1350"/>
        </a:spcBef>
        <a:spcAft>
          <a:spcPct val="0"/>
        </a:spcAft>
        <a:buClr>
          <a:srgbClr val="000000"/>
        </a:buClr>
        <a:buSzPct val="100000"/>
        <a:buFont typeface="Times New Roman" panose="02020603050405020304" pitchFamily="18" charset="0"/>
        <a:defRPr sz="5400" b="1" kern="1200">
          <a:solidFill>
            <a:srgbClr val="FFFFFF"/>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0DAD2-C106-4269-E9BC-01FC495E1322}"/>
              </a:ext>
            </a:extLst>
          </p:cNvPr>
          <p:cNvSpPr>
            <a:spLocks noGrp="1"/>
          </p:cNvSpPr>
          <p:nvPr>
            <p:ph type="title"/>
          </p:nvPr>
        </p:nvSpPr>
        <p:spPr/>
        <p:txBody>
          <a:bodyPr/>
          <a:lstStyle/>
          <a:p>
            <a:r>
              <a:rPr lang="en-US" sz="4800" dirty="0"/>
              <a:t>Salt and Light Bible Ministries</a:t>
            </a:r>
            <a:br>
              <a:rPr lang="en-US" sz="4800" dirty="0"/>
            </a:br>
            <a:br>
              <a:rPr lang="en-US" sz="4800" dirty="0"/>
            </a:br>
            <a:r>
              <a:rPr lang="en-US" sz="4400" dirty="0"/>
              <a:t>‘A Daily Cross with Thee’ # 029 –</a:t>
            </a:r>
            <a:br>
              <a:rPr lang="en-US" sz="4400" dirty="0"/>
            </a:br>
            <a:r>
              <a:rPr lang="en-US" sz="4400" dirty="0"/>
              <a:t>Understanding the Divine Love Complex – God Loved Us First!</a:t>
            </a:r>
            <a:br>
              <a:rPr lang="en-US" sz="4400" dirty="0"/>
            </a:br>
            <a:br>
              <a:rPr lang="en-US" sz="4400" dirty="0"/>
            </a:br>
            <a:r>
              <a:rPr lang="en-US" sz="4000" dirty="0"/>
              <a:t>Pastor Jason Kauranen</a:t>
            </a:r>
            <a:br>
              <a:rPr lang="en-US" sz="4000" dirty="0"/>
            </a:br>
            <a:r>
              <a:rPr lang="en-US" sz="4000" dirty="0"/>
              <a:t>Sunday July 27, 2025</a:t>
            </a:r>
          </a:p>
        </p:txBody>
      </p:sp>
    </p:spTree>
    <p:extLst>
      <p:ext uri="{BB962C8B-B14F-4D97-AF65-F5344CB8AC3E}">
        <p14:creationId xmlns:p14="http://schemas.microsoft.com/office/powerpoint/2010/main" val="382782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72728-4247-D163-0646-049F927E32CD}"/>
              </a:ext>
            </a:extLst>
          </p:cNvPr>
          <p:cNvSpPr>
            <a:spLocks noGrp="1"/>
          </p:cNvSpPr>
          <p:nvPr>
            <p:ph type="title"/>
          </p:nvPr>
        </p:nvSpPr>
        <p:spPr/>
        <p:txBody>
          <a:bodyPr/>
          <a:lstStyle/>
          <a:p>
            <a:r>
              <a:rPr lang="en-US" sz="4400" dirty="0"/>
              <a:t>In Love,</a:t>
            </a:r>
            <a:br>
              <a:rPr lang="en-US" sz="4400" dirty="0"/>
            </a:br>
            <a:r>
              <a:rPr lang="en-US" sz="4400" dirty="0"/>
              <a:t> Eph 1:5 He predestined us to adoption as sons through Jesus Christ to Himself, according to the kind intention of His will, </a:t>
            </a:r>
          </a:p>
        </p:txBody>
      </p:sp>
    </p:spTree>
    <p:extLst>
      <p:ext uri="{BB962C8B-B14F-4D97-AF65-F5344CB8AC3E}">
        <p14:creationId xmlns:p14="http://schemas.microsoft.com/office/powerpoint/2010/main" val="3277780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57AC2-62B4-076D-7D67-14A9F7C1AE91}"/>
              </a:ext>
            </a:extLst>
          </p:cNvPr>
          <p:cNvSpPr>
            <a:spLocks noGrp="1"/>
          </p:cNvSpPr>
          <p:nvPr>
            <p:ph type="title"/>
          </p:nvPr>
        </p:nvSpPr>
        <p:spPr/>
        <p:txBody>
          <a:bodyPr/>
          <a:lstStyle/>
          <a:p>
            <a:r>
              <a:rPr lang="en-US" sz="4400" dirty="0"/>
              <a:t>Eph 1:5 By means of Love </a:t>
            </a:r>
            <a:br>
              <a:rPr lang="en-US" sz="4400" dirty="0"/>
            </a:br>
            <a:r>
              <a:rPr lang="en-US" sz="4400" dirty="0"/>
              <a:t>[</a:t>
            </a:r>
            <a:r>
              <a:rPr lang="en-US" sz="4400" i="1" dirty="0"/>
              <a:t>God’s personal love for believers</a:t>
            </a:r>
            <a:r>
              <a:rPr lang="en-US" sz="4400" dirty="0"/>
              <a:t>], He has predestined us </a:t>
            </a:r>
            <a:br>
              <a:rPr lang="en-US" sz="4400" dirty="0"/>
            </a:br>
            <a:r>
              <a:rPr lang="en-US" sz="4400" dirty="0"/>
              <a:t>[</a:t>
            </a:r>
            <a:r>
              <a:rPr lang="en-US" sz="4400" i="1" dirty="0"/>
              <a:t>provision of the sovereignty of God for execution of PPOG</a:t>
            </a:r>
            <a:r>
              <a:rPr lang="en-US" sz="4400" dirty="0"/>
              <a:t>] </a:t>
            </a:r>
            <a:br>
              <a:rPr lang="en-US" sz="4400" dirty="0"/>
            </a:br>
            <a:r>
              <a:rPr lang="en-US" sz="4400" dirty="0"/>
              <a:t>for the purpose of adopting us to Himself through Jesus Christ on the basis of the grace purpose of His will. </a:t>
            </a:r>
          </a:p>
        </p:txBody>
      </p:sp>
    </p:spTree>
    <p:extLst>
      <p:ext uri="{BB962C8B-B14F-4D97-AF65-F5344CB8AC3E}">
        <p14:creationId xmlns:p14="http://schemas.microsoft.com/office/powerpoint/2010/main" val="2267898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9404C-7087-A106-4D95-EBCC0BE6CA88}"/>
              </a:ext>
            </a:extLst>
          </p:cNvPr>
          <p:cNvSpPr>
            <a:spLocks noGrp="1"/>
          </p:cNvSpPr>
          <p:nvPr>
            <p:ph type="title"/>
          </p:nvPr>
        </p:nvSpPr>
        <p:spPr/>
        <p:txBody>
          <a:bodyPr/>
          <a:lstStyle/>
          <a:p>
            <a:r>
              <a:rPr lang="en-US" sz="4400" dirty="0"/>
              <a:t>John 3:16 “For God so loved </a:t>
            </a:r>
            <a:br>
              <a:rPr lang="en-US" sz="4400" dirty="0"/>
            </a:br>
            <a:r>
              <a:rPr lang="en-US" sz="4400" dirty="0"/>
              <a:t>the world, that He gave His only begotten Son, that whoever believes in Him shall not perish, but have eternal life.</a:t>
            </a:r>
          </a:p>
        </p:txBody>
      </p:sp>
    </p:spTree>
    <p:extLst>
      <p:ext uri="{BB962C8B-B14F-4D97-AF65-F5344CB8AC3E}">
        <p14:creationId xmlns:p14="http://schemas.microsoft.com/office/powerpoint/2010/main" val="601782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E5796-F256-FB8E-DA6B-61805A99D288}"/>
              </a:ext>
            </a:extLst>
          </p:cNvPr>
          <p:cNvSpPr>
            <a:spLocks noGrp="1"/>
          </p:cNvSpPr>
          <p:nvPr>
            <p:ph type="title"/>
          </p:nvPr>
        </p:nvSpPr>
        <p:spPr/>
        <p:txBody>
          <a:bodyPr/>
          <a:lstStyle/>
          <a:p>
            <a:r>
              <a:rPr lang="en-US" sz="4800" dirty="0"/>
              <a:t>1Jo 1:7 “but if we walk in the Light as </a:t>
            </a:r>
            <a:r>
              <a:rPr lang="en-US" sz="4800" u="sng" dirty="0"/>
              <a:t>He Himself </a:t>
            </a:r>
            <a:r>
              <a:rPr lang="en-US" sz="4800" dirty="0"/>
              <a:t>is in the Light, we have fellowship with one another, and the blood of Jesus His Son cleanses us from all sin. </a:t>
            </a:r>
          </a:p>
        </p:txBody>
      </p:sp>
    </p:spTree>
    <p:extLst>
      <p:ext uri="{BB962C8B-B14F-4D97-AF65-F5344CB8AC3E}">
        <p14:creationId xmlns:p14="http://schemas.microsoft.com/office/powerpoint/2010/main" val="997496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19CCD-DDE9-18FE-2EB6-FC1D56257440}"/>
              </a:ext>
            </a:extLst>
          </p:cNvPr>
          <p:cNvSpPr>
            <a:spLocks noGrp="1"/>
          </p:cNvSpPr>
          <p:nvPr>
            <p:ph type="title"/>
          </p:nvPr>
        </p:nvSpPr>
        <p:spPr/>
        <p:txBody>
          <a:bodyPr/>
          <a:lstStyle/>
          <a:p>
            <a:r>
              <a:rPr lang="en-US" sz="4800" dirty="0"/>
              <a:t>1Jo 2:2 and </a:t>
            </a:r>
            <a:r>
              <a:rPr lang="en-US" sz="4800" u="sng" dirty="0"/>
              <a:t>He Himself </a:t>
            </a:r>
            <a:r>
              <a:rPr lang="en-US" sz="4800" dirty="0"/>
              <a:t>is the propitiation for our sins; and not for ours only, but for those of the whole world. </a:t>
            </a:r>
          </a:p>
        </p:txBody>
      </p:sp>
    </p:spTree>
    <p:extLst>
      <p:ext uri="{BB962C8B-B14F-4D97-AF65-F5344CB8AC3E}">
        <p14:creationId xmlns:p14="http://schemas.microsoft.com/office/powerpoint/2010/main" val="2465344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1876C-92AF-F7B5-EBBB-21575254A756}"/>
              </a:ext>
            </a:extLst>
          </p:cNvPr>
          <p:cNvSpPr>
            <a:spLocks noGrp="1"/>
          </p:cNvSpPr>
          <p:nvPr>
            <p:ph type="title"/>
          </p:nvPr>
        </p:nvSpPr>
        <p:spPr/>
        <p:txBody>
          <a:bodyPr/>
          <a:lstStyle/>
          <a:p>
            <a:r>
              <a:rPr lang="en-US" sz="4800" dirty="0"/>
              <a:t>1Jo 2:2 and </a:t>
            </a:r>
            <a:r>
              <a:rPr lang="en-US" sz="4800" u="sng" dirty="0"/>
              <a:t>He Himself </a:t>
            </a:r>
            <a:r>
              <a:rPr lang="en-US" sz="4800" dirty="0"/>
              <a:t>is the propitiation for our sins; and not for ours only, but for those of the whole world. </a:t>
            </a:r>
          </a:p>
        </p:txBody>
      </p:sp>
    </p:spTree>
    <p:extLst>
      <p:ext uri="{BB962C8B-B14F-4D97-AF65-F5344CB8AC3E}">
        <p14:creationId xmlns:p14="http://schemas.microsoft.com/office/powerpoint/2010/main" val="56099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BFA08-707B-E88B-84D6-962E368DAC71}"/>
              </a:ext>
            </a:extLst>
          </p:cNvPr>
          <p:cNvSpPr>
            <a:spLocks noGrp="1"/>
          </p:cNvSpPr>
          <p:nvPr>
            <p:ph type="title"/>
          </p:nvPr>
        </p:nvSpPr>
        <p:spPr/>
        <p:txBody>
          <a:bodyPr/>
          <a:lstStyle/>
          <a:p>
            <a:r>
              <a:rPr lang="en-US" sz="4800" dirty="0"/>
              <a:t>Rom 5:8 But God demonstrates His own (divine) love toward us, in that while we were yet sinners, Christ died for us. </a:t>
            </a:r>
          </a:p>
        </p:txBody>
      </p:sp>
    </p:spTree>
    <p:extLst>
      <p:ext uri="{BB962C8B-B14F-4D97-AF65-F5344CB8AC3E}">
        <p14:creationId xmlns:p14="http://schemas.microsoft.com/office/powerpoint/2010/main" val="1202762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69E85-40DF-30C4-F30E-7290B1D09C36}"/>
              </a:ext>
            </a:extLst>
          </p:cNvPr>
          <p:cNvSpPr>
            <a:spLocks noGrp="1"/>
          </p:cNvSpPr>
          <p:nvPr>
            <p:ph type="title"/>
          </p:nvPr>
        </p:nvSpPr>
        <p:spPr/>
        <p:txBody>
          <a:bodyPr/>
          <a:lstStyle/>
          <a:p>
            <a:r>
              <a:rPr lang="en-US" sz="4800" dirty="0"/>
              <a:t>God Himself provides the substitutionary atonement, </a:t>
            </a:r>
            <a:br>
              <a:rPr lang="en-US" sz="4800" dirty="0"/>
            </a:br>
            <a:r>
              <a:rPr lang="en-US" sz="4800" dirty="0"/>
              <a:t>like He did with the ram in the thicket as a substitute for Issac, pointing to a future complete perfect sacrifice of His Son Jesus on the Cross. </a:t>
            </a:r>
          </a:p>
        </p:txBody>
      </p:sp>
    </p:spTree>
    <p:extLst>
      <p:ext uri="{BB962C8B-B14F-4D97-AF65-F5344CB8AC3E}">
        <p14:creationId xmlns:p14="http://schemas.microsoft.com/office/powerpoint/2010/main" val="4276331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04F71-2C21-FA50-558E-ADDF51562AA8}"/>
              </a:ext>
            </a:extLst>
          </p:cNvPr>
          <p:cNvSpPr>
            <a:spLocks noGrp="1"/>
          </p:cNvSpPr>
          <p:nvPr>
            <p:ph type="title"/>
          </p:nvPr>
        </p:nvSpPr>
        <p:spPr/>
        <p:txBody>
          <a:bodyPr/>
          <a:lstStyle/>
          <a:p>
            <a:r>
              <a:rPr lang="en-US" sz="4800" dirty="0"/>
              <a:t>God the Father can give no greater proof of His divine love for mankind, or you personally, than the work that Jesus completed on the cross for us. </a:t>
            </a:r>
          </a:p>
        </p:txBody>
      </p:sp>
    </p:spTree>
    <p:extLst>
      <p:ext uri="{BB962C8B-B14F-4D97-AF65-F5344CB8AC3E}">
        <p14:creationId xmlns:p14="http://schemas.microsoft.com/office/powerpoint/2010/main" val="3455691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D4B28-EAFF-A814-8BB7-1B0D98A6F3F5}"/>
              </a:ext>
            </a:extLst>
          </p:cNvPr>
          <p:cNvSpPr>
            <a:spLocks noGrp="1"/>
          </p:cNvSpPr>
          <p:nvPr>
            <p:ph type="title"/>
          </p:nvPr>
        </p:nvSpPr>
        <p:spPr/>
        <p:txBody>
          <a:bodyPr/>
          <a:lstStyle/>
          <a:p>
            <a:r>
              <a:rPr lang="en-US" sz="4400" dirty="0"/>
              <a:t>Joh 15:12 “This is My commandment, that you love one another, just as I have loved you. </a:t>
            </a:r>
            <a:br>
              <a:rPr lang="en-US" sz="4800" dirty="0"/>
            </a:br>
            <a:br>
              <a:rPr lang="en-US" sz="4800" dirty="0"/>
            </a:br>
            <a:r>
              <a:rPr lang="en-US" sz="4800" dirty="0"/>
              <a:t>Joh 15:13 Greater love has no one than this, that one lay down his life for his friends. </a:t>
            </a:r>
            <a:br>
              <a:rPr lang="en-US" sz="4800" dirty="0"/>
            </a:br>
            <a:endParaRPr lang="en-US" sz="4800" dirty="0"/>
          </a:p>
        </p:txBody>
      </p:sp>
    </p:spTree>
    <p:extLst>
      <p:ext uri="{BB962C8B-B14F-4D97-AF65-F5344CB8AC3E}">
        <p14:creationId xmlns:p14="http://schemas.microsoft.com/office/powerpoint/2010/main" val="3151052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39FE5-C177-9D7E-6671-92A7F4F5B8C8}"/>
              </a:ext>
            </a:extLst>
          </p:cNvPr>
          <p:cNvSpPr>
            <a:spLocks noGrp="1"/>
          </p:cNvSpPr>
          <p:nvPr>
            <p:ph type="title"/>
          </p:nvPr>
        </p:nvSpPr>
        <p:spPr/>
        <p:txBody>
          <a:bodyPr/>
          <a:lstStyle/>
          <a:p>
            <a:r>
              <a:rPr lang="en-US" sz="4800" dirty="0"/>
              <a:t>1Co 13:12 For now we see </a:t>
            </a:r>
            <a:br>
              <a:rPr lang="en-US" sz="4800" dirty="0"/>
            </a:br>
            <a:r>
              <a:rPr lang="en-US" sz="4800" dirty="0"/>
              <a:t>in a mirror dimly, but then </a:t>
            </a:r>
            <a:br>
              <a:rPr lang="en-US" sz="4800" dirty="0"/>
            </a:br>
            <a:r>
              <a:rPr lang="en-US" sz="4800" dirty="0"/>
              <a:t>face to face; </a:t>
            </a:r>
            <a:br>
              <a:rPr lang="en-US" sz="4800" dirty="0"/>
            </a:br>
            <a:r>
              <a:rPr lang="en-US" sz="4800" dirty="0"/>
              <a:t>now I know in part, but then </a:t>
            </a:r>
            <a:br>
              <a:rPr lang="en-US" sz="4800" dirty="0"/>
            </a:br>
            <a:r>
              <a:rPr lang="en-US" sz="4800" dirty="0"/>
              <a:t>I will know fully just as I also have been fully known. </a:t>
            </a:r>
          </a:p>
        </p:txBody>
      </p:sp>
    </p:spTree>
    <p:extLst>
      <p:ext uri="{BB962C8B-B14F-4D97-AF65-F5344CB8AC3E}">
        <p14:creationId xmlns:p14="http://schemas.microsoft.com/office/powerpoint/2010/main" val="1089490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D9A01-3F4E-741F-C6BD-A4EAB9B53950}"/>
              </a:ext>
            </a:extLst>
          </p:cNvPr>
          <p:cNvSpPr>
            <a:spLocks noGrp="1"/>
          </p:cNvSpPr>
          <p:nvPr>
            <p:ph type="title"/>
          </p:nvPr>
        </p:nvSpPr>
        <p:spPr/>
        <p:txBody>
          <a:bodyPr/>
          <a:lstStyle/>
          <a:p>
            <a:r>
              <a:rPr lang="en-US" sz="4800" dirty="0"/>
              <a:t>Rom 5:9 Much more then, having now been justified </a:t>
            </a:r>
            <a:br>
              <a:rPr lang="en-US" sz="4800" dirty="0"/>
            </a:br>
            <a:r>
              <a:rPr lang="en-US" sz="4800" dirty="0"/>
              <a:t>by His blood, </a:t>
            </a:r>
            <a:br>
              <a:rPr lang="en-US" sz="4800" dirty="0"/>
            </a:br>
            <a:r>
              <a:rPr lang="en-US" sz="4800" dirty="0"/>
              <a:t>we shall be saved(delivered) from the wrath of God through Him. </a:t>
            </a:r>
          </a:p>
        </p:txBody>
      </p:sp>
    </p:spTree>
    <p:extLst>
      <p:ext uri="{BB962C8B-B14F-4D97-AF65-F5344CB8AC3E}">
        <p14:creationId xmlns:p14="http://schemas.microsoft.com/office/powerpoint/2010/main" val="477739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3D451-919D-5388-BC65-83F3B7CFBE42}"/>
              </a:ext>
            </a:extLst>
          </p:cNvPr>
          <p:cNvSpPr>
            <a:spLocks noGrp="1"/>
          </p:cNvSpPr>
          <p:nvPr>
            <p:ph type="title"/>
          </p:nvPr>
        </p:nvSpPr>
        <p:spPr/>
        <p:txBody>
          <a:bodyPr/>
          <a:lstStyle/>
          <a:p>
            <a:r>
              <a:rPr lang="en-US" sz="4800" dirty="0"/>
              <a:t>‘Saved’- </a:t>
            </a:r>
            <a:r>
              <a:rPr lang="en-US" sz="4800" dirty="0" err="1"/>
              <a:t>sōzo</a:t>
            </a:r>
            <a:r>
              <a:rPr lang="en-US" sz="4800" dirty="0"/>
              <a:t>̄ - (G4982 </a:t>
            </a:r>
            <a:r>
              <a:rPr lang="en-US" sz="4800" dirty="0" err="1"/>
              <a:t>sode</a:t>
            </a:r>
            <a:r>
              <a:rPr lang="en-US" sz="4800" dirty="0"/>
              <a:t>'-zo) = to save, that is deliver or protect.</a:t>
            </a:r>
            <a:br>
              <a:rPr lang="en-US" sz="4800" dirty="0"/>
            </a:br>
            <a:br>
              <a:rPr lang="en-US" sz="4800" dirty="0"/>
            </a:br>
            <a:r>
              <a:rPr lang="en-US" sz="4800" dirty="0"/>
              <a:t> = to preserve, heal and protect</a:t>
            </a:r>
            <a:br>
              <a:rPr lang="en-US" sz="4800" dirty="0"/>
            </a:br>
            <a:br>
              <a:rPr lang="en-US" sz="4800" dirty="0"/>
            </a:br>
            <a:r>
              <a:rPr lang="en-US" sz="4800" dirty="0"/>
              <a:t>= save (self), be (make) whole </a:t>
            </a:r>
            <a:br>
              <a:rPr lang="en-US" sz="4800" dirty="0"/>
            </a:br>
            <a:endParaRPr lang="en-US" sz="4800" dirty="0"/>
          </a:p>
        </p:txBody>
      </p:sp>
    </p:spTree>
    <p:extLst>
      <p:ext uri="{BB962C8B-B14F-4D97-AF65-F5344CB8AC3E}">
        <p14:creationId xmlns:p14="http://schemas.microsoft.com/office/powerpoint/2010/main" val="2796271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25B49-349D-97F4-2B01-5BB396A51D60}"/>
              </a:ext>
            </a:extLst>
          </p:cNvPr>
          <p:cNvSpPr>
            <a:spLocks noGrp="1"/>
          </p:cNvSpPr>
          <p:nvPr>
            <p:ph type="title"/>
          </p:nvPr>
        </p:nvSpPr>
        <p:spPr/>
        <p:txBody>
          <a:bodyPr/>
          <a:lstStyle/>
          <a:p>
            <a:r>
              <a:rPr lang="en-US" sz="4000" dirty="0"/>
              <a:t>‘We will be saved’ -</a:t>
            </a:r>
            <a:r>
              <a:rPr lang="en-US" sz="4000" i="1" dirty="0"/>
              <a:t> </a:t>
            </a:r>
            <a:r>
              <a:rPr lang="en-US" sz="4000" i="1" dirty="0" err="1"/>
              <a:t>sōthēsometha</a:t>
            </a:r>
            <a:r>
              <a:rPr lang="en-US" sz="4000" i="1" dirty="0"/>
              <a:t> </a:t>
            </a:r>
            <a:r>
              <a:rPr lang="en-US" sz="4000" dirty="0"/>
              <a:t>- (Soh-</a:t>
            </a:r>
            <a:r>
              <a:rPr lang="en-US" sz="4000" dirty="0" err="1"/>
              <a:t>thay</a:t>
            </a:r>
            <a:r>
              <a:rPr lang="en-US" sz="4000" dirty="0"/>
              <a:t>-SO-meh-</a:t>
            </a:r>
            <a:r>
              <a:rPr lang="en-US" sz="4000" dirty="0" err="1"/>
              <a:t>thah</a:t>
            </a:r>
            <a:r>
              <a:rPr lang="en-US" sz="4000" dirty="0"/>
              <a:t>);</a:t>
            </a:r>
            <a:br>
              <a:rPr lang="en-US" sz="4000" dirty="0"/>
            </a:br>
            <a:r>
              <a:rPr lang="en-US" sz="4000" dirty="0"/>
              <a:t> used principally in the biblical context as ‘saved/rescued’ from destruction, from the punitive wrath of God at the judgment of the last day and brought into divine safety.</a:t>
            </a:r>
            <a:br>
              <a:rPr lang="en-US" sz="4000" dirty="0"/>
            </a:br>
            <a:br>
              <a:rPr lang="en-US" sz="4000" dirty="0"/>
            </a:br>
            <a:r>
              <a:rPr lang="en-US" sz="4000" dirty="0"/>
              <a:t>= saving someone (soul), that is fit to be sowed, from slaughtering.</a:t>
            </a:r>
            <a:br>
              <a:rPr lang="en-US" sz="4400" dirty="0"/>
            </a:br>
            <a:endParaRPr lang="en-US" sz="4400" dirty="0"/>
          </a:p>
        </p:txBody>
      </p:sp>
    </p:spTree>
    <p:extLst>
      <p:ext uri="{BB962C8B-B14F-4D97-AF65-F5344CB8AC3E}">
        <p14:creationId xmlns:p14="http://schemas.microsoft.com/office/powerpoint/2010/main" val="11471266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2B8B4-23A8-525C-20BA-408209375C35}"/>
              </a:ext>
            </a:extLst>
          </p:cNvPr>
          <p:cNvSpPr>
            <a:spLocks noGrp="1"/>
          </p:cNvSpPr>
          <p:nvPr>
            <p:ph type="title"/>
          </p:nvPr>
        </p:nvSpPr>
        <p:spPr/>
        <p:txBody>
          <a:bodyPr/>
          <a:lstStyle/>
          <a:p>
            <a:r>
              <a:rPr lang="en-US" sz="4400" dirty="0"/>
              <a:t>Rom 5:10 For if while we were enemies we were reconciled to God through the death of His Son, much more, having been reconciled, we shall be saved by His life. </a:t>
            </a:r>
          </a:p>
        </p:txBody>
      </p:sp>
    </p:spTree>
    <p:extLst>
      <p:ext uri="{BB962C8B-B14F-4D97-AF65-F5344CB8AC3E}">
        <p14:creationId xmlns:p14="http://schemas.microsoft.com/office/powerpoint/2010/main" val="9392699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69F44-3BD3-AB7D-B448-B4BB9B541605}"/>
              </a:ext>
            </a:extLst>
          </p:cNvPr>
          <p:cNvSpPr>
            <a:spLocks noGrp="1"/>
          </p:cNvSpPr>
          <p:nvPr>
            <p:ph type="title"/>
          </p:nvPr>
        </p:nvSpPr>
        <p:spPr/>
        <p:txBody>
          <a:bodyPr/>
          <a:lstStyle/>
          <a:p>
            <a:r>
              <a:rPr lang="en-US" sz="4400" dirty="0"/>
              <a:t>Rom 5:11 And not only this, but we also </a:t>
            </a:r>
            <a:r>
              <a:rPr lang="en-US" sz="4400" u="sng" dirty="0"/>
              <a:t>exult</a:t>
            </a:r>
            <a:r>
              <a:rPr lang="en-US" sz="4400" dirty="0"/>
              <a:t> in God through our Lord Jesus Christ, through whom we have now received the reconciliation. </a:t>
            </a:r>
          </a:p>
        </p:txBody>
      </p:sp>
    </p:spTree>
    <p:extLst>
      <p:ext uri="{BB962C8B-B14F-4D97-AF65-F5344CB8AC3E}">
        <p14:creationId xmlns:p14="http://schemas.microsoft.com/office/powerpoint/2010/main" val="2378753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60227-6C50-EBCE-2EE3-110D1A1EA99E}"/>
              </a:ext>
            </a:extLst>
          </p:cNvPr>
          <p:cNvSpPr>
            <a:spLocks noGrp="1"/>
          </p:cNvSpPr>
          <p:nvPr>
            <p:ph type="title"/>
          </p:nvPr>
        </p:nvSpPr>
        <p:spPr/>
        <p:txBody>
          <a:bodyPr/>
          <a:lstStyle/>
          <a:p>
            <a:r>
              <a:rPr lang="en-US" sz="4400" dirty="0"/>
              <a:t>Exult – “we are rejoicing”- </a:t>
            </a:r>
            <a:r>
              <a:rPr lang="en-US" sz="4400" dirty="0" err="1"/>
              <a:t>kauchaomai</a:t>
            </a:r>
            <a:r>
              <a:rPr lang="en-US" sz="4400" dirty="0"/>
              <a:t> (G2744 </a:t>
            </a:r>
            <a:r>
              <a:rPr lang="en-US" sz="4400" dirty="0" err="1"/>
              <a:t>kow</a:t>
            </a:r>
            <a:r>
              <a:rPr lang="en-US" sz="4400" dirty="0"/>
              <a:t>-</a:t>
            </a:r>
            <a:r>
              <a:rPr lang="en-US" sz="4400" dirty="0" err="1"/>
              <a:t>khah</a:t>
            </a:r>
            <a:r>
              <a:rPr lang="en-US" sz="4400" dirty="0"/>
              <a:t>'-om-</a:t>
            </a:r>
            <a:r>
              <a:rPr lang="en-US" sz="4400" dirty="0" err="1"/>
              <a:t>ahee</a:t>
            </a:r>
            <a:r>
              <a:rPr lang="en-US" sz="4400" dirty="0"/>
              <a:t>) </a:t>
            </a:r>
            <a:br>
              <a:rPr lang="en-US" sz="4400" dirty="0"/>
            </a:br>
            <a:r>
              <a:rPr lang="en-US" sz="4400" dirty="0"/>
              <a:t>= to boast, exult, take pride. </a:t>
            </a:r>
            <a:br>
              <a:rPr lang="en-US" sz="4400" dirty="0"/>
            </a:br>
            <a:r>
              <a:rPr lang="en-US" sz="4400" dirty="0"/>
              <a:t>= hold your head up high, </a:t>
            </a:r>
            <a:br>
              <a:rPr lang="en-US" sz="4400" dirty="0"/>
            </a:br>
            <a:r>
              <a:rPr lang="en-US" sz="4400" dirty="0"/>
              <a:t>[i.e.  boasting from a particular vantage point by having the right base of operation to deal successfully with a matter] </a:t>
            </a:r>
            <a:br>
              <a:rPr lang="en-US" sz="4400" dirty="0"/>
            </a:br>
            <a:endParaRPr lang="en-US" sz="4400" dirty="0"/>
          </a:p>
        </p:txBody>
      </p:sp>
    </p:spTree>
    <p:extLst>
      <p:ext uri="{BB962C8B-B14F-4D97-AF65-F5344CB8AC3E}">
        <p14:creationId xmlns:p14="http://schemas.microsoft.com/office/powerpoint/2010/main" val="42760382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63F87-DE43-F040-64DC-863D5FE3BDEF}"/>
              </a:ext>
            </a:extLst>
          </p:cNvPr>
          <p:cNvSpPr>
            <a:spLocks noGrp="1"/>
          </p:cNvSpPr>
          <p:nvPr>
            <p:ph type="title"/>
          </p:nvPr>
        </p:nvSpPr>
        <p:spPr/>
        <p:txBody>
          <a:bodyPr/>
          <a:lstStyle/>
          <a:p>
            <a:r>
              <a:rPr lang="en-US" sz="4800" dirty="0"/>
              <a:t>Rom 5:18 So then as through one transgression there resulted condemnation to all men, </a:t>
            </a:r>
            <a:br>
              <a:rPr lang="en-US" sz="4800" dirty="0"/>
            </a:br>
            <a:r>
              <a:rPr lang="en-US" sz="4800" dirty="0"/>
              <a:t>even so through one act of righteousness there resulted justification of life to all men. </a:t>
            </a:r>
          </a:p>
        </p:txBody>
      </p:sp>
    </p:spTree>
    <p:extLst>
      <p:ext uri="{BB962C8B-B14F-4D97-AF65-F5344CB8AC3E}">
        <p14:creationId xmlns:p14="http://schemas.microsoft.com/office/powerpoint/2010/main" val="29346121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9F5AF-3DEF-9116-3E22-9CCF5832B885}"/>
              </a:ext>
            </a:extLst>
          </p:cNvPr>
          <p:cNvSpPr>
            <a:spLocks noGrp="1"/>
          </p:cNvSpPr>
          <p:nvPr>
            <p:ph type="title"/>
          </p:nvPr>
        </p:nvSpPr>
        <p:spPr/>
        <p:txBody>
          <a:bodyPr/>
          <a:lstStyle/>
          <a:p>
            <a:r>
              <a:rPr lang="en-US" sz="4800" dirty="0"/>
              <a:t>Rom 5:5 because the love of God has been poured out within our hearts through the Holy Spirit who was given to us. </a:t>
            </a:r>
          </a:p>
        </p:txBody>
      </p:sp>
    </p:spTree>
    <p:extLst>
      <p:ext uri="{BB962C8B-B14F-4D97-AF65-F5344CB8AC3E}">
        <p14:creationId xmlns:p14="http://schemas.microsoft.com/office/powerpoint/2010/main" val="1581763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FC8E1-E9BB-330E-06A4-9F7F83025F6F}"/>
              </a:ext>
            </a:extLst>
          </p:cNvPr>
          <p:cNvSpPr>
            <a:spLocks noGrp="1"/>
          </p:cNvSpPr>
          <p:nvPr>
            <p:ph type="title"/>
          </p:nvPr>
        </p:nvSpPr>
        <p:spPr/>
        <p:txBody>
          <a:bodyPr/>
          <a:lstStyle/>
          <a:p>
            <a:r>
              <a:rPr lang="en-US" sz="4800" dirty="0"/>
              <a:t>Eph 2:4 But God, being rich in mercy, because of His great love with which He loved us, </a:t>
            </a:r>
          </a:p>
        </p:txBody>
      </p:sp>
    </p:spTree>
    <p:extLst>
      <p:ext uri="{BB962C8B-B14F-4D97-AF65-F5344CB8AC3E}">
        <p14:creationId xmlns:p14="http://schemas.microsoft.com/office/powerpoint/2010/main" val="32066801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6E318-3446-8E34-1745-255421F12DA7}"/>
              </a:ext>
            </a:extLst>
          </p:cNvPr>
          <p:cNvSpPr>
            <a:spLocks noGrp="1"/>
          </p:cNvSpPr>
          <p:nvPr>
            <p:ph type="title"/>
          </p:nvPr>
        </p:nvSpPr>
        <p:spPr/>
        <p:txBody>
          <a:bodyPr/>
          <a:lstStyle/>
          <a:p>
            <a:r>
              <a:rPr lang="en-US" sz="4800" dirty="0"/>
              <a:t>Luke 14:11 For everyone who exalts himself will be humbled, and he who humbles himself will be exalted.”</a:t>
            </a:r>
          </a:p>
        </p:txBody>
      </p:sp>
    </p:spTree>
    <p:extLst>
      <p:ext uri="{BB962C8B-B14F-4D97-AF65-F5344CB8AC3E}">
        <p14:creationId xmlns:p14="http://schemas.microsoft.com/office/powerpoint/2010/main" val="3837659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671EC-79D2-8156-9670-27F4265A9E5B}"/>
              </a:ext>
            </a:extLst>
          </p:cNvPr>
          <p:cNvSpPr>
            <a:spLocks noGrp="1"/>
          </p:cNvSpPr>
          <p:nvPr>
            <p:ph type="title"/>
          </p:nvPr>
        </p:nvSpPr>
        <p:spPr/>
        <p:txBody>
          <a:bodyPr/>
          <a:lstStyle/>
          <a:p>
            <a:r>
              <a:rPr lang="en-US" sz="4000" dirty="0"/>
              <a:t>The 3 Categories in the Divine </a:t>
            </a:r>
            <a:br>
              <a:rPr lang="en-US" sz="4000" dirty="0"/>
            </a:br>
            <a:r>
              <a:rPr lang="en-US" sz="4000" dirty="0"/>
              <a:t>Love of God</a:t>
            </a:r>
            <a:br>
              <a:rPr lang="en-US" sz="4000" dirty="0"/>
            </a:br>
            <a:br>
              <a:rPr lang="en-US" sz="4000" dirty="0"/>
            </a:br>
            <a:r>
              <a:rPr lang="en-US" sz="4000" dirty="0"/>
              <a:t>1. Divine Personal love, Eph 1:5, 2:4,7,10.</a:t>
            </a:r>
            <a:br>
              <a:rPr lang="en-US" sz="4000" dirty="0"/>
            </a:br>
            <a:r>
              <a:rPr lang="en-US" sz="4000" dirty="0"/>
              <a:t>2. Divine Impersonal love, Jo 3:16, 1Jo 4:7-12, 15-21.</a:t>
            </a:r>
            <a:br>
              <a:rPr lang="en-US" sz="4000" dirty="0"/>
            </a:br>
            <a:r>
              <a:rPr lang="en-US" sz="4000" dirty="0"/>
              <a:t>3. Divine self-esteem, that comes from His essence. </a:t>
            </a:r>
            <a:br>
              <a:rPr lang="en-US" sz="4800" dirty="0"/>
            </a:br>
            <a:endParaRPr lang="en-US" sz="4800" dirty="0"/>
          </a:p>
        </p:txBody>
      </p:sp>
    </p:spTree>
    <p:extLst>
      <p:ext uri="{BB962C8B-B14F-4D97-AF65-F5344CB8AC3E}">
        <p14:creationId xmlns:p14="http://schemas.microsoft.com/office/powerpoint/2010/main" val="3736553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BBEA1-3B6A-3C0E-FBC8-AAB9CDF98CCD}"/>
              </a:ext>
            </a:extLst>
          </p:cNvPr>
          <p:cNvSpPr>
            <a:spLocks noGrp="1"/>
          </p:cNvSpPr>
          <p:nvPr>
            <p:ph type="title"/>
          </p:nvPr>
        </p:nvSpPr>
        <p:spPr/>
        <p:txBody>
          <a:bodyPr/>
          <a:lstStyle/>
          <a:p>
            <a:r>
              <a:rPr lang="en-US" sz="4800" dirty="0"/>
              <a:t>Jam 4:10 Humble yourselves in the presence of the Lord, and He will exalt you. </a:t>
            </a:r>
          </a:p>
        </p:txBody>
      </p:sp>
    </p:spTree>
    <p:extLst>
      <p:ext uri="{BB962C8B-B14F-4D97-AF65-F5344CB8AC3E}">
        <p14:creationId xmlns:p14="http://schemas.microsoft.com/office/powerpoint/2010/main" val="10507245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A61FB-CDC8-3FC7-B1FB-C820CB76FFCC}"/>
              </a:ext>
            </a:extLst>
          </p:cNvPr>
          <p:cNvSpPr>
            <a:spLocks noGrp="1"/>
          </p:cNvSpPr>
          <p:nvPr>
            <p:ph type="title"/>
          </p:nvPr>
        </p:nvSpPr>
        <p:spPr/>
        <p:txBody>
          <a:bodyPr/>
          <a:lstStyle/>
          <a:p>
            <a:r>
              <a:rPr lang="en-US" sz="4800" dirty="0"/>
              <a:t>1Pe 5:6 Therefore humble yourselves under the mighty hand of God, that He may exalt you at the proper time, </a:t>
            </a:r>
          </a:p>
        </p:txBody>
      </p:sp>
    </p:spTree>
    <p:extLst>
      <p:ext uri="{BB962C8B-B14F-4D97-AF65-F5344CB8AC3E}">
        <p14:creationId xmlns:p14="http://schemas.microsoft.com/office/powerpoint/2010/main" val="2889395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E1DE9-4ECE-A007-1740-16C58BEAD24A}"/>
              </a:ext>
            </a:extLst>
          </p:cNvPr>
          <p:cNvSpPr>
            <a:spLocks noGrp="1"/>
          </p:cNvSpPr>
          <p:nvPr>
            <p:ph type="title"/>
          </p:nvPr>
        </p:nvSpPr>
        <p:spPr/>
        <p:txBody>
          <a:bodyPr/>
          <a:lstStyle/>
          <a:p>
            <a:r>
              <a:rPr lang="en-US" sz="4800" dirty="0"/>
              <a:t> Phi 5:8 Being found in appearance as a man, He humbled Himself by becoming obedient to the point of death, even death on a cross. </a:t>
            </a:r>
          </a:p>
        </p:txBody>
      </p:sp>
    </p:spTree>
    <p:extLst>
      <p:ext uri="{BB962C8B-B14F-4D97-AF65-F5344CB8AC3E}">
        <p14:creationId xmlns:p14="http://schemas.microsoft.com/office/powerpoint/2010/main" val="3700693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99256-EBDB-94EC-522F-5FF76ED0FDAF}"/>
              </a:ext>
            </a:extLst>
          </p:cNvPr>
          <p:cNvSpPr>
            <a:spLocks noGrp="1"/>
          </p:cNvSpPr>
          <p:nvPr>
            <p:ph type="title"/>
          </p:nvPr>
        </p:nvSpPr>
        <p:spPr/>
        <p:txBody>
          <a:bodyPr/>
          <a:lstStyle/>
          <a:p>
            <a:r>
              <a:rPr lang="en-US" sz="4000" dirty="0"/>
              <a:t>(of Psalm 25) … </a:t>
            </a:r>
            <a:br>
              <a:rPr lang="en-US" sz="4000" dirty="0"/>
            </a:br>
            <a:r>
              <a:rPr lang="en-US" sz="4000" dirty="0"/>
              <a:t>David’s experiences of his holy trust, his many conflicts, his great transgressions, his bitter repentance, and his deep distresses are all here (included); so that </a:t>
            </a:r>
            <a:br>
              <a:rPr lang="en-US" sz="4000" dirty="0"/>
            </a:br>
            <a:r>
              <a:rPr lang="en-US" sz="4000" dirty="0"/>
              <a:t>we see the very heart (divine thinking) of ‘the man after God’s own heart.’” </a:t>
            </a:r>
            <a:br>
              <a:rPr lang="en-US" sz="4000" dirty="0"/>
            </a:br>
            <a:r>
              <a:rPr lang="en-US" sz="4000" dirty="0"/>
              <a:t>- Charles Spurgeon </a:t>
            </a:r>
          </a:p>
        </p:txBody>
      </p:sp>
    </p:spTree>
    <p:extLst>
      <p:ext uri="{BB962C8B-B14F-4D97-AF65-F5344CB8AC3E}">
        <p14:creationId xmlns:p14="http://schemas.microsoft.com/office/powerpoint/2010/main" val="2036798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F1FE7-AF28-F957-E5FA-EA0921D2EED8}"/>
              </a:ext>
            </a:extLst>
          </p:cNvPr>
          <p:cNvSpPr>
            <a:spLocks noGrp="1"/>
          </p:cNvSpPr>
          <p:nvPr>
            <p:ph type="title"/>
          </p:nvPr>
        </p:nvSpPr>
        <p:spPr/>
        <p:txBody>
          <a:bodyPr/>
          <a:lstStyle/>
          <a:p>
            <a:r>
              <a:rPr lang="en-US" sz="4800" dirty="0"/>
              <a:t>David was to be a humble and obedient positive believer, trusting in HIS GOD, who would give instruction and guidance (HOLY SPIRIT ministry) in how to have his iniquity covered. </a:t>
            </a:r>
          </a:p>
        </p:txBody>
      </p:sp>
    </p:spTree>
    <p:extLst>
      <p:ext uri="{BB962C8B-B14F-4D97-AF65-F5344CB8AC3E}">
        <p14:creationId xmlns:p14="http://schemas.microsoft.com/office/powerpoint/2010/main" val="21148160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E4AE3-40C7-1F0A-92E4-0ECB0B4851CD}"/>
              </a:ext>
            </a:extLst>
          </p:cNvPr>
          <p:cNvSpPr>
            <a:spLocks noGrp="1"/>
          </p:cNvSpPr>
          <p:nvPr>
            <p:ph type="title"/>
          </p:nvPr>
        </p:nvSpPr>
        <p:spPr/>
        <p:txBody>
          <a:bodyPr/>
          <a:lstStyle/>
          <a:p>
            <a:r>
              <a:rPr lang="en-US" sz="4800" dirty="0"/>
              <a:t>1Jo 4:10 In this is love, not that we loved God, but that He loved us and sent His Son to be the</a:t>
            </a:r>
            <a:r>
              <a:rPr lang="en-US" sz="4800" u="sng" dirty="0"/>
              <a:t> propitiation </a:t>
            </a:r>
            <a:r>
              <a:rPr lang="en-US" sz="4800" dirty="0"/>
              <a:t>for our sins. </a:t>
            </a:r>
          </a:p>
        </p:txBody>
      </p:sp>
    </p:spTree>
    <p:extLst>
      <p:ext uri="{BB962C8B-B14F-4D97-AF65-F5344CB8AC3E}">
        <p14:creationId xmlns:p14="http://schemas.microsoft.com/office/powerpoint/2010/main" val="3988659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C76DE-A119-7766-C309-5B711DEB2C0F}"/>
              </a:ext>
            </a:extLst>
          </p:cNvPr>
          <p:cNvSpPr>
            <a:spLocks noGrp="1"/>
          </p:cNvSpPr>
          <p:nvPr>
            <p:ph type="title"/>
          </p:nvPr>
        </p:nvSpPr>
        <p:spPr/>
        <p:txBody>
          <a:bodyPr/>
          <a:lstStyle/>
          <a:p>
            <a:r>
              <a:rPr lang="en-US" sz="4800" dirty="0"/>
              <a:t>Propitiation – </a:t>
            </a:r>
            <a:r>
              <a:rPr lang="en-US" sz="4800" i="1" dirty="0" err="1"/>
              <a:t>hilasmos</a:t>
            </a:r>
            <a:r>
              <a:rPr lang="en-US" sz="4800" dirty="0"/>
              <a:t> – (G2434 </a:t>
            </a:r>
            <a:r>
              <a:rPr lang="en-US" sz="4800" dirty="0" err="1"/>
              <a:t>hē-läs-mos</a:t>
            </a:r>
            <a:r>
              <a:rPr lang="en-US" sz="4800" dirty="0"/>
              <a:t>')</a:t>
            </a:r>
            <a:br>
              <a:rPr lang="en-US" sz="4800" dirty="0"/>
            </a:br>
            <a:r>
              <a:rPr lang="en-US" sz="4800" dirty="0"/>
              <a:t>= sin offering; an offering to appease (satisfy) an angry, offended party.</a:t>
            </a:r>
            <a:br>
              <a:rPr lang="en-US" sz="4800" dirty="0"/>
            </a:br>
            <a:r>
              <a:rPr lang="en-US" sz="4800" dirty="0"/>
              <a:t>= Atonement, i.e. (concretely) an expiator -- propitiation. </a:t>
            </a:r>
            <a:br>
              <a:rPr lang="en-US" sz="4800" dirty="0"/>
            </a:br>
            <a:endParaRPr lang="en-US" sz="4800" dirty="0"/>
          </a:p>
        </p:txBody>
      </p:sp>
    </p:spTree>
    <p:extLst>
      <p:ext uri="{BB962C8B-B14F-4D97-AF65-F5344CB8AC3E}">
        <p14:creationId xmlns:p14="http://schemas.microsoft.com/office/powerpoint/2010/main" val="3362014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5DF7F-8877-33BC-87F2-684D370CE5F7}"/>
              </a:ext>
            </a:extLst>
          </p:cNvPr>
          <p:cNvSpPr>
            <a:spLocks noGrp="1"/>
          </p:cNvSpPr>
          <p:nvPr>
            <p:ph type="title"/>
          </p:nvPr>
        </p:nvSpPr>
        <p:spPr/>
        <p:txBody>
          <a:bodyPr/>
          <a:lstStyle/>
          <a:p>
            <a:r>
              <a:rPr lang="en-US" sz="4800" dirty="0"/>
              <a:t>In the Greek Septuagint of Leviticus, it gives the connotation that sin produces a liability to the individual before God, where only a God-appointed sacrifice can remove the liability. </a:t>
            </a:r>
          </a:p>
        </p:txBody>
      </p:sp>
    </p:spTree>
    <p:extLst>
      <p:ext uri="{BB962C8B-B14F-4D97-AF65-F5344CB8AC3E}">
        <p14:creationId xmlns:p14="http://schemas.microsoft.com/office/powerpoint/2010/main" val="38791952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C69BF-82D8-17DB-2489-BA12F3B31067}"/>
              </a:ext>
            </a:extLst>
          </p:cNvPr>
          <p:cNvSpPr>
            <a:spLocks noGrp="1"/>
          </p:cNvSpPr>
          <p:nvPr>
            <p:ph type="title"/>
          </p:nvPr>
        </p:nvSpPr>
        <p:spPr/>
        <p:txBody>
          <a:bodyPr/>
          <a:lstStyle/>
          <a:p>
            <a:r>
              <a:rPr lang="en-US" sz="4400" dirty="0"/>
              <a:t>Jesus Christ’s life showed us the way to have a successful Spiritual life with the use of super-natural mechanics incorporating His Divine love, He did this in His humanity without sin.</a:t>
            </a:r>
          </a:p>
        </p:txBody>
      </p:sp>
    </p:spTree>
    <p:extLst>
      <p:ext uri="{BB962C8B-B14F-4D97-AF65-F5344CB8AC3E}">
        <p14:creationId xmlns:p14="http://schemas.microsoft.com/office/powerpoint/2010/main" val="22262061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E09E0-FD93-EBCA-7B93-02DD5E9DBDEC}"/>
              </a:ext>
            </a:extLst>
          </p:cNvPr>
          <p:cNvSpPr>
            <a:spLocks noGrp="1"/>
          </p:cNvSpPr>
          <p:nvPr>
            <p:ph type="title"/>
          </p:nvPr>
        </p:nvSpPr>
        <p:spPr/>
        <p:txBody>
          <a:bodyPr/>
          <a:lstStyle/>
          <a:p>
            <a:r>
              <a:rPr lang="en-US" sz="4800" dirty="0"/>
              <a:t>Salt &amp; Light Bible Ministries</a:t>
            </a:r>
            <a:br>
              <a:rPr lang="en-US" sz="4800" dirty="0"/>
            </a:br>
            <a:r>
              <a:rPr lang="en-US" sz="4400" dirty="0"/>
              <a:t>Help, Letters, &amp; Donations</a:t>
            </a:r>
            <a:br>
              <a:rPr lang="en-US" sz="4400" dirty="0"/>
            </a:br>
            <a:r>
              <a:rPr lang="en-US" sz="4000" dirty="0"/>
              <a:t>visit us: </a:t>
            </a:r>
            <a:r>
              <a:rPr lang="en-US" sz="4400" dirty="0">
                <a:solidFill>
                  <a:srgbClr val="FFC000"/>
                </a:solidFill>
                <a:hlinkClick r:id="rId3">
                  <a:extLst>
                    <a:ext uri="{A12FA001-AC4F-418D-AE19-62706E023703}">
                      <ahyp:hlinkClr xmlns:ahyp="http://schemas.microsoft.com/office/drawing/2018/hyperlinkcolor" val="tx"/>
                    </a:ext>
                  </a:extLst>
                </a:hlinkClick>
              </a:rPr>
              <a:t>SLBM.org</a:t>
            </a:r>
            <a:r>
              <a:rPr lang="en-US" sz="4400" dirty="0">
                <a:solidFill>
                  <a:srgbClr val="FFC000"/>
                </a:solidFill>
              </a:rPr>
              <a:t> </a:t>
            </a:r>
            <a:r>
              <a:rPr lang="en-US" sz="4400" dirty="0"/>
              <a:t>*</a:t>
            </a:r>
            <a:r>
              <a:rPr lang="en-US" sz="3200" dirty="0" err="1"/>
              <a:t>paypal</a:t>
            </a:r>
            <a:br>
              <a:rPr lang="en-US" sz="4400" dirty="0"/>
            </a:br>
            <a:br>
              <a:rPr lang="en-US" sz="4400" dirty="0"/>
            </a:br>
            <a:r>
              <a:rPr lang="en-US" sz="4400" dirty="0"/>
              <a:t>write to us: </a:t>
            </a:r>
            <a:r>
              <a:rPr lang="en-US" sz="4400" dirty="0">
                <a:hlinkClick r:id="rId3"/>
              </a:rPr>
              <a:t>SLBM@gmail.org</a:t>
            </a:r>
            <a:br>
              <a:rPr lang="en-US" sz="4400" dirty="0"/>
            </a:br>
            <a:r>
              <a:rPr lang="en-US" sz="3200" dirty="0"/>
              <a:t>watch </a:t>
            </a:r>
            <a:r>
              <a:rPr lang="en-US" sz="3200" dirty="0" err="1"/>
              <a:t>youtube</a:t>
            </a:r>
            <a:r>
              <a:rPr lang="en-US" sz="3200" dirty="0"/>
              <a:t> @SaltandLightBibleMinistries</a:t>
            </a:r>
            <a:br>
              <a:rPr lang="en-US" sz="4400" dirty="0"/>
            </a:br>
            <a:r>
              <a:rPr lang="en-US" sz="4400" dirty="0"/>
              <a:t>or </a:t>
            </a:r>
            <a:r>
              <a:rPr lang="en-US" sz="3600" dirty="0"/>
              <a:t>mail: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p>
        </p:txBody>
      </p:sp>
    </p:spTree>
    <p:extLst>
      <p:ext uri="{BB962C8B-B14F-4D97-AF65-F5344CB8AC3E}">
        <p14:creationId xmlns:p14="http://schemas.microsoft.com/office/powerpoint/2010/main" val="2052473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A95C9-FF12-20C3-E336-881449FFBC69}"/>
              </a:ext>
            </a:extLst>
          </p:cNvPr>
          <p:cNvSpPr>
            <a:spLocks noGrp="1"/>
          </p:cNvSpPr>
          <p:nvPr>
            <p:ph type="title"/>
          </p:nvPr>
        </p:nvSpPr>
        <p:spPr/>
        <p:txBody>
          <a:bodyPr/>
          <a:lstStyle/>
          <a:p>
            <a:r>
              <a:rPr lang="en-US" sz="4000" dirty="0"/>
              <a:t>God the Father can personally love the divine righteousness of </a:t>
            </a:r>
            <a:br>
              <a:rPr lang="en-US" sz="4000" dirty="0"/>
            </a:br>
            <a:r>
              <a:rPr lang="en-US" sz="4000" dirty="0"/>
              <a:t>God the Son and God the Holy Spirit, because that righteousness is perfect, </a:t>
            </a:r>
            <a:r>
              <a:rPr lang="en-US" dirty="0"/>
              <a:t>+R. </a:t>
            </a:r>
          </a:p>
        </p:txBody>
      </p:sp>
    </p:spTree>
    <p:extLst>
      <p:ext uri="{BB962C8B-B14F-4D97-AF65-F5344CB8AC3E}">
        <p14:creationId xmlns:p14="http://schemas.microsoft.com/office/powerpoint/2010/main" val="4046526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BCFA5F1-4609-26D7-04A7-52CCB1279627}"/>
              </a:ext>
            </a:extLst>
          </p:cNvPr>
          <p:cNvPicPr>
            <a:picLocks noChangeAspect="1"/>
          </p:cNvPicPr>
          <p:nvPr/>
        </p:nvPicPr>
        <p:blipFill>
          <a:blip r:embed="rId3"/>
          <a:stretch>
            <a:fillRect/>
          </a:stretch>
        </p:blipFill>
        <p:spPr>
          <a:xfrm>
            <a:off x="304801" y="457200"/>
            <a:ext cx="8520966" cy="5943600"/>
          </a:xfrm>
          <a:prstGeom prst="rect">
            <a:avLst/>
          </a:prstGeom>
        </p:spPr>
      </p:pic>
      <p:sp>
        <p:nvSpPr>
          <p:cNvPr id="2" name="Title 1">
            <a:extLst>
              <a:ext uri="{FF2B5EF4-FFF2-40B4-BE49-F238E27FC236}">
                <a16:creationId xmlns:a16="http://schemas.microsoft.com/office/drawing/2014/main" id="{FB5AAF95-FF53-571E-4EF2-287624332503}"/>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1813221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83BE5-4533-859C-AD3E-9918F4FB4C34}"/>
              </a:ext>
            </a:extLst>
          </p:cNvPr>
          <p:cNvSpPr>
            <a:spLocks noGrp="1"/>
          </p:cNvSpPr>
          <p:nvPr>
            <p:ph type="title"/>
          </p:nvPr>
        </p:nvSpPr>
        <p:spPr/>
        <p:txBody>
          <a:bodyPr/>
          <a:lstStyle/>
          <a:p>
            <a:r>
              <a:rPr lang="en-US" sz="4800" dirty="0"/>
              <a:t>2Co 5:21 He made Him who knew no sin to be sin on our behalf, so that we might become the righteousness of God </a:t>
            </a:r>
            <a:br>
              <a:rPr lang="en-US" sz="4800" dirty="0"/>
            </a:br>
            <a:r>
              <a:rPr lang="en-US" sz="4800" dirty="0"/>
              <a:t>in Him. </a:t>
            </a:r>
          </a:p>
        </p:txBody>
      </p:sp>
    </p:spTree>
    <p:extLst>
      <p:ext uri="{BB962C8B-B14F-4D97-AF65-F5344CB8AC3E}">
        <p14:creationId xmlns:p14="http://schemas.microsoft.com/office/powerpoint/2010/main" val="591626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97EDF-7C26-25F5-3863-0C87946EF95A}"/>
              </a:ext>
            </a:extLst>
          </p:cNvPr>
          <p:cNvSpPr>
            <a:spLocks noGrp="1"/>
          </p:cNvSpPr>
          <p:nvPr>
            <p:ph type="title"/>
          </p:nvPr>
        </p:nvSpPr>
        <p:spPr/>
        <p:txBody>
          <a:bodyPr/>
          <a:lstStyle/>
          <a:p>
            <a:r>
              <a:rPr lang="en-US" sz="4000" dirty="0"/>
              <a:t>Gal 2:16 nevertheless knowing that a man is not justified by the works of the Law but through faith in Christ Jesus, even we have believed in Christ Jesus, so that we may be justified by faith in Christ and not by the works of the Law; since by the works of the Law no flesh will be justified. </a:t>
            </a:r>
          </a:p>
        </p:txBody>
      </p:sp>
    </p:spTree>
    <p:extLst>
      <p:ext uri="{BB962C8B-B14F-4D97-AF65-F5344CB8AC3E}">
        <p14:creationId xmlns:p14="http://schemas.microsoft.com/office/powerpoint/2010/main" val="4097951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525CB-6753-0A44-8728-7DD82DFEC4F5}"/>
              </a:ext>
            </a:extLst>
          </p:cNvPr>
          <p:cNvSpPr>
            <a:spLocks noGrp="1"/>
          </p:cNvSpPr>
          <p:nvPr>
            <p:ph type="title"/>
          </p:nvPr>
        </p:nvSpPr>
        <p:spPr/>
        <p:txBody>
          <a:bodyPr/>
          <a:lstStyle/>
          <a:p>
            <a:r>
              <a:rPr lang="en-US" sz="4400" dirty="0"/>
              <a:t>Gal 2:20 I have been crucified </a:t>
            </a:r>
            <a:br>
              <a:rPr lang="en-US" sz="4400" dirty="0"/>
            </a:br>
            <a:r>
              <a:rPr lang="en-US" sz="4400" dirty="0"/>
              <a:t>with Christ; and it is no longer I who live, but Christ lives in me; and the life which I now live in the flesh I live by faith in the Son of God, who loved me and gave Himself up for me. </a:t>
            </a:r>
          </a:p>
        </p:txBody>
      </p:sp>
    </p:spTree>
    <p:extLst>
      <p:ext uri="{BB962C8B-B14F-4D97-AF65-F5344CB8AC3E}">
        <p14:creationId xmlns:p14="http://schemas.microsoft.com/office/powerpoint/2010/main" val="1794823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35AD3-2F88-B4EA-5102-0BC623FD6BD2}"/>
              </a:ext>
            </a:extLst>
          </p:cNvPr>
          <p:cNvSpPr>
            <a:spLocks noGrp="1"/>
          </p:cNvSpPr>
          <p:nvPr>
            <p:ph type="title"/>
          </p:nvPr>
        </p:nvSpPr>
        <p:spPr/>
        <p:txBody>
          <a:bodyPr/>
          <a:lstStyle/>
          <a:p>
            <a:r>
              <a:rPr lang="en-US" sz="4400" dirty="0"/>
              <a:t>Gal 2:21 I do not nullify the </a:t>
            </a:r>
            <a:br>
              <a:rPr lang="en-US" sz="4400" dirty="0"/>
            </a:br>
            <a:r>
              <a:rPr lang="en-US" sz="4400" dirty="0"/>
              <a:t>grace of God, for if righteousness comes through the Law, then Christ died needlessly.” </a:t>
            </a:r>
          </a:p>
        </p:txBody>
      </p:sp>
    </p:spTree>
    <p:extLst>
      <p:ext uri="{BB962C8B-B14F-4D97-AF65-F5344CB8AC3E}">
        <p14:creationId xmlns:p14="http://schemas.microsoft.com/office/powerpoint/2010/main" val="3667676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09D40-FF11-24B5-3C7F-2D9903B85411}"/>
              </a:ext>
            </a:extLst>
          </p:cNvPr>
          <p:cNvSpPr>
            <a:spLocks noGrp="1"/>
          </p:cNvSpPr>
          <p:nvPr>
            <p:ph type="title"/>
          </p:nvPr>
        </p:nvSpPr>
        <p:spPr/>
        <p:txBody>
          <a:bodyPr/>
          <a:lstStyle/>
          <a:p>
            <a:r>
              <a:rPr lang="en-US" sz="4800" dirty="0"/>
              <a:t>God cannot have fellowship with an unbeliever or a believer in reversionism because they are separated from the spiritual relationship = a state of spiritually death. </a:t>
            </a:r>
          </a:p>
        </p:txBody>
      </p:sp>
    </p:spTree>
    <p:extLst>
      <p:ext uri="{BB962C8B-B14F-4D97-AF65-F5344CB8AC3E}">
        <p14:creationId xmlns:p14="http://schemas.microsoft.com/office/powerpoint/2010/main" val="274693484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57759</TotalTime>
  <Words>1436</Words>
  <Application>Microsoft Office PowerPoint</Application>
  <PresentationFormat>On-screen Show (4:3)</PresentationFormat>
  <Paragraphs>39</Paragraphs>
  <Slides>40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Times New Roman</vt:lpstr>
      <vt:lpstr>Default Design</vt:lpstr>
      <vt:lpstr>Salt and Light Bible Ministries  ‘A Daily Cross with Thee’ # 029 – Understanding the Divine Love Complex – God Loved Us First!  Pastor Jason Kauranen Sunday July 27, 2025</vt:lpstr>
      <vt:lpstr>1Co 13:12 For now we see  in a mirror dimly, but then  face to face;  now I know in part, but then  I will know fully just as I also have been fully known. </vt:lpstr>
      <vt:lpstr>The 3 Categories in the Divine  Love of God  1. Divine Personal love, Eph 1:5, 2:4,7,10. 2. Divine Impersonal love, Jo 3:16, 1Jo 4:7-12, 15-21. 3. Divine self-esteem, that comes from His essence.  </vt:lpstr>
      <vt:lpstr>God the Father can personally love the divine righteousness of  God the Son and God the Holy Spirit, because that righteousness is perfect, +R. </vt:lpstr>
      <vt:lpstr>2Co 5:21 He made Him who knew no sin to be sin on our behalf, so that we might become the righteousness of God  in Him. </vt:lpstr>
      <vt:lpstr>Gal 2:16 nevertheless knowing that a man is not justified by the works of the Law but through faith in Christ Jesus, even we have believed in Christ Jesus, so that we may be justified by faith in Christ and not by the works of the Law; since by the works of the Law no flesh will be justified. </vt:lpstr>
      <vt:lpstr>Gal 2:20 I have been crucified  with Christ; and it is no longer I who live, but Christ lives in me; and the life which I now live in the flesh I live by faith in the Son of God, who loved me and gave Himself up for me. </vt:lpstr>
      <vt:lpstr>Gal 2:21 I do not nullify the  grace of God, for if righteousness comes through the Law, then Christ died needlessly.” </vt:lpstr>
      <vt:lpstr>God cannot have fellowship with an unbeliever or a believer in reversionism because they are separated from the spiritual relationship = a state of spiritually death. </vt:lpstr>
      <vt:lpstr>In Love,  Eph 1:5 He predestined us to adoption as sons through Jesus Christ to Himself, according to the kind intention of His will, </vt:lpstr>
      <vt:lpstr>Eph 1:5 By means of Love  [God’s personal love for believers], He has predestined us  [provision of the sovereignty of God for execution of PPOG]  for the purpose of adopting us to Himself through Jesus Christ on the basis of the grace purpose of His will. </vt:lpstr>
      <vt:lpstr>John 3:16 “For God so loved  the world, that He gave His only begotten Son, that whoever believes in Him shall not perish, but have eternal life.</vt:lpstr>
      <vt:lpstr>1Jo 1:7 “but if we walk in the Light as He Himself is in the Light, we have fellowship with one another, and the blood of Jesus His Son cleanses us from all sin. </vt:lpstr>
      <vt:lpstr>1Jo 2:2 and He Himself is the propitiation for our sins; and not for ours only, but for those of the whole world. </vt:lpstr>
      <vt:lpstr>1Jo 2:2 and He Himself is the propitiation for our sins; and not for ours only, but for those of the whole world. </vt:lpstr>
      <vt:lpstr>Rom 5:8 But God demonstrates His own (divine) love toward us, in that while we were yet sinners, Christ died for us. </vt:lpstr>
      <vt:lpstr>God Himself provides the substitutionary atonement,  like He did with the ram in the thicket as a substitute for Issac, pointing to a future complete perfect sacrifice of His Son Jesus on the Cross. </vt:lpstr>
      <vt:lpstr>God the Father can give no greater proof of His divine love for mankind, or you personally, than the work that Jesus completed on the cross for us. </vt:lpstr>
      <vt:lpstr>Joh 15:12 “This is My commandment, that you love one another, just as I have loved you.   Joh 15:13 Greater love has no one than this, that one lay down his life for his friends.  </vt:lpstr>
      <vt:lpstr>Rom 5:9 Much more then, having now been justified  by His blood,  we shall be saved(delivered) from the wrath of God through Him. </vt:lpstr>
      <vt:lpstr>‘Saved’- sōzō - (G4982 sode'-zo) = to save, that is deliver or protect.   = to preserve, heal and protect  = save (self), be (make) whole  </vt:lpstr>
      <vt:lpstr>‘We will be saved’ - sōthēsometha - (Soh-thay-SO-meh-thah);  used principally in the biblical context as ‘saved/rescued’ from destruction, from the punitive wrath of God at the judgment of the last day and brought into divine safety.  = saving someone (soul), that is fit to be sowed, from slaughtering. </vt:lpstr>
      <vt:lpstr>Rom 5:10 For if while we were enemies we were reconciled to God through the death of His Son, much more, having been reconciled, we shall be saved by His life. </vt:lpstr>
      <vt:lpstr>Rom 5:11 And not only this, but we also exult in God through our Lord Jesus Christ, through whom we have now received the reconciliation. </vt:lpstr>
      <vt:lpstr>Exult – “we are rejoicing”- kauchaomai (G2744 kow-khah'-om-ahee)  = to boast, exult, take pride.  = hold your head up high,  [i.e.  boasting from a particular vantage point by having the right base of operation to deal successfully with a matter]  </vt:lpstr>
      <vt:lpstr>Rom 5:18 So then as through one transgression there resulted condemnation to all men,  even so through one act of righteousness there resulted justification of life to all men. </vt:lpstr>
      <vt:lpstr>Rom 5:5 because the love of God has been poured out within our hearts through the Holy Spirit who was given to us. </vt:lpstr>
      <vt:lpstr>Eph 2:4 But God, being rich in mercy, because of His great love with which He loved us, </vt:lpstr>
      <vt:lpstr>Luke 14:11 For everyone who exalts himself will be humbled, and he who humbles himself will be exalted.”</vt:lpstr>
      <vt:lpstr>Jam 4:10 Humble yourselves in the presence of the Lord, and He will exalt you. </vt:lpstr>
      <vt:lpstr>1Pe 5:6 Therefore humble yourselves under the mighty hand of God, that He may exalt you at the proper time, </vt:lpstr>
      <vt:lpstr> Phi 5:8 Being found in appearance as a man, He humbled Himself by becoming obedient to the point of death, even death on a cross. </vt:lpstr>
      <vt:lpstr>(of Psalm 25) …  David’s experiences of his holy trust, his many conflicts, his great transgressions, his bitter repentance, and his deep distresses are all here (included); so that  we see the very heart (divine thinking) of ‘the man after God’s own heart.’”  - Charles Spurgeon </vt:lpstr>
      <vt:lpstr>David was to be a humble and obedient positive believer, trusting in HIS GOD, who would give instruction and guidance (HOLY SPIRIT ministry) in how to have his iniquity covered. </vt:lpstr>
      <vt:lpstr>1Jo 4:10 In this is love, not that we loved God, but that He loved us and sent His Son to be the propitiation for our sins. </vt:lpstr>
      <vt:lpstr>Propitiation – hilasmos – (G2434 hē-läs-mos') = sin offering; an offering to appease (satisfy) an angry, offended party. = Atonement, i.e. (concretely) an expiator -- propitiation.  </vt:lpstr>
      <vt:lpstr>In the Greek Septuagint of Leviticus, it gives the connotation that sin produces a liability to the individual before God, where only a God-appointed sacrifice can remove the liability. </vt:lpstr>
      <vt:lpstr>Jesus Christ’s life showed us the way to have a successful Spiritual life with the use of super-natural mechanics incorporating His Divine love, He did this in His humanity without sin.</vt:lpstr>
      <vt:lpstr>Salt &amp; Light Bible Ministries Help, Letters, &amp; Donations visit us: SLBM.org *paypal  write to us: SLBM@gmail.org watch youtube @SaltandLightBibleMinistries or mail: Salt and Light Bible Ministries c/o Pastor Jason Kauranen 2 Dianne Drive East Wareham, Mass 02538</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 Pastor/Teacher Robert R. McLaughlin Sunday, July 31, 2016</dc:title>
  <dc:subject/>
  <dc:creator>RMBM</dc:creator>
  <cp:keywords/>
  <dc:description/>
  <cp:lastModifiedBy>Pastor Jason Kauranen</cp:lastModifiedBy>
  <cp:revision>141</cp:revision>
  <cp:lastPrinted>1601-01-01T00:00:00Z</cp:lastPrinted>
  <dcterms:created xsi:type="dcterms:W3CDTF">2016-07-31T13:32:40Z</dcterms:created>
  <dcterms:modified xsi:type="dcterms:W3CDTF">2025-08-10T01:58:19Z</dcterms:modified>
</cp:coreProperties>
</file>