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8"/>
  </p:notesMasterIdLst>
  <p:sldIdLst>
    <p:sldId id="307" r:id="rId2"/>
    <p:sldId id="497" r:id="rId3"/>
    <p:sldId id="540" r:id="rId4"/>
    <p:sldId id="522" r:id="rId5"/>
    <p:sldId id="536" r:id="rId6"/>
    <p:sldId id="467" r:id="rId7"/>
    <p:sldId id="504" r:id="rId8"/>
    <p:sldId id="512" r:id="rId9"/>
    <p:sldId id="506" r:id="rId10"/>
    <p:sldId id="507" r:id="rId11"/>
    <p:sldId id="510" r:id="rId12"/>
    <p:sldId id="521" r:id="rId13"/>
    <p:sldId id="513" r:id="rId14"/>
    <p:sldId id="511" r:id="rId15"/>
    <p:sldId id="519" r:id="rId16"/>
    <p:sldId id="516" r:id="rId17"/>
    <p:sldId id="524" r:id="rId18"/>
    <p:sldId id="525" r:id="rId19"/>
    <p:sldId id="526" r:id="rId20"/>
    <p:sldId id="527" r:id="rId21"/>
    <p:sldId id="528" r:id="rId22"/>
    <p:sldId id="530" r:id="rId23"/>
    <p:sldId id="544" r:id="rId24"/>
    <p:sldId id="531" r:id="rId25"/>
    <p:sldId id="533" r:id="rId26"/>
    <p:sldId id="545" r:id="rId27"/>
    <p:sldId id="539" r:id="rId28"/>
    <p:sldId id="546" r:id="rId29"/>
    <p:sldId id="542" r:id="rId30"/>
    <p:sldId id="543" r:id="rId31"/>
    <p:sldId id="547" r:id="rId32"/>
    <p:sldId id="548" r:id="rId33"/>
    <p:sldId id="549" r:id="rId34"/>
    <p:sldId id="550" r:id="rId35"/>
    <p:sldId id="551" r:id="rId36"/>
    <p:sldId id="552" r:id="rId37"/>
    <p:sldId id="553" r:id="rId38"/>
    <p:sldId id="554" r:id="rId39"/>
    <p:sldId id="555" r:id="rId40"/>
    <p:sldId id="556" r:id="rId41"/>
    <p:sldId id="557" r:id="rId42"/>
    <p:sldId id="558" r:id="rId43"/>
    <p:sldId id="559" r:id="rId44"/>
    <p:sldId id="560" r:id="rId45"/>
    <p:sldId id="538" r:id="rId46"/>
    <p:sldId id="541" r:id="rId47"/>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280C68-1239-42A9-9253-1A0CB21CD8FB}" v="2" dt="2025-05-04T00:19:10.4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76" d="100"/>
          <a:sy n="76" d="100"/>
        </p:scale>
        <p:origin x="67" y="91"/>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Jason Kauranen" userId="e0c3930084765aaa" providerId="LiveId" clId="{FB280C68-1239-42A9-9253-1A0CB21CD8FB}"/>
    <pc:docChg chg="undo custSel addSld delSld modSld sldOrd">
      <pc:chgData name="Pastor Jason Kauranen" userId="e0c3930084765aaa" providerId="LiveId" clId="{FB280C68-1239-42A9-9253-1A0CB21CD8FB}" dt="2025-05-04T01:50:08.121" v="486" actId="255"/>
      <pc:docMkLst>
        <pc:docMk/>
      </pc:docMkLst>
      <pc:sldChg chg="modSp mod">
        <pc:chgData name="Pastor Jason Kauranen" userId="e0c3930084765aaa" providerId="LiveId" clId="{FB280C68-1239-42A9-9253-1A0CB21CD8FB}" dt="2025-05-04T01:50:08.121" v="486" actId="255"/>
        <pc:sldMkLst>
          <pc:docMk/>
          <pc:sldMk cId="3827829371" sldId="307"/>
        </pc:sldMkLst>
        <pc:spChg chg="mod">
          <ac:chgData name="Pastor Jason Kauranen" userId="e0c3930084765aaa" providerId="LiveId" clId="{FB280C68-1239-42A9-9253-1A0CB21CD8FB}" dt="2025-05-04T01:50:08.121" v="486" actId="255"/>
          <ac:spMkLst>
            <pc:docMk/>
            <pc:sldMk cId="3827829371" sldId="307"/>
            <ac:spMk id="2" creationId="{4D60DAD2-C106-4269-E9BC-01FC495E1322}"/>
          </ac:spMkLst>
        </pc:spChg>
      </pc:sldChg>
      <pc:sldChg chg="modSp mod">
        <pc:chgData name="Pastor Jason Kauranen" userId="e0c3930084765aaa" providerId="LiveId" clId="{FB280C68-1239-42A9-9253-1A0CB21CD8FB}" dt="2025-05-04T00:27:17.273" v="160" actId="20577"/>
        <pc:sldMkLst>
          <pc:docMk/>
          <pc:sldMk cId="3850813708" sldId="467"/>
        </pc:sldMkLst>
        <pc:spChg chg="mod">
          <ac:chgData name="Pastor Jason Kauranen" userId="e0c3930084765aaa" providerId="LiveId" clId="{FB280C68-1239-42A9-9253-1A0CB21CD8FB}" dt="2025-05-04T00:27:17.273" v="160" actId="20577"/>
          <ac:spMkLst>
            <pc:docMk/>
            <pc:sldMk cId="3850813708" sldId="467"/>
            <ac:spMk id="2" creationId="{CF3B46E8-4BCA-8954-4673-473FEAB85235}"/>
          </ac:spMkLst>
        </pc:spChg>
      </pc:sldChg>
      <pc:sldChg chg="modSp mod">
        <pc:chgData name="Pastor Jason Kauranen" userId="e0c3930084765aaa" providerId="LiveId" clId="{FB280C68-1239-42A9-9253-1A0CB21CD8FB}" dt="2025-05-04T00:13:25.830" v="33" actId="20577"/>
        <pc:sldMkLst>
          <pc:docMk/>
          <pc:sldMk cId="3340278386" sldId="497"/>
        </pc:sldMkLst>
        <pc:spChg chg="mod">
          <ac:chgData name="Pastor Jason Kauranen" userId="e0c3930084765aaa" providerId="LiveId" clId="{FB280C68-1239-42A9-9253-1A0CB21CD8FB}" dt="2025-05-04T00:13:25.830" v="33" actId="20577"/>
          <ac:spMkLst>
            <pc:docMk/>
            <pc:sldMk cId="3340278386" sldId="497"/>
            <ac:spMk id="2" creationId="{C1527194-8F39-C377-4D41-C8DAB04BFE42}"/>
          </ac:spMkLst>
        </pc:spChg>
      </pc:sldChg>
      <pc:sldChg chg="modSp mod">
        <pc:chgData name="Pastor Jason Kauranen" userId="e0c3930084765aaa" providerId="LiveId" clId="{FB280C68-1239-42A9-9253-1A0CB21CD8FB}" dt="2025-05-04T00:40:45.399" v="162" actId="20577"/>
        <pc:sldMkLst>
          <pc:docMk/>
          <pc:sldMk cId="8555669" sldId="504"/>
        </pc:sldMkLst>
        <pc:spChg chg="mod">
          <ac:chgData name="Pastor Jason Kauranen" userId="e0c3930084765aaa" providerId="LiveId" clId="{FB280C68-1239-42A9-9253-1A0CB21CD8FB}" dt="2025-05-04T00:40:45.399" v="162" actId="20577"/>
          <ac:spMkLst>
            <pc:docMk/>
            <pc:sldMk cId="8555669" sldId="504"/>
            <ac:spMk id="2" creationId="{53177479-85C5-37D0-F809-BEACC7F5C1BD}"/>
          </ac:spMkLst>
        </pc:spChg>
      </pc:sldChg>
      <pc:sldChg chg="modSp mod">
        <pc:chgData name="Pastor Jason Kauranen" userId="e0c3930084765aaa" providerId="LiveId" clId="{FB280C68-1239-42A9-9253-1A0CB21CD8FB}" dt="2025-05-04T00:42:06.736" v="170"/>
        <pc:sldMkLst>
          <pc:docMk/>
          <pc:sldMk cId="3571194922" sldId="506"/>
        </pc:sldMkLst>
        <pc:spChg chg="mod">
          <ac:chgData name="Pastor Jason Kauranen" userId="e0c3930084765aaa" providerId="LiveId" clId="{FB280C68-1239-42A9-9253-1A0CB21CD8FB}" dt="2025-05-04T00:42:06.736" v="170"/>
          <ac:spMkLst>
            <pc:docMk/>
            <pc:sldMk cId="3571194922" sldId="506"/>
            <ac:spMk id="2" creationId="{DD4E9397-7145-805A-1C4E-BF9A0D4BAEB7}"/>
          </ac:spMkLst>
        </pc:spChg>
      </pc:sldChg>
      <pc:sldChg chg="modSp mod">
        <pc:chgData name="Pastor Jason Kauranen" userId="e0c3930084765aaa" providerId="LiveId" clId="{FB280C68-1239-42A9-9253-1A0CB21CD8FB}" dt="2025-05-04T00:42:33.745" v="171"/>
        <pc:sldMkLst>
          <pc:docMk/>
          <pc:sldMk cId="1674788390" sldId="507"/>
        </pc:sldMkLst>
        <pc:spChg chg="mod">
          <ac:chgData name="Pastor Jason Kauranen" userId="e0c3930084765aaa" providerId="LiveId" clId="{FB280C68-1239-42A9-9253-1A0CB21CD8FB}" dt="2025-05-04T00:42:33.745" v="171"/>
          <ac:spMkLst>
            <pc:docMk/>
            <pc:sldMk cId="1674788390" sldId="507"/>
            <ac:spMk id="2" creationId="{420BD4CB-C156-00EB-8976-B9B940994815}"/>
          </ac:spMkLst>
        </pc:spChg>
      </pc:sldChg>
      <pc:sldChg chg="modSp del mod">
        <pc:chgData name="Pastor Jason Kauranen" userId="e0c3930084765aaa" providerId="LiveId" clId="{FB280C68-1239-42A9-9253-1A0CB21CD8FB}" dt="2025-05-04T00:42:59.969" v="172" actId="47"/>
        <pc:sldMkLst>
          <pc:docMk/>
          <pc:sldMk cId="87950271" sldId="509"/>
        </pc:sldMkLst>
        <pc:spChg chg="mod">
          <ac:chgData name="Pastor Jason Kauranen" userId="e0c3930084765aaa" providerId="LiveId" clId="{FB280C68-1239-42A9-9253-1A0CB21CD8FB}" dt="2025-05-04T00:19:24.064" v="120" actId="20577"/>
          <ac:spMkLst>
            <pc:docMk/>
            <pc:sldMk cId="87950271" sldId="509"/>
            <ac:spMk id="2" creationId="{F2C5F72B-AEF0-E8C2-7F10-8712BAFA43F3}"/>
          </ac:spMkLst>
        </pc:spChg>
      </pc:sldChg>
      <pc:sldChg chg="modSp mod">
        <pc:chgData name="Pastor Jason Kauranen" userId="e0c3930084765aaa" providerId="LiveId" clId="{FB280C68-1239-42A9-9253-1A0CB21CD8FB}" dt="2025-05-04T00:43:20.032" v="177" actId="20577"/>
        <pc:sldMkLst>
          <pc:docMk/>
          <pc:sldMk cId="3967158861" sldId="510"/>
        </pc:sldMkLst>
        <pc:spChg chg="mod">
          <ac:chgData name="Pastor Jason Kauranen" userId="e0c3930084765aaa" providerId="LiveId" clId="{FB280C68-1239-42A9-9253-1A0CB21CD8FB}" dt="2025-05-04T00:43:20.032" v="177" actId="20577"/>
          <ac:spMkLst>
            <pc:docMk/>
            <pc:sldMk cId="3967158861" sldId="510"/>
            <ac:spMk id="2" creationId="{52A014DF-B25E-0291-369A-9FBCA76D21CE}"/>
          </ac:spMkLst>
        </pc:spChg>
      </pc:sldChg>
      <pc:sldChg chg="modSp mod">
        <pc:chgData name="Pastor Jason Kauranen" userId="e0c3930084765aaa" providerId="LiveId" clId="{FB280C68-1239-42A9-9253-1A0CB21CD8FB}" dt="2025-05-04T00:49:26.224" v="210" actId="20577"/>
        <pc:sldMkLst>
          <pc:docMk/>
          <pc:sldMk cId="948377831" sldId="511"/>
        </pc:sldMkLst>
        <pc:spChg chg="mod">
          <ac:chgData name="Pastor Jason Kauranen" userId="e0c3930084765aaa" providerId="LiveId" clId="{FB280C68-1239-42A9-9253-1A0CB21CD8FB}" dt="2025-05-04T00:49:26.224" v="210" actId="20577"/>
          <ac:spMkLst>
            <pc:docMk/>
            <pc:sldMk cId="948377831" sldId="511"/>
            <ac:spMk id="2" creationId="{50BC42CD-5906-136E-C78A-73AEB44E6CDE}"/>
          </ac:spMkLst>
        </pc:spChg>
      </pc:sldChg>
      <pc:sldChg chg="modSp mod ord">
        <pc:chgData name="Pastor Jason Kauranen" userId="e0c3930084765aaa" providerId="LiveId" clId="{FB280C68-1239-42A9-9253-1A0CB21CD8FB}" dt="2025-05-04T00:41:47.706" v="169"/>
        <pc:sldMkLst>
          <pc:docMk/>
          <pc:sldMk cId="380156768" sldId="512"/>
        </pc:sldMkLst>
        <pc:spChg chg="mod">
          <ac:chgData name="Pastor Jason Kauranen" userId="e0c3930084765aaa" providerId="LiveId" clId="{FB280C68-1239-42A9-9253-1A0CB21CD8FB}" dt="2025-05-04T00:41:29.380" v="167" actId="20577"/>
          <ac:spMkLst>
            <pc:docMk/>
            <pc:sldMk cId="380156768" sldId="512"/>
            <ac:spMk id="2" creationId="{28CE3CD3-0635-0751-D9E9-5B99D71EC7BF}"/>
          </ac:spMkLst>
        </pc:spChg>
      </pc:sldChg>
      <pc:sldChg chg="modSp mod">
        <pc:chgData name="Pastor Jason Kauranen" userId="e0c3930084765aaa" providerId="LiveId" clId="{FB280C68-1239-42A9-9253-1A0CB21CD8FB}" dt="2025-05-04T00:47:37.627" v="203" actId="20577"/>
        <pc:sldMkLst>
          <pc:docMk/>
          <pc:sldMk cId="2932400873" sldId="513"/>
        </pc:sldMkLst>
        <pc:spChg chg="mod">
          <ac:chgData name="Pastor Jason Kauranen" userId="e0c3930084765aaa" providerId="LiveId" clId="{FB280C68-1239-42A9-9253-1A0CB21CD8FB}" dt="2025-05-04T00:47:37.627" v="203" actId="20577"/>
          <ac:spMkLst>
            <pc:docMk/>
            <pc:sldMk cId="2932400873" sldId="513"/>
            <ac:spMk id="2" creationId="{2827F852-DDBB-C565-9BF4-FA5C1DE5DCC2}"/>
          </ac:spMkLst>
        </pc:spChg>
      </pc:sldChg>
      <pc:sldChg chg="modSp mod">
        <pc:chgData name="Pastor Jason Kauranen" userId="e0c3930084765aaa" providerId="LiveId" clId="{FB280C68-1239-42A9-9253-1A0CB21CD8FB}" dt="2025-05-04T00:51:08.442" v="224" actId="20577"/>
        <pc:sldMkLst>
          <pc:docMk/>
          <pc:sldMk cId="1632099037" sldId="516"/>
        </pc:sldMkLst>
        <pc:spChg chg="mod">
          <ac:chgData name="Pastor Jason Kauranen" userId="e0c3930084765aaa" providerId="LiveId" clId="{FB280C68-1239-42A9-9253-1A0CB21CD8FB}" dt="2025-05-04T00:51:08.442" v="224" actId="20577"/>
          <ac:spMkLst>
            <pc:docMk/>
            <pc:sldMk cId="1632099037" sldId="516"/>
            <ac:spMk id="2" creationId="{94BB25EB-3167-6BB5-1699-23D0A2AB6AEE}"/>
          </ac:spMkLst>
        </pc:spChg>
      </pc:sldChg>
      <pc:sldChg chg="modSp mod">
        <pc:chgData name="Pastor Jason Kauranen" userId="e0c3930084765aaa" providerId="LiveId" clId="{FB280C68-1239-42A9-9253-1A0CB21CD8FB}" dt="2025-05-04T00:50:13.409" v="215" actId="20577"/>
        <pc:sldMkLst>
          <pc:docMk/>
          <pc:sldMk cId="429998406" sldId="519"/>
        </pc:sldMkLst>
        <pc:spChg chg="mod">
          <ac:chgData name="Pastor Jason Kauranen" userId="e0c3930084765aaa" providerId="LiveId" clId="{FB280C68-1239-42A9-9253-1A0CB21CD8FB}" dt="2025-05-04T00:50:13.409" v="215" actId="20577"/>
          <ac:spMkLst>
            <pc:docMk/>
            <pc:sldMk cId="429998406" sldId="519"/>
            <ac:spMk id="2" creationId="{00053FEB-0347-A5C6-CF9C-5C6D0A5EF8C3}"/>
          </ac:spMkLst>
        </pc:spChg>
      </pc:sldChg>
      <pc:sldChg chg="modSp mod ord">
        <pc:chgData name="Pastor Jason Kauranen" userId="e0c3930084765aaa" providerId="LiveId" clId="{FB280C68-1239-42A9-9253-1A0CB21CD8FB}" dt="2025-05-04T00:45:58.229" v="194" actId="20577"/>
        <pc:sldMkLst>
          <pc:docMk/>
          <pc:sldMk cId="2187435763" sldId="521"/>
        </pc:sldMkLst>
        <pc:spChg chg="mod">
          <ac:chgData name="Pastor Jason Kauranen" userId="e0c3930084765aaa" providerId="LiveId" clId="{FB280C68-1239-42A9-9253-1A0CB21CD8FB}" dt="2025-05-04T00:45:58.229" v="194" actId="20577"/>
          <ac:spMkLst>
            <pc:docMk/>
            <pc:sldMk cId="2187435763" sldId="521"/>
            <ac:spMk id="2" creationId="{F64C85C6-6407-9617-68BD-A05F693D52BD}"/>
          </ac:spMkLst>
        </pc:spChg>
      </pc:sldChg>
      <pc:sldChg chg="modSp mod">
        <pc:chgData name="Pastor Jason Kauranen" userId="e0c3930084765aaa" providerId="LiveId" clId="{FB280C68-1239-42A9-9253-1A0CB21CD8FB}" dt="2025-05-04T00:22:07.379" v="150" actId="20577"/>
        <pc:sldMkLst>
          <pc:docMk/>
          <pc:sldMk cId="14492441" sldId="522"/>
        </pc:sldMkLst>
        <pc:spChg chg="mod">
          <ac:chgData name="Pastor Jason Kauranen" userId="e0c3930084765aaa" providerId="LiveId" clId="{FB280C68-1239-42A9-9253-1A0CB21CD8FB}" dt="2025-05-04T00:22:07.379" v="150" actId="20577"/>
          <ac:spMkLst>
            <pc:docMk/>
            <pc:sldMk cId="14492441" sldId="522"/>
            <ac:spMk id="2" creationId="{21BD3589-CE39-BC4A-0AA0-397541FB568E}"/>
          </ac:spMkLst>
        </pc:spChg>
      </pc:sldChg>
      <pc:sldChg chg="modSp del mod">
        <pc:chgData name="Pastor Jason Kauranen" userId="e0c3930084765aaa" providerId="LiveId" clId="{FB280C68-1239-42A9-9253-1A0CB21CD8FB}" dt="2025-05-04T00:22:39.063" v="151" actId="47"/>
        <pc:sldMkLst>
          <pc:docMk/>
          <pc:sldMk cId="4171109515" sldId="523"/>
        </pc:sldMkLst>
        <pc:spChg chg="mod">
          <ac:chgData name="Pastor Jason Kauranen" userId="e0c3930084765aaa" providerId="LiveId" clId="{FB280C68-1239-42A9-9253-1A0CB21CD8FB}" dt="2025-05-04T00:18:44.406" v="111" actId="20577"/>
          <ac:spMkLst>
            <pc:docMk/>
            <pc:sldMk cId="4171109515" sldId="523"/>
            <ac:spMk id="2" creationId="{36FB1F5F-A31A-AB2C-A9EF-A80711ADB8B2}"/>
          </ac:spMkLst>
        </pc:spChg>
      </pc:sldChg>
      <pc:sldChg chg="modSp mod">
        <pc:chgData name="Pastor Jason Kauranen" userId="e0c3930084765aaa" providerId="LiveId" clId="{FB280C68-1239-42A9-9253-1A0CB21CD8FB}" dt="2025-05-04T00:52:03.013" v="229" actId="20577"/>
        <pc:sldMkLst>
          <pc:docMk/>
          <pc:sldMk cId="742894381" sldId="524"/>
        </pc:sldMkLst>
        <pc:spChg chg="mod">
          <ac:chgData name="Pastor Jason Kauranen" userId="e0c3930084765aaa" providerId="LiveId" clId="{FB280C68-1239-42A9-9253-1A0CB21CD8FB}" dt="2025-05-04T00:52:03.013" v="229" actId="20577"/>
          <ac:spMkLst>
            <pc:docMk/>
            <pc:sldMk cId="742894381" sldId="524"/>
            <ac:spMk id="2" creationId="{32A386D8-B890-74AA-8CAA-C2E015A0E99D}"/>
          </ac:spMkLst>
        </pc:spChg>
      </pc:sldChg>
      <pc:sldChg chg="modSp mod">
        <pc:chgData name="Pastor Jason Kauranen" userId="e0c3930084765aaa" providerId="LiveId" clId="{FB280C68-1239-42A9-9253-1A0CB21CD8FB}" dt="2025-05-04T00:54:55.361" v="238" actId="20577"/>
        <pc:sldMkLst>
          <pc:docMk/>
          <pc:sldMk cId="3096816776" sldId="525"/>
        </pc:sldMkLst>
        <pc:spChg chg="mod">
          <ac:chgData name="Pastor Jason Kauranen" userId="e0c3930084765aaa" providerId="LiveId" clId="{FB280C68-1239-42A9-9253-1A0CB21CD8FB}" dt="2025-05-04T00:54:55.361" v="238" actId="20577"/>
          <ac:spMkLst>
            <pc:docMk/>
            <pc:sldMk cId="3096816776" sldId="525"/>
            <ac:spMk id="2" creationId="{A1905481-CEBD-32E2-B59E-B8EACBBDA4BC}"/>
          </ac:spMkLst>
        </pc:spChg>
      </pc:sldChg>
      <pc:sldChg chg="modSp mod">
        <pc:chgData name="Pastor Jason Kauranen" userId="e0c3930084765aaa" providerId="LiveId" clId="{FB280C68-1239-42A9-9253-1A0CB21CD8FB}" dt="2025-05-04T00:56:05.862" v="242" actId="20577"/>
        <pc:sldMkLst>
          <pc:docMk/>
          <pc:sldMk cId="2724097506" sldId="526"/>
        </pc:sldMkLst>
        <pc:spChg chg="mod">
          <ac:chgData name="Pastor Jason Kauranen" userId="e0c3930084765aaa" providerId="LiveId" clId="{FB280C68-1239-42A9-9253-1A0CB21CD8FB}" dt="2025-05-04T00:56:05.862" v="242" actId="20577"/>
          <ac:spMkLst>
            <pc:docMk/>
            <pc:sldMk cId="2724097506" sldId="526"/>
            <ac:spMk id="2" creationId="{C0E7D007-7E2C-8F88-D87D-29077295DE21}"/>
          </ac:spMkLst>
        </pc:spChg>
      </pc:sldChg>
      <pc:sldChg chg="modSp mod">
        <pc:chgData name="Pastor Jason Kauranen" userId="e0c3930084765aaa" providerId="LiveId" clId="{FB280C68-1239-42A9-9253-1A0CB21CD8FB}" dt="2025-05-04T00:57:13.093" v="247" actId="20577"/>
        <pc:sldMkLst>
          <pc:docMk/>
          <pc:sldMk cId="2322641209" sldId="527"/>
        </pc:sldMkLst>
        <pc:spChg chg="mod">
          <ac:chgData name="Pastor Jason Kauranen" userId="e0c3930084765aaa" providerId="LiveId" clId="{FB280C68-1239-42A9-9253-1A0CB21CD8FB}" dt="2025-05-04T00:57:13.093" v="247" actId="20577"/>
          <ac:spMkLst>
            <pc:docMk/>
            <pc:sldMk cId="2322641209" sldId="527"/>
            <ac:spMk id="2" creationId="{422E066F-32B4-4E11-7204-CF79AD56FEE7}"/>
          </ac:spMkLst>
        </pc:spChg>
      </pc:sldChg>
      <pc:sldChg chg="modSp mod">
        <pc:chgData name="Pastor Jason Kauranen" userId="e0c3930084765aaa" providerId="LiveId" clId="{FB280C68-1239-42A9-9253-1A0CB21CD8FB}" dt="2025-05-04T01:00:08.240" v="255" actId="20577"/>
        <pc:sldMkLst>
          <pc:docMk/>
          <pc:sldMk cId="2389424308" sldId="528"/>
        </pc:sldMkLst>
        <pc:spChg chg="mod">
          <ac:chgData name="Pastor Jason Kauranen" userId="e0c3930084765aaa" providerId="LiveId" clId="{FB280C68-1239-42A9-9253-1A0CB21CD8FB}" dt="2025-05-04T01:00:08.240" v="255" actId="20577"/>
          <ac:spMkLst>
            <pc:docMk/>
            <pc:sldMk cId="2389424308" sldId="528"/>
            <ac:spMk id="2" creationId="{EAD879F2-7C15-5078-C7E0-2D8DA4A90D71}"/>
          </ac:spMkLst>
        </pc:spChg>
      </pc:sldChg>
      <pc:sldChg chg="modSp mod">
        <pc:chgData name="Pastor Jason Kauranen" userId="e0c3930084765aaa" providerId="LiveId" clId="{FB280C68-1239-42A9-9253-1A0CB21CD8FB}" dt="2025-05-04T01:03:33.324" v="260" actId="20577"/>
        <pc:sldMkLst>
          <pc:docMk/>
          <pc:sldMk cId="3331952129" sldId="530"/>
        </pc:sldMkLst>
        <pc:spChg chg="mod">
          <ac:chgData name="Pastor Jason Kauranen" userId="e0c3930084765aaa" providerId="LiveId" clId="{FB280C68-1239-42A9-9253-1A0CB21CD8FB}" dt="2025-05-04T01:03:33.324" v="260" actId="20577"/>
          <ac:spMkLst>
            <pc:docMk/>
            <pc:sldMk cId="3331952129" sldId="530"/>
            <ac:spMk id="2" creationId="{CEB130CE-B4A2-BF8D-D76E-67EC210E1C43}"/>
          </ac:spMkLst>
        </pc:spChg>
      </pc:sldChg>
      <pc:sldChg chg="modSp mod">
        <pc:chgData name="Pastor Jason Kauranen" userId="e0c3930084765aaa" providerId="LiveId" clId="{FB280C68-1239-42A9-9253-1A0CB21CD8FB}" dt="2025-05-04T01:08:36.324" v="281" actId="114"/>
        <pc:sldMkLst>
          <pc:docMk/>
          <pc:sldMk cId="1120966295" sldId="531"/>
        </pc:sldMkLst>
        <pc:spChg chg="mod">
          <ac:chgData name="Pastor Jason Kauranen" userId="e0c3930084765aaa" providerId="LiveId" clId="{FB280C68-1239-42A9-9253-1A0CB21CD8FB}" dt="2025-05-04T01:08:36.324" v="281" actId="114"/>
          <ac:spMkLst>
            <pc:docMk/>
            <pc:sldMk cId="1120966295" sldId="531"/>
            <ac:spMk id="2" creationId="{24A663EA-5134-06C9-E09A-8159FAD326C5}"/>
          </ac:spMkLst>
        </pc:spChg>
      </pc:sldChg>
      <pc:sldChg chg="modSp del mod">
        <pc:chgData name="Pastor Jason Kauranen" userId="e0c3930084765aaa" providerId="LiveId" clId="{FB280C68-1239-42A9-9253-1A0CB21CD8FB}" dt="2025-05-04T01:12:12.272" v="282" actId="47"/>
        <pc:sldMkLst>
          <pc:docMk/>
          <pc:sldMk cId="919375542" sldId="532"/>
        </pc:sldMkLst>
        <pc:spChg chg="mod">
          <ac:chgData name="Pastor Jason Kauranen" userId="e0c3930084765aaa" providerId="LiveId" clId="{FB280C68-1239-42A9-9253-1A0CB21CD8FB}" dt="2025-05-04T00:20:35.954" v="136" actId="20577"/>
          <ac:spMkLst>
            <pc:docMk/>
            <pc:sldMk cId="919375542" sldId="532"/>
            <ac:spMk id="2" creationId="{A62B3B08-CF2F-66F2-580B-56DE1E229F9C}"/>
          </ac:spMkLst>
        </pc:spChg>
      </pc:sldChg>
      <pc:sldChg chg="modSp mod">
        <pc:chgData name="Pastor Jason Kauranen" userId="e0c3930084765aaa" providerId="LiveId" clId="{FB280C68-1239-42A9-9253-1A0CB21CD8FB}" dt="2025-05-04T01:15:08.182" v="332" actId="20577"/>
        <pc:sldMkLst>
          <pc:docMk/>
          <pc:sldMk cId="460223639" sldId="533"/>
        </pc:sldMkLst>
        <pc:spChg chg="mod">
          <ac:chgData name="Pastor Jason Kauranen" userId="e0c3930084765aaa" providerId="LiveId" clId="{FB280C68-1239-42A9-9253-1A0CB21CD8FB}" dt="2025-05-04T01:15:08.182" v="332" actId="20577"/>
          <ac:spMkLst>
            <pc:docMk/>
            <pc:sldMk cId="460223639" sldId="533"/>
            <ac:spMk id="2" creationId="{E6C26213-8800-A10B-D8B9-4CFE5BC24E13}"/>
          </ac:spMkLst>
        </pc:spChg>
      </pc:sldChg>
      <pc:sldChg chg="modSp mod">
        <pc:chgData name="Pastor Jason Kauranen" userId="e0c3930084765aaa" providerId="LiveId" clId="{FB280C68-1239-42A9-9253-1A0CB21CD8FB}" dt="2025-05-04T00:23:41.656" v="156" actId="20577"/>
        <pc:sldMkLst>
          <pc:docMk/>
          <pc:sldMk cId="4012010275" sldId="536"/>
        </pc:sldMkLst>
        <pc:spChg chg="mod">
          <ac:chgData name="Pastor Jason Kauranen" userId="e0c3930084765aaa" providerId="LiveId" clId="{FB280C68-1239-42A9-9253-1A0CB21CD8FB}" dt="2025-05-04T00:23:41.656" v="156" actId="20577"/>
          <ac:spMkLst>
            <pc:docMk/>
            <pc:sldMk cId="4012010275" sldId="536"/>
            <ac:spMk id="2" creationId="{AD1A48D7-03D2-D4BD-F068-E7E1A0C54F53}"/>
          </ac:spMkLst>
        </pc:spChg>
      </pc:sldChg>
      <pc:sldChg chg="modSp mod">
        <pc:chgData name="Pastor Jason Kauranen" userId="e0c3930084765aaa" providerId="LiveId" clId="{FB280C68-1239-42A9-9253-1A0CB21CD8FB}" dt="2025-05-04T01:21:21.424" v="344" actId="20577"/>
        <pc:sldMkLst>
          <pc:docMk/>
          <pc:sldMk cId="3511891774" sldId="539"/>
        </pc:sldMkLst>
        <pc:spChg chg="mod">
          <ac:chgData name="Pastor Jason Kauranen" userId="e0c3930084765aaa" providerId="LiveId" clId="{FB280C68-1239-42A9-9253-1A0CB21CD8FB}" dt="2025-05-04T01:21:21.424" v="344" actId="20577"/>
          <ac:spMkLst>
            <pc:docMk/>
            <pc:sldMk cId="3511891774" sldId="539"/>
            <ac:spMk id="2" creationId="{9F4D1517-5529-21A5-C120-8E91B9D1C85C}"/>
          </ac:spMkLst>
        </pc:spChg>
      </pc:sldChg>
      <pc:sldChg chg="modSp mod">
        <pc:chgData name="Pastor Jason Kauranen" userId="e0c3930084765aaa" providerId="LiveId" clId="{FB280C68-1239-42A9-9253-1A0CB21CD8FB}" dt="2025-05-04T00:18:22.120" v="107" actId="20577"/>
        <pc:sldMkLst>
          <pc:docMk/>
          <pc:sldMk cId="3834806863" sldId="540"/>
        </pc:sldMkLst>
        <pc:spChg chg="mod">
          <ac:chgData name="Pastor Jason Kauranen" userId="e0c3930084765aaa" providerId="LiveId" clId="{FB280C68-1239-42A9-9253-1A0CB21CD8FB}" dt="2025-05-04T00:18:22.120" v="107" actId="20577"/>
          <ac:spMkLst>
            <pc:docMk/>
            <pc:sldMk cId="3834806863" sldId="540"/>
            <ac:spMk id="2" creationId="{844209BE-F91B-4AA4-B9AC-8576268CED9C}"/>
          </ac:spMkLst>
        </pc:spChg>
      </pc:sldChg>
      <pc:sldChg chg="modSp mod">
        <pc:chgData name="Pastor Jason Kauranen" userId="e0c3930084765aaa" providerId="LiveId" clId="{FB280C68-1239-42A9-9253-1A0CB21CD8FB}" dt="2025-05-04T00:21:13.894" v="143" actId="20577"/>
        <pc:sldMkLst>
          <pc:docMk/>
          <pc:sldMk cId="1712429467" sldId="541"/>
        </pc:sldMkLst>
        <pc:spChg chg="mod">
          <ac:chgData name="Pastor Jason Kauranen" userId="e0c3930084765aaa" providerId="LiveId" clId="{FB280C68-1239-42A9-9253-1A0CB21CD8FB}" dt="2025-05-04T00:21:13.894" v="143" actId="20577"/>
          <ac:spMkLst>
            <pc:docMk/>
            <pc:sldMk cId="1712429467" sldId="541"/>
            <ac:spMk id="2" creationId="{AB2F082E-4258-218C-8A90-3D41C6A931F1}"/>
          </ac:spMkLst>
        </pc:spChg>
      </pc:sldChg>
      <pc:sldChg chg="modSp mod">
        <pc:chgData name="Pastor Jason Kauranen" userId="e0c3930084765aaa" providerId="LiveId" clId="{FB280C68-1239-42A9-9253-1A0CB21CD8FB}" dt="2025-05-04T01:23:40.209" v="357" actId="20577"/>
        <pc:sldMkLst>
          <pc:docMk/>
          <pc:sldMk cId="466848402" sldId="542"/>
        </pc:sldMkLst>
        <pc:spChg chg="mod">
          <ac:chgData name="Pastor Jason Kauranen" userId="e0c3930084765aaa" providerId="LiveId" clId="{FB280C68-1239-42A9-9253-1A0CB21CD8FB}" dt="2025-05-04T01:23:40.209" v="357" actId="20577"/>
          <ac:spMkLst>
            <pc:docMk/>
            <pc:sldMk cId="466848402" sldId="542"/>
            <ac:spMk id="2" creationId="{A2FAA47B-7A8C-1BA1-910C-E8269C953CC2}"/>
          </ac:spMkLst>
        </pc:spChg>
      </pc:sldChg>
      <pc:sldChg chg="modSp mod">
        <pc:chgData name="Pastor Jason Kauranen" userId="e0c3930084765aaa" providerId="LiveId" clId="{FB280C68-1239-42A9-9253-1A0CB21CD8FB}" dt="2025-05-04T01:24:14.093" v="362" actId="20577"/>
        <pc:sldMkLst>
          <pc:docMk/>
          <pc:sldMk cId="725737152" sldId="543"/>
        </pc:sldMkLst>
        <pc:spChg chg="mod">
          <ac:chgData name="Pastor Jason Kauranen" userId="e0c3930084765aaa" providerId="LiveId" clId="{FB280C68-1239-42A9-9253-1A0CB21CD8FB}" dt="2025-05-04T01:24:14.093" v="362" actId="20577"/>
          <ac:spMkLst>
            <pc:docMk/>
            <pc:sldMk cId="725737152" sldId="543"/>
            <ac:spMk id="2" creationId="{ED09D46B-CDBE-1748-9267-1E63B06598BB}"/>
          </ac:spMkLst>
        </pc:spChg>
      </pc:sldChg>
      <pc:sldChg chg="modSp mod">
        <pc:chgData name="Pastor Jason Kauranen" userId="e0c3930084765aaa" providerId="LiveId" clId="{FB280C68-1239-42A9-9253-1A0CB21CD8FB}" dt="2025-05-04T01:07:40.426" v="276" actId="20577"/>
        <pc:sldMkLst>
          <pc:docMk/>
          <pc:sldMk cId="584828266" sldId="544"/>
        </pc:sldMkLst>
        <pc:spChg chg="mod">
          <ac:chgData name="Pastor Jason Kauranen" userId="e0c3930084765aaa" providerId="LiveId" clId="{FB280C68-1239-42A9-9253-1A0CB21CD8FB}" dt="2025-05-04T01:07:40.426" v="276" actId="20577"/>
          <ac:spMkLst>
            <pc:docMk/>
            <pc:sldMk cId="584828266" sldId="544"/>
            <ac:spMk id="2" creationId="{12F99C9E-59FC-427E-5090-DA297288E594}"/>
          </ac:spMkLst>
        </pc:spChg>
      </pc:sldChg>
      <pc:sldChg chg="modSp mod">
        <pc:chgData name="Pastor Jason Kauranen" userId="e0c3930084765aaa" providerId="LiveId" clId="{FB280C68-1239-42A9-9253-1A0CB21CD8FB}" dt="2025-05-04T01:20:31.251" v="341" actId="20577"/>
        <pc:sldMkLst>
          <pc:docMk/>
          <pc:sldMk cId="4255878791" sldId="545"/>
        </pc:sldMkLst>
        <pc:spChg chg="mod">
          <ac:chgData name="Pastor Jason Kauranen" userId="e0c3930084765aaa" providerId="LiveId" clId="{FB280C68-1239-42A9-9253-1A0CB21CD8FB}" dt="2025-05-04T01:20:31.251" v="341" actId="20577"/>
          <ac:spMkLst>
            <pc:docMk/>
            <pc:sldMk cId="4255878791" sldId="545"/>
            <ac:spMk id="2" creationId="{6E5100CF-3EF2-A482-CAFA-ACA907C26E43}"/>
          </ac:spMkLst>
        </pc:spChg>
      </pc:sldChg>
      <pc:sldChg chg="modSp mod">
        <pc:chgData name="Pastor Jason Kauranen" userId="e0c3930084765aaa" providerId="LiveId" clId="{FB280C68-1239-42A9-9253-1A0CB21CD8FB}" dt="2025-05-04T01:22:41.077" v="354" actId="20577"/>
        <pc:sldMkLst>
          <pc:docMk/>
          <pc:sldMk cId="4283910454" sldId="546"/>
        </pc:sldMkLst>
        <pc:spChg chg="mod">
          <ac:chgData name="Pastor Jason Kauranen" userId="e0c3930084765aaa" providerId="LiveId" clId="{FB280C68-1239-42A9-9253-1A0CB21CD8FB}" dt="2025-05-04T01:22:41.077" v="354" actId="20577"/>
          <ac:spMkLst>
            <pc:docMk/>
            <pc:sldMk cId="4283910454" sldId="546"/>
            <ac:spMk id="2" creationId="{34A22A65-6493-9D55-C5E1-5BA731812EAD}"/>
          </ac:spMkLst>
        </pc:spChg>
      </pc:sldChg>
      <pc:sldChg chg="modSp new mod">
        <pc:chgData name="Pastor Jason Kauranen" userId="e0c3930084765aaa" providerId="LiveId" clId="{FB280C68-1239-42A9-9253-1A0CB21CD8FB}" dt="2025-05-04T01:25:28.306" v="370" actId="20577"/>
        <pc:sldMkLst>
          <pc:docMk/>
          <pc:sldMk cId="2270370628" sldId="547"/>
        </pc:sldMkLst>
        <pc:spChg chg="mod">
          <ac:chgData name="Pastor Jason Kauranen" userId="e0c3930084765aaa" providerId="LiveId" clId="{FB280C68-1239-42A9-9253-1A0CB21CD8FB}" dt="2025-05-04T01:25:28.306" v="370" actId="20577"/>
          <ac:spMkLst>
            <pc:docMk/>
            <pc:sldMk cId="2270370628" sldId="547"/>
            <ac:spMk id="2" creationId="{8ABCB54A-F83B-043B-454D-7F2F23F25906}"/>
          </ac:spMkLst>
        </pc:spChg>
      </pc:sldChg>
      <pc:sldChg chg="modSp new mod">
        <pc:chgData name="Pastor Jason Kauranen" userId="e0c3930084765aaa" providerId="LiveId" clId="{FB280C68-1239-42A9-9253-1A0CB21CD8FB}" dt="2025-05-04T01:27:06.981" v="378" actId="20577"/>
        <pc:sldMkLst>
          <pc:docMk/>
          <pc:sldMk cId="3692166261" sldId="548"/>
        </pc:sldMkLst>
        <pc:spChg chg="mod">
          <ac:chgData name="Pastor Jason Kauranen" userId="e0c3930084765aaa" providerId="LiveId" clId="{FB280C68-1239-42A9-9253-1A0CB21CD8FB}" dt="2025-05-04T01:27:06.981" v="378" actId="20577"/>
          <ac:spMkLst>
            <pc:docMk/>
            <pc:sldMk cId="3692166261" sldId="548"/>
            <ac:spMk id="2" creationId="{3DBB0628-8267-3DDE-EF6A-C4B6AA22C128}"/>
          </ac:spMkLst>
        </pc:spChg>
      </pc:sldChg>
      <pc:sldChg chg="modSp new mod">
        <pc:chgData name="Pastor Jason Kauranen" userId="e0c3930084765aaa" providerId="LiveId" clId="{FB280C68-1239-42A9-9253-1A0CB21CD8FB}" dt="2025-05-04T01:33:33.801" v="394" actId="20577"/>
        <pc:sldMkLst>
          <pc:docMk/>
          <pc:sldMk cId="748670826" sldId="549"/>
        </pc:sldMkLst>
        <pc:spChg chg="mod">
          <ac:chgData name="Pastor Jason Kauranen" userId="e0c3930084765aaa" providerId="LiveId" clId="{FB280C68-1239-42A9-9253-1A0CB21CD8FB}" dt="2025-05-04T01:33:33.801" v="394" actId="20577"/>
          <ac:spMkLst>
            <pc:docMk/>
            <pc:sldMk cId="748670826" sldId="549"/>
            <ac:spMk id="2" creationId="{AD6AB607-5B05-491F-4C02-AB6349A75A57}"/>
          </ac:spMkLst>
        </pc:spChg>
      </pc:sldChg>
      <pc:sldChg chg="modSp new mod">
        <pc:chgData name="Pastor Jason Kauranen" userId="e0c3930084765aaa" providerId="LiveId" clId="{FB280C68-1239-42A9-9253-1A0CB21CD8FB}" dt="2025-05-04T01:35:09.056" v="400" actId="20577"/>
        <pc:sldMkLst>
          <pc:docMk/>
          <pc:sldMk cId="2406253680" sldId="550"/>
        </pc:sldMkLst>
        <pc:spChg chg="mod">
          <ac:chgData name="Pastor Jason Kauranen" userId="e0c3930084765aaa" providerId="LiveId" clId="{FB280C68-1239-42A9-9253-1A0CB21CD8FB}" dt="2025-05-04T01:35:09.056" v="400" actId="20577"/>
          <ac:spMkLst>
            <pc:docMk/>
            <pc:sldMk cId="2406253680" sldId="550"/>
            <ac:spMk id="2" creationId="{D39CE8F4-290C-22F4-410F-8E24BD52B4CA}"/>
          </ac:spMkLst>
        </pc:spChg>
      </pc:sldChg>
      <pc:sldChg chg="modSp new mod">
        <pc:chgData name="Pastor Jason Kauranen" userId="e0c3930084765aaa" providerId="LiveId" clId="{FB280C68-1239-42A9-9253-1A0CB21CD8FB}" dt="2025-05-04T01:36:00.464" v="402"/>
        <pc:sldMkLst>
          <pc:docMk/>
          <pc:sldMk cId="1338462842" sldId="551"/>
        </pc:sldMkLst>
        <pc:spChg chg="mod">
          <ac:chgData name="Pastor Jason Kauranen" userId="e0c3930084765aaa" providerId="LiveId" clId="{FB280C68-1239-42A9-9253-1A0CB21CD8FB}" dt="2025-05-04T01:36:00.464" v="402"/>
          <ac:spMkLst>
            <pc:docMk/>
            <pc:sldMk cId="1338462842" sldId="551"/>
            <ac:spMk id="2" creationId="{25FD7C12-A31D-002B-DEA4-9ED8C3BEF595}"/>
          </ac:spMkLst>
        </pc:spChg>
      </pc:sldChg>
      <pc:sldChg chg="modSp new mod">
        <pc:chgData name="Pastor Jason Kauranen" userId="e0c3930084765aaa" providerId="LiveId" clId="{FB280C68-1239-42A9-9253-1A0CB21CD8FB}" dt="2025-05-04T01:37:16.136" v="417" actId="20577"/>
        <pc:sldMkLst>
          <pc:docMk/>
          <pc:sldMk cId="700087002" sldId="552"/>
        </pc:sldMkLst>
        <pc:spChg chg="mod">
          <ac:chgData name="Pastor Jason Kauranen" userId="e0c3930084765aaa" providerId="LiveId" clId="{FB280C68-1239-42A9-9253-1A0CB21CD8FB}" dt="2025-05-04T01:37:16.136" v="417" actId="20577"/>
          <ac:spMkLst>
            <pc:docMk/>
            <pc:sldMk cId="700087002" sldId="552"/>
            <ac:spMk id="2" creationId="{D5E5C50A-4918-1684-8E00-283EDAAB9484}"/>
          </ac:spMkLst>
        </pc:spChg>
      </pc:sldChg>
      <pc:sldChg chg="modSp new mod">
        <pc:chgData name="Pastor Jason Kauranen" userId="e0c3930084765aaa" providerId="LiveId" clId="{FB280C68-1239-42A9-9253-1A0CB21CD8FB}" dt="2025-05-04T01:37:57.006" v="420" actId="20577"/>
        <pc:sldMkLst>
          <pc:docMk/>
          <pc:sldMk cId="2411003242" sldId="553"/>
        </pc:sldMkLst>
        <pc:spChg chg="mod">
          <ac:chgData name="Pastor Jason Kauranen" userId="e0c3930084765aaa" providerId="LiveId" clId="{FB280C68-1239-42A9-9253-1A0CB21CD8FB}" dt="2025-05-04T01:37:57.006" v="420" actId="20577"/>
          <ac:spMkLst>
            <pc:docMk/>
            <pc:sldMk cId="2411003242" sldId="553"/>
            <ac:spMk id="2" creationId="{8C52BA08-110F-9F57-E3A7-02B7A9FB2A36}"/>
          </ac:spMkLst>
        </pc:spChg>
      </pc:sldChg>
      <pc:sldChg chg="modSp new mod">
        <pc:chgData name="Pastor Jason Kauranen" userId="e0c3930084765aaa" providerId="LiveId" clId="{FB280C68-1239-42A9-9253-1A0CB21CD8FB}" dt="2025-05-04T01:38:26.705" v="423" actId="20577"/>
        <pc:sldMkLst>
          <pc:docMk/>
          <pc:sldMk cId="1858430528" sldId="554"/>
        </pc:sldMkLst>
        <pc:spChg chg="mod">
          <ac:chgData name="Pastor Jason Kauranen" userId="e0c3930084765aaa" providerId="LiveId" clId="{FB280C68-1239-42A9-9253-1A0CB21CD8FB}" dt="2025-05-04T01:38:26.705" v="423" actId="20577"/>
          <ac:spMkLst>
            <pc:docMk/>
            <pc:sldMk cId="1858430528" sldId="554"/>
            <ac:spMk id="2" creationId="{20F45DEA-C8A3-BC7C-76A7-FA894B6EFF40}"/>
          </ac:spMkLst>
        </pc:spChg>
      </pc:sldChg>
      <pc:sldChg chg="modSp new mod">
        <pc:chgData name="Pastor Jason Kauranen" userId="e0c3930084765aaa" providerId="LiveId" clId="{FB280C68-1239-42A9-9253-1A0CB21CD8FB}" dt="2025-05-04T01:38:59.965" v="426" actId="20577"/>
        <pc:sldMkLst>
          <pc:docMk/>
          <pc:sldMk cId="1041114579" sldId="555"/>
        </pc:sldMkLst>
        <pc:spChg chg="mod">
          <ac:chgData name="Pastor Jason Kauranen" userId="e0c3930084765aaa" providerId="LiveId" clId="{FB280C68-1239-42A9-9253-1A0CB21CD8FB}" dt="2025-05-04T01:38:59.965" v="426" actId="20577"/>
          <ac:spMkLst>
            <pc:docMk/>
            <pc:sldMk cId="1041114579" sldId="555"/>
            <ac:spMk id="2" creationId="{66A06DB0-525E-1239-C44A-CB20FE2EBAD6}"/>
          </ac:spMkLst>
        </pc:spChg>
      </pc:sldChg>
      <pc:sldChg chg="modSp new mod">
        <pc:chgData name="Pastor Jason Kauranen" userId="e0c3930084765aaa" providerId="LiveId" clId="{FB280C68-1239-42A9-9253-1A0CB21CD8FB}" dt="2025-05-04T01:40:40.992" v="431" actId="20577"/>
        <pc:sldMkLst>
          <pc:docMk/>
          <pc:sldMk cId="2800284098" sldId="556"/>
        </pc:sldMkLst>
        <pc:spChg chg="mod">
          <ac:chgData name="Pastor Jason Kauranen" userId="e0c3930084765aaa" providerId="LiveId" clId="{FB280C68-1239-42A9-9253-1A0CB21CD8FB}" dt="2025-05-04T01:40:40.992" v="431" actId="20577"/>
          <ac:spMkLst>
            <pc:docMk/>
            <pc:sldMk cId="2800284098" sldId="556"/>
            <ac:spMk id="2" creationId="{1E7C5949-EB0F-10E6-544E-6B8953970391}"/>
          </ac:spMkLst>
        </pc:spChg>
      </pc:sldChg>
      <pc:sldChg chg="modSp new mod">
        <pc:chgData name="Pastor Jason Kauranen" userId="e0c3930084765aaa" providerId="LiveId" clId="{FB280C68-1239-42A9-9253-1A0CB21CD8FB}" dt="2025-05-04T01:41:21.053" v="437" actId="20577"/>
        <pc:sldMkLst>
          <pc:docMk/>
          <pc:sldMk cId="1699785261" sldId="557"/>
        </pc:sldMkLst>
        <pc:spChg chg="mod">
          <ac:chgData name="Pastor Jason Kauranen" userId="e0c3930084765aaa" providerId="LiveId" clId="{FB280C68-1239-42A9-9253-1A0CB21CD8FB}" dt="2025-05-04T01:41:21.053" v="437" actId="20577"/>
          <ac:spMkLst>
            <pc:docMk/>
            <pc:sldMk cId="1699785261" sldId="557"/>
            <ac:spMk id="2" creationId="{9BDB82D4-A0A1-C8C4-22A0-5216A9C5DA0E}"/>
          </ac:spMkLst>
        </pc:spChg>
      </pc:sldChg>
      <pc:sldChg chg="modSp new mod">
        <pc:chgData name="Pastor Jason Kauranen" userId="e0c3930084765aaa" providerId="LiveId" clId="{FB280C68-1239-42A9-9253-1A0CB21CD8FB}" dt="2025-05-04T01:42:04.664" v="441" actId="20577"/>
        <pc:sldMkLst>
          <pc:docMk/>
          <pc:sldMk cId="3483002983" sldId="558"/>
        </pc:sldMkLst>
        <pc:spChg chg="mod">
          <ac:chgData name="Pastor Jason Kauranen" userId="e0c3930084765aaa" providerId="LiveId" clId="{FB280C68-1239-42A9-9253-1A0CB21CD8FB}" dt="2025-05-04T01:42:04.664" v="441" actId="20577"/>
          <ac:spMkLst>
            <pc:docMk/>
            <pc:sldMk cId="3483002983" sldId="558"/>
            <ac:spMk id="2" creationId="{2A7031B9-3614-BFC5-7378-59894FA150F0}"/>
          </ac:spMkLst>
        </pc:spChg>
      </pc:sldChg>
      <pc:sldChg chg="modSp new mod">
        <pc:chgData name="Pastor Jason Kauranen" userId="e0c3930084765aaa" providerId="LiveId" clId="{FB280C68-1239-42A9-9253-1A0CB21CD8FB}" dt="2025-05-04T01:43:33.555" v="482" actId="20577"/>
        <pc:sldMkLst>
          <pc:docMk/>
          <pc:sldMk cId="182471793" sldId="559"/>
        </pc:sldMkLst>
        <pc:spChg chg="mod">
          <ac:chgData name="Pastor Jason Kauranen" userId="e0c3930084765aaa" providerId="LiveId" clId="{FB280C68-1239-42A9-9253-1A0CB21CD8FB}" dt="2025-05-04T01:43:33.555" v="482" actId="20577"/>
          <ac:spMkLst>
            <pc:docMk/>
            <pc:sldMk cId="182471793" sldId="559"/>
            <ac:spMk id="2" creationId="{E1206138-1CE1-30C5-8313-6489A1EBF964}"/>
          </ac:spMkLst>
        </pc:spChg>
      </pc:sldChg>
      <pc:sldChg chg="modSp new mod">
        <pc:chgData name="Pastor Jason Kauranen" userId="e0c3930084765aaa" providerId="LiveId" clId="{FB280C68-1239-42A9-9253-1A0CB21CD8FB}" dt="2025-05-04T01:44:05.201" v="485" actId="20577"/>
        <pc:sldMkLst>
          <pc:docMk/>
          <pc:sldMk cId="651526275" sldId="560"/>
        </pc:sldMkLst>
        <pc:spChg chg="mod">
          <ac:chgData name="Pastor Jason Kauranen" userId="e0c3930084765aaa" providerId="LiveId" clId="{FB280C68-1239-42A9-9253-1A0CB21CD8FB}" dt="2025-05-04T01:44:05.201" v="485" actId="20577"/>
          <ac:spMkLst>
            <pc:docMk/>
            <pc:sldMk cId="651526275" sldId="560"/>
            <ac:spMk id="2" creationId="{02221DD0-ACC6-9D30-0BFF-74BBE41AF72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3437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927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457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mailto:SLBM@gmail.or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000" dirty="0"/>
              <a:t>‘A Daily Cross with Thee’ # 22 –</a:t>
            </a:r>
            <a:br>
              <a:rPr lang="en-US" sz="4400" dirty="0"/>
            </a:br>
            <a:br>
              <a:rPr lang="en-US" sz="4400" dirty="0"/>
            </a:br>
            <a:r>
              <a:rPr lang="en-US" sz="4000" dirty="0"/>
              <a:t>The Believer has a sin issue that requires Rebound, so fellowship with God can be restored.</a:t>
            </a:r>
            <a:br>
              <a:rPr lang="en-US" sz="4000" dirty="0"/>
            </a:br>
            <a:br>
              <a:rPr lang="en-US" sz="4000" dirty="0"/>
            </a:br>
            <a:r>
              <a:rPr lang="en-US" sz="4000" dirty="0"/>
              <a:t>Pastor Jason Kauranen</a:t>
            </a:r>
            <a:br>
              <a:rPr lang="en-US" sz="4000" dirty="0"/>
            </a:br>
            <a:r>
              <a:rPr lang="en-US" sz="4000" dirty="0"/>
              <a:t>Sunday May 4, 2025</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D4CB-C156-00EB-8976-B9B940994815}"/>
              </a:ext>
            </a:extLst>
          </p:cNvPr>
          <p:cNvSpPr>
            <a:spLocks noGrp="1"/>
          </p:cNvSpPr>
          <p:nvPr>
            <p:ph type="title"/>
          </p:nvPr>
        </p:nvSpPr>
        <p:spPr/>
        <p:txBody>
          <a:bodyPr/>
          <a:lstStyle/>
          <a:p>
            <a:r>
              <a:rPr lang="en-US" sz="4400" dirty="0"/>
              <a:t>Rom 6:12 Therefore do not let sin reign in your mortal body so that you obey its lusts, </a:t>
            </a:r>
          </a:p>
        </p:txBody>
      </p:sp>
    </p:spTree>
    <p:extLst>
      <p:ext uri="{BB962C8B-B14F-4D97-AF65-F5344CB8AC3E}">
        <p14:creationId xmlns:p14="http://schemas.microsoft.com/office/powerpoint/2010/main" val="167478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14DF-B25E-0291-369A-9FBCA76D21CE}"/>
              </a:ext>
            </a:extLst>
          </p:cNvPr>
          <p:cNvSpPr>
            <a:spLocks noGrp="1"/>
          </p:cNvSpPr>
          <p:nvPr>
            <p:ph type="title"/>
          </p:nvPr>
        </p:nvSpPr>
        <p:spPr/>
        <p:txBody>
          <a:bodyPr/>
          <a:lstStyle/>
          <a:p>
            <a:r>
              <a:rPr lang="en-US" sz="4800" dirty="0"/>
              <a:t>‘not let reign the sin’ – </a:t>
            </a:r>
            <a:br>
              <a:rPr lang="en-US" sz="4800" dirty="0"/>
            </a:br>
            <a:r>
              <a:rPr lang="en-US" sz="4800" dirty="0" err="1"/>
              <a:t>Mē</a:t>
            </a:r>
            <a:r>
              <a:rPr lang="en-US" sz="4800" dirty="0"/>
              <a:t> </a:t>
            </a:r>
            <a:r>
              <a:rPr lang="en-US" sz="4800" dirty="0" err="1"/>
              <a:t>basileuetō</a:t>
            </a:r>
            <a:r>
              <a:rPr lang="en-US" sz="4800" dirty="0"/>
              <a:t> </a:t>
            </a:r>
            <a:r>
              <a:rPr lang="en-US" sz="4800" dirty="0" err="1"/>
              <a:t>hē</a:t>
            </a:r>
            <a:r>
              <a:rPr lang="en-US" sz="4800" dirty="0"/>
              <a:t> hamartia –</a:t>
            </a:r>
            <a:br>
              <a:rPr lang="en-US" sz="4800" dirty="0"/>
            </a:br>
            <a:br>
              <a:rPr lang="en-US" sz="4800" dirty="0"/>
            </a:br>
            <a:r>
              <a:rPr lang="en-US" sz="4800" dirty="0" err="1"/>
              <a:t>Mē</a:t>
            </a:r>
            <a:r>
              <a:rPr lang="en-US" sz="4800" dirty="0"/>
              <a:t> – (G3361 may) - A primary particle of qualified negation </a:t>
            </a:r>
            <a:br>
              <a:rPr lang="en-US" sz="4800" dirty="0"/>
            </a:br>
            <a:r>
              <a:rPr lang="en-US" sz="4800" dirty="0"/>
              <a:t>= Not, lest.</a:t>
            </a:r>
            <a:br>
              <a:rPr lang="en-US" sz="4800" dirty="0"/>
            </a:br>
            <a:endParaRPr lang="en-US" sz="4800" dirty="0"/>
          </a:p>
        </p:txBody>
      </p:sp>
    </p:spTree>
    <p:extLst>
      <p:ext uri="{BB962C8B-B14F-4D97-AF65-F5344CB8AC3E}">
        <p14:creationId xmlns:p14="http://schemas.microsoft.com/office/powerpoint/2010/main" val="3967158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C85C6-6407-9617-68BD-A05F693D52BD}"/>
              </a:ext>
            </a:extLst>
          </p:cNvPr>
          <p:cNvSpPr>
            <a:spLocks noGrp="1"/>
          </p:cNvSpPr>
          <p:nvPr>
            <p:ph type="title"/>
          </p:nvPr>
        </p:nvSpPr>
        <p:spPr/>
        <p:txBody>
          <a:bodyPr/>
          <a:lstStyle/>
          <a:p>
            <a:r>
              <a:rPr lang="en-US" sz="4000" dirty="0"/>
              <a:t>reign - </a:t>
            </a:r>
            <a:r>
              <a:rPr lang="en-US" sz="4000" i="1" dirty="0" err="1"/>
              <a:t>basileuetō</a:t>
            </a:r>
            <a:r>
              <a:rPr lang="en-US" sz="4000" dirty="0"/>
              <a:t> -(G936 bas-il-</a:t>
            </a:r>
            <a:r>
              <a:rPr lang="en-US" sz="4000" dirty="0" err="1"/>
              <a:t>yoo</a:t>
            </a:r>
            <a:r>
              <a:rPr lang="en-US" sz="4000" dirty="0"/>
              <a:t>'-o) </a:t>
            </a:r>
            <a:br>
              <a:rPr lang="en-US" sz="4000" dirty="0"/>
            </a:br>
            <a:r>
              <a:rPr lang="en-US" sz="4000" dirty="0"/>
              <a:t>= to be king, to exercise kingly power, to reign.</a:t>
            </a:r>
            <a:br>
              <a:rPr lang="en-US" sz="4000" dirty="0"/>
            </a:br>
            <a:br>
              <a:rPr lang="en-US" sz="4000" dirty="0"/>
            </a:br>
            <a:r>
              <a:rPr lang="en-US" sz="4000" dirty="0"/>
              <a:t> (metaphorically) = to exercise the highest influence, to control.</a:t>
            </a:r>
            <a:br>
              <a:rPr lang="en-US" sz="4000" dirty="0"/>
            </a:br>
            <a:r>
              <a:rPr lang="en-US" sz="4000" dirty="0"/>
              <a:t>The root, </a:t>
            </a:r>
            <a:r>
              <a:rPr lang="en-US" sz="4000" i="1" dirty="0"/>
              <a:t>basis-</a:t>
            </a:r>
            <a:r>
              <a:rPr lang="en-US" sz="4000" i="1" dirty="0" err="1"/>
              <a:t>leus</a:t>
            </a:r>
            <a:r>
              <a:rPr lang="en-US" sz="4000" dirty="0"/>
              <a:t>, </a:t>
            </a:r>
            <a:br>
              <a:rPr lang="en-US" sz="4000" dirty="0"/>
            </a:br>
            <a:r>
              <a:rPr lang="en-US" sz="4000" dirty="0"/>
              <a:t>=  lead through the notion of a foundation of power. </a:t>
            </a:r>
            <a:br>
              <a:rPr lang="en-US" sz="4400" dirty="0"/>
            </a:br>
            <a:endParaRPr lang="en-US" sz="4400" dirty="0"/>
          </a:p>
        </p:txBody>
      </p:sp>
    </p:spTree>
    <p:extLst>
      <p:ext uri="{BB962C8B-B14F-4D97-AF65-F5344CB8AC3E}">
        <p14:creationId xmlns:p14="http://schemas.microsoft.com/office/powerpoint/2010/main" val="2187435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F852-DDBB-C565-9BF4-FA5C1DE5DCC2}"/>
              </a:ext>
            </a:extLst>
          </p:cNvPr>
          <p:cNvSpPr>
            <a:spLocks noGrp="1"/>
          </p:cNvSpPr>
          <p:nvPr>
            <p:ph type="title"/>
          </p:nvPr>
        </p:nvSpPr>
        <p:spPr/>
        <p:txBody>
          <a:bodyPr/>
          <a:lstStyle/>
          <a:p>
            <a:r>
              <a:rPr lang="en-US" sz="4000" dirty="0"/>
              <a:t>‘sin’ – really </a:t>
            </a:r>
            <a:r>
              <a:rPr lang="en-US" sz="4000" u="sng" dirty="0"/>
              <a:t>the</a:t>
            </a:r>
            <a:r>
              <a:rPr lang="en-US" sz="4000" dirty="0"/>
              <a:t> sin indicated by the definite article </a:t>
            </a:r>
            <a:r>
              <a:rPr lang="en-US" sz="4000" dirty="0" err="1"/>
              <a:t>hē</a:t>
            </a:r>
            <a:r>
              <a:rPr lang="en-US" sz="4000" dirty="0"/>
              <a:t> (G3588 ho). </a:t>
            </a:r>
            <a:br>
              <a:rPr lang="en-US" sz="4000" dirty="0"/>
            </a:br>
            <a:br>
              <a:rPr lang="en-US" sz="4000" dirty="0"/>
            </a:br>
            <a:r>
              <a:rPr lang="en-US" sz="4000" dirty="0"/>
              <a:t>Sin – </a:t>
            </a:r>
            <a:r>
              <a:rPr lang="en-US" sz="4000" i="1" dirty="0"/>
              <a:t>hamartia</a:t>
            </a:r>
            <a:r>
              <a:rPr lang="en-US" sz="4000" dirty="0"/>
              <a:t> - (G266 ham-</a:t>
            </a:r>
            <a:r>
              <a:rPr lang="en-US" sz="4000" dirty="0" err="1"/>
              <a:t>ar</a:t>
            </a:r>
            <a:r>
              <a:rPr lang="en-US" sz="4000" dirty="0"/>
              <a:t>-tee'-ah) From G264 </a:t>
            </a:r>
            <a:r>
              <a:rPr lang="en-US" sz="4000" i="1" dirty="0" err="1"/>
              <a:t>hamartano</a:t>
            </a:r>
            <a:r>
              <a:rPr lang="en-US" sz="4000" i="1" dirty="0"/>
              <a:t>̄</a:t>
            </a:r>
            <a:r>
              <a:rPr lang="en-US" sz="4000" dirty="0"/>
              <a:t>; </a:t>
            </a:r>
            <a:br>
              <a:rPr lang="en-US" sz="4000" dirty="0"/>
            </a:br>
            <a:r>
              <a:rPr lang="en-US" sz="4000" dirty="0"/>
              <a:t>to miss the mark, to err, (morally) to offend or trespass.</a:t>
            </a:r>
            <a:br>
              <a:rPr lang="en-US" sz="4000" dirty="0"/>
            </a:br>
            <a:br>
              <a:rPr lang="en-US" sz="4000" dirty="0"/>
            </a:br>
            <a:r>
              <a:rPr lang="en-US" sz="4000" dirty="0"/>
              <a:t>=  sin (properly abstract) = an offence, sin (-</a:t>
            </a:r>
            <a:r>
              <a:rPr lang="en-US" sz="4000" dirty="0" err="1"/>
              <a:t>ful</a:t>
            </a:r>
            <a:r>
              <a:rPr lang="en-US" sz="4000" dirty="0"/>
              <a:t>).</a:t>
            </a:r>
            <a:br>
              <a:rPr lang="en-US" sz="4000" dirty="0"/>
            </a:br>
            <a:endParaRPr lang="en-US" sz="4000" dirty="0"/>
          </a:p>
        </p:txBody>
      </p:sp>
    </p:spTree>
    <p:extLst>
      <p:ext uri="{BB962C8B-B14F-4D97-AF65-F5344CB8AC3E}">
        <p14:creationId xmlns:p14="http://schemas.microsoft.com/office/powerpoint/2010/main" val="2932400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42CD-5906-136E-C78A-73AEB44E6CDE}"/>
              </a:ext>
            </a:extLst>
          </p:cNvPr>
          <p:cNvSpPr>
            <a:spLocks noGrp="1"/>
          </p:cNvSpPr>
          <p:nvPr>
            <p:ph type="title"/>
          </p:nvPr>
        </p:nvSpPr>
        <p:spPr/>
        <p:txBody>
          <a:bodyPr/>
          <a:lstStyle/>
          <a:p>
            <a:r>
              <a:rPr lang="en-US" sz="4400" dirty="0"/>
              <a:t>‘body’ – </a:t>
            </a:r>
            <a:r>
              <a:rPr lang="en-US" sz="4400" dirty="0" err="1"/>
              <a:t>sōma</a:t>
            </a:r>
            <a:r>
              <a:rPr lang="en-US" sz="4400" dirty="0"/>
              <a:t>(</a:t>
            </a:r>
            <a:r>
              <a:rPr lang="en-US" sz="4400" dirty="0" err="1"/>
              <a:t>ti</a:t>
            </a:r>
            <a:r>
              <a:rPr lang="en-US" sz="4400" dirty="0"/>
              <a:t>) – (G4983 so'-</a:t>
            </a:r>
            <a:r>
              <a:rPr lang="en-US" sz="4400" dirty="0" err="1"/>
              <a:t>mah</a:t>
            </a:r>
            <a:r>
              <a:rPr lang="en-US" sz="4400" dirty="0"/>
              <a:t>-tee)  From G4982 </a:t>
            </a:r>
            <a:br>
              <a:rPr lang="en-US" sz="4400" dirty="0"/>
            </a:br>
            <a:r>
              <a:rPr lang="en-US" sz="4400" dirty="0"/>
              <a:t>= the body (as a sound whole), </a:t>
            </a:r>
            <a:br>
              <a:rPr lang="en-US" sz="4400" dirty="0"/>
            </a:br>
            <a:r>
              <a:rPr lang="en-US" sz="4400" dirty="0"/>
              <a:t>- bodily, body, slave. </a:t>
            </a:r>
            <a:br>
              <a:rPr lang="en-US" sz="4400" dirty="0"/>
            </a:br>
            <a:br>
              <a:rPr lang="en-US" sz="4400" dirty="0"/>
            </a:br>
            <a:r>
              <a:rPr lang="en-US" sz="4400" dirty="0"/>
              <a:t>= the physical body both of men or animals; a dead body or corpse. </a:t>
            </a:r>
            <a:br>
              <a:rPr lang="en-US" sz="4400" dirty="0"/>
            </a:br>
            <a:endParaRPr lang="en-US" sz="4400" dirty="0"/>
          </a:p>
        </p:txBody>
      </p:sp>
    </p:spTree>
    <p:extLst>
      <p:ext uri="{BB962C8B-B14F-4D97-AF65-F5344CB8AC3E}">
        <p14:creationId xmlns:p14="http://schemas.microsoft.com/office/powerpoint/2010/main" val="948377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3FEB-0347-A5C6-CF9C-5C6D0A5EF8C3}"/>
              </a:ext>
            </a:extLst>
          </p:cNvPr>
          <p:cNvSpPr>
            <a:spLocks noGrp="1"/>
          </p:cNvSpPr>
          <p:nvPr>
            <p:ph type="title"/>
          </p:nvPr>
        </p:nvSpPr>
        <p:spPr/>
        <p:txBody>
          <a:bodyPr/>
          <a:lstStyle/>
          <a:p>
            <a:r>
              <a:rPr lang="en-US" sz="4400" dirty="0"/>
              <a:t>‘mortal’ – (adj.)  </a:t>
            </a:r>
            <a:r>
              <a:rPr lang="en-US" sz="4400" i="1" dirty="0" err="1"/>
              <a:t>thnétos</a:t>
            </a:r>
            <a:r>
              <a:rPr lang="en-US" sz="4400" dirty="0"/>
              <a:t> – </a:t>
            </a:r>
            <a:br>
              <a:rPr lang="en-US" sz="4400" dirty="0"/>
            </a:br>
            <a:r>
              <a:rPr lang="en-US" sz="4400" dirty="0"/>
              <a:t>(G2349 </a:t>
            </a:r>
            <a:r>
              <a:rPr lang="en-US" sz="4400" dirty="0" err="1"/>
              <a:t>thnay</a:t>
            </a:r>
            <a:r>
              <a:rPr lang="en-US" sz="4400" dirty="0"/>
              <a:t>-TOS) </a:t>
            </a:r>
            <a:br>
              <a:rPr lang="en-US" sz="4400" dirty="0"/>
            </a:br>
            <a:br>
              <a:rPr lang="en-US" sz="4400" dirty="0"/>
            </a:br>
            <a:r>
              <a:rPr lang="en-US" sz="4400" dirty="0"/>
              <a:t>= subject to death, liable to die. </a:t>
            </a:r>
          </a:p>
        </p:txBody>
      </p:sp>
    </p:spTree>
    <p:extLst>
      <p:ext uri="{BB962C8B-B14F-4D97-AF65-F5344CB8AC3E}">
        <p14:creationId xmlns:p14="http://schemas.microsoft.com/office/powerpoint/2010/main" val="429998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25EB-3167-6BB5-1699-23D0A2AB6AEE}"/>
              </a:ext>
            </a:extLst>
          </p:cNvPr>
          <p:cNvSpPr>
            <a:spLocks noGrp="1"/>
          </p:cNvSpPr>
          <p:nvPr>
            <p:ph type="title"/>
          </p:nvPr>
        </p:nvSpPr>
        <p:spPr/>
        <p:txBody>
          <a:bodyPr/>
          <a:lstStyle/>
          <a:p>
            <a:r>
              <a:rPr lang="en-US" sz="4000" dirty="0"/>
              <a:t>‘Obey’ - </a:t>
            </a:r>
            <a:r>
              <a:rPr lang="en-US" sz="4000" dirty="0" err="1"/>
              <a:t>hupakouo</a:t>
            </a:r>
            <a:r>
              <a:rPr lang="en-US" sz="4000" dirty="0"/>
              <a:t>̄ - </a:t>
            </a:r>
            <a:br>
              <a:rPr lang="en-US" sz="4000" dirty="0"/>
            </a:br>
            <a:r>
              <a:rPr lang="en-US" sz="4000" dirty="0"/>
              <a:t>(G5219 hoop-</a:t>
            </a:r>
            <a:r>
              <a:rPr lang="en-US" sz="4000" dirty="0" err="1"/>
              <a:t>ak</a:t>
            </a:r>
            <a:r>
              <a:rPr lang="en-US" sz="4000" dirty="0"/>
              <a:t>-</a:t>
            </a:r>
            <a:r>
              <a:rPr lang="en-US" sz="4000" dirty="0" err="1"/>
              <a:t>oo</a:t>
            </a:r>
            <a:r>
              <a:rPr lang="en-US" sz="4000" dirty="0"/>
              <a:t>'-o)</a:t>
            </a:r>
            <a:br>
              <a:rPr lang="en-US" sz="4000" dirty="0"/>
            </a:br>
            <a:r>
              <a:rPr lang="en-US" sz="4000" dirty="0"/>
              <a:t> From G5259 </a:t>
            </a:r>
            <a:r>
              <a:rPr lang="en-US" sz="4000" dirty="0" err="1"/>
              <a:t>hupo</a:t>
            </a:r>
            <a:r>
              <a:rPr lang="en-US" sz="4000" dirty="0"/>
              <a:t> and G191akouo </a:t>
            </a:r>
            <a:br>
              <a:rPr lang="en-US" sz="4000" dirty="0"/>
            </a:br>
            <a:br>
              <a:rPr lang="en-US" sz="4000" dirty="0"/>
            </a:br>
            <a:r>
              <a:rPr lang="en-US" sz="4000" dirty="0"/>
              <a:t>= to hear under (as a subordinate), that is, to listen attentively </a:t>
            </a:r>
            <a:br>
              <a:rPr lang="en-US" sz="4000" dirty="0"/>
            </a:br>
            <a:r>
              <a:rPr lang="en-US" sz="4000" dirty="0"/>
              <a:t>= by implication to heed or conform to a command or authority;</a:t>
            </a:r>
            <a:br>
              <a:rPr lang="en-US" sz="4000" dirty="0"/>
            </a:br>
            <a:r>
              <a:rPr lang="en-US" sz="4000" dirty="0"/>
              <a:t>=  hearken, be obedient to, obey. </a:t>
            </a:r>
            <a:br>
              <a:rPr lang="en-US" sz="4400" dirty="0"/>
            </a:br>
            <a:endParaRPr lang="en-US" sz="4400" dirty="0"/>
          </a:p>
        </p:txBody>
      </p:sp>
    </p:spTree>
    <p:extLst>
      <p:ext uri="{BB962C8B-B14F-4D97-AF65-F5344CB8AC3E}">
        <p14:creationId xmlns:p14="http://schemas.microsoft.com/office/powerpoint/2010/main" val="1632099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86D8-B890-74AA-8CAA-C2E015A0E99D}"/>
              </a:ext>
            </a:extLst>
          </p:cNvPr>
          <p:cNvSpPr>
            <a:spLocks noGrp="1"/>
          </p:cNvSpPr>
          <p:nvPr>
            <p:ph type="title"/>
          </p:nvPr>
        </p:nvSpPr>
        <p:spPr/>
        <p:txBody>
          <a:bodyPr/>
          <a:lstStyle/>
          <a:p>
            <a:r>
              <a:rPr lang="en-US" sz="4400" dirty="0"/>
              <a:t>‘lusts’ – </a:t>
            </a:r>
            <a:r>
              <a:rPr lang="en-US" sz="4400" dirty="0" err="1"/>
              <a:t>epithumia</a:t>
            </a:r>
            <a:r>
              <a:rPr lang="en-US" sz="4400" dirty="0"/>
              <a:t> – </a:t>
            </a:r>
            <a:br>
              <a:rPr lang="en-US" sz="4400" dirty="0"/>
            </a:br>
            <a:r>
              <a:rPr lang="en-US" sz="4400" dirty="0"/>
              <a:t>(G1939 ep-ee-</a:t>
            </a:r>
            <a:r>
              <a:rPr lang="en-US" sz="4400" dirty="0" err="1"/>
              <a:t>thoo</a:t>
            </a:r>
            <a:r>
              <a:rPr lang="en-US" sz="4400" dirty="0"/>
              <a:t>-mee'-ah) From G1937 to set the heart upon </a:t>
            </a:r>
            <a:br>
              <a:rPr lang="en-US" sz="4400" dirty="0"/>
            </a:br>
            <a:br>
              <a:rPr lang="en-US" sz="4400" dirty="0"/>
            </a:br>
            <a:r>
              <a:rPr lang="en-US" sz="4400" dirty="0"/>
              <a:t>= a longing (especially for what is forbidden)</a:t>
            </a:r>
            <a:br>
              <a:rPr lang="en-US" sz="4400" dirty="0"/>
            </a:br>
            <a:br>
              <a:rPr lang="en-US" sz="4400" dirty="0"/>
            </a:br>
            <a:r>
              <a:rPr lang="en-US" sz="4400" dirty="0"/>
              <a:t>= concupiscence, desire, lust (after). </a:t>
            </a:r>
            <a:br>
              <a:rPr lang="en-US" sz="4400" dirty="0"/>
            </a:br>
            <a:endParaRPr lang="en-US" sz="4400" dirty="0"/>
          </a:p>
        </p:txBody>
      </p:sp>
    </p:spTree>
    <p:extLst>
      <p:ext uri="{BB962C8B-B14F-4D97-AF65-F5344CB8AC3E}">
        <p14:creationId xmlns:p14="http://schemas.microsoft.com/office/powerpoint/2010/main" val="742894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5481-CEBD-32E2-B59E-B8EACBBDA4BC}"/>
              </a:ext>
            </a:extLst>
          </p:cNvPr>
          <p:cNvSpPr>
            <a:spLocks noGrp="1"/>
          </p:cNvSpPr>
          <p:nvPr>
            <p:ph type="title"/>
          </p:nvPr>
        </p:nvSpPr>
        <p:spPr/>
        <p:txBody>
          <a:bodyPr/>
          <a:lstStyle/>
          <a:p>
            <a:r>
              <a:rPr lang="en-US" sz="4400" dirty="0"/>
              <a:t>Translation of Rom 6:12:</a:t>
            </a:r>
            <a:br>
              <a:rPr lang="en-US" sz="4400" dirty="0"/>
            </a:br>
            <a:br>
              <a:rPr lang="en-US" sz="4400" dirty="0"/>
            </a:br>
            <a:r>
              <a:rPr lang="en-US" sz="4400" dirty="0"/>
              <a:t> “Therefore, stop permitting the sin nature [OSN] ruling in your mortal body, that you should obey the same [OSN] with its trends.” </a:t>
            </a:r>
          </a:p>
        </p:txBody>
      </p:sp>
    </p:spTree>
    <p:extLst>
      <p:ext uri="{BB962C8B-B14F-4D97-AF65-F5344CB8AC3E}">
        <p14:creationId xmlns:p14="http://schemas.microsoft.com/office/powerpoint/2010/main" val="3096816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D007-7E2C-8F88-D87D-29077295DE21}"/>
              </a:ext>
            </a:extLst>
          </p:cNvPr>
          <p:cNvSpPr>
            <a:spLocks noGrp="1"/>
          </p:cNvSpPr>
          <p:nvPr>
            <p:ph type="title"/>
          </p:nvPr>
        </p:nvSpPr>
        <p:spPr/>
        <p:txBody>
          <a:bodyPr/>
          <a:lstStyle/>
          <a:p>
            <a:r>
              <a:rPr lang="en-US" sz="4400" dirty="0"/>
              <a:t>Rom 6:13</a:t>
            </a:r>
            <a:r>
              <a:rPr lang="en-US" sz="4400" i="1" dirty="0"/>
              <a:t>a</a:t>
            </a:r>
            <a:r>
              <a:rPr lang="en-US" sz="4400" dirty="0"/>
              <a:t>  and do not go on presenting the members of your body to sin as instruments of unrighteousness; </a:t>
            </a:r>
            <a:br>
              <a:rPr lang="en-US" sz="4400" dirty="0"/>
            </a:br>
            <a:br>
              <a:rPr lang="en-US" sz="4400" dirty="0"/>
            </a:br>
            <a:r>
              <a:rPr lang="en-US" sz="4400" i="1" dirty="0"/>
              <a:t>b</a:t>
            </a:r>
            <a:r>
              <a:rPr lang="en-US" sz="4400" dirty="0"/>
              <a:t>   but present yourselves to God as those alive from the dead, and your members as instruments of righteousness to God. </a:t>
            </a:r>
            <a:br>
              <a:rPr lang="en-US" sz="4400" dirty="0"/>
            </a:br>
            <a:endParaRPr lang="en-US" sz="4400" dirty="0"/>
          </a:p>
        </p:txBody>
      </p:sp>
    </p:spTree>
    <p:extLst>
      <p:ext uri="{BB962C8B-B14F-4D97-AF65-F5344CB8AC3E}">
        <p14:creationId xmlns:p14="http://schemas.microsoft.com/office/powerpoint/2010/main" val="2724097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27194-8F39-C377-4D41-C8DAB04BFE42}"/>
              </a:ext>
            </a:extLst>
          </p:cNvPr>
          <p:cNvSpPr>
            <a:spLocks noGrp="1"/>
          </p:cNvSpPr>
          <p:nvPr>
            <p:ph type="title"/>
          </p:nvPr>
        </p:nvSpPr>
        <p:spPr/>
        <p:txBody>
          <a:bodyPr/>
          <a:lstStyle/>
          <a:p>
            <a:r>
              <a:rPr lang="en-US" sz="4400" dirty="0"/>
              <a:t> Luke 14:27 Whoever does not carry his own cross and come </a:t>
            </a:r>
            <a:br>
              <a:rPr lang="en-US" sz="4400" dirty="0"/>
            </a:br>
            <a:r>
              <a:rPr lang="en-US" sz="4400" dirty="0"/>
              <a:t>after Me cannot be My disciple. </a:t>
            </a:r>
          </a:p>
        </p:txBody>
      </p:sp>
    </p:spTree>
    <p:extLst>
      <p:ext uri="{BB962C8B-B14F-4D97-AF65-F5344CB8AC3E}">
        <p14:creationId xmlns:p14="http://schemas.microsoft.com/office/powerpoint/2010/main" val="3340278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066F-32B4-4E11-7204-CF79AD56FEE7}"/>
              </a:ext>
            </a:extLst>
          </p:cNvPr>
          <p:cNvSpPr>
            <a:spLocks noGrp="1"/>
          </p:cNvSpPr>
          <p:nvPr>
            <p:ph type="title"/>
          </p:nvPr>
        </p:nvSpPr>
        <p:spPr>
          <a:xfrm>
            <a:off x="152400" y="228600"/>
            <a:ext cx="8531225" cy="1139825"/>
          </a:xfrm>
        </p:spPr>
        <p:txBody>
          <a:bodyPr/>
          <a:lstStyle/>
          <a:p>
            <a:r>
              <a:rPr lang="en-US" sz="4000" dirty="0"/>
              <a:t>“yield or present” - </a:t>
            </a:r>
            <a:r>
              <a:rPr lang="en-US" sz="4000" dirty="0" err="1"/>
              <a:t>paristémi</a:t>
            </a:r>
            <a:r>
              <a:rPr lang="en-US" sz="4000" dirty="0"/>
              <a:t> (-</a:t>
            </a:r>
            <a:r>
              <a:rPr lang="en-US" sz="4000" dirty="0" err="1"/>
              <a:t>ete</a:t>
            </a:r>
            <a:r>
              <a:rPr lang="en-US" sz="4000" dirty="0"/>
              <a:t>) - (G3936 par-is'-</a:t>
            </a:r>
            <a:r>
              <a:rPr lang="en-US" sz="4000" dirty="0" err="1"/>
              <a:t>tay</a:t>
            </a:r>
            <a:r>
              <a:rPr lang="en-US" sz="4000" dirty="0"/>
              <a:t>-mee) </a:t>
            </a:r>
            <a:br>
              <a:rPr lang="en-US" sz="4000" dirty="0"/>
            </a:br>
            <a:br>
              <a:rPr lang="en-US" sz="4000" dirty="0"/>
            </a:br>
            <a:r>
              <a:rPr lang="en-US" sz="4000" dirty="0"/>
              <a:t>= To present, to stand by, to provide, to offer.</a:t>
            </a:r>
            <a:br>
              <a:rPr lang="en-US" sz="4000" dirty="0"/>
            </a:br>
            <a:br>
              <a:rPr lang="en-US" sz="4000" dirty="0"/>
            </a:br>
            <a:r>
              <a:rPr lang="en-US" sz="4000" dirty="0"/>
              <a:t>*Used as military term which means to put yourself under the command of someone, connoting authority. </a:t>
            </a:r>
            <a:br>
              <a:rPr lang="en-US" sz="4000" dirty="0"/>
            </a:br>
            <a:endParaRPr lang="en-US" sz="4000" dirty="0"/>
          </a:p>
        </p:txBody>
      </p:sp>
    </p:spTree>
    <p:extLst>
      <p:ext uri="{BB962C8B-B14F-4D97-AF65-F5344CB8AC3E}">
        <p14:creationId xmlns:p14="http://schemas.microsoft.com/office/powerpoint/2010/main" val="2322641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9F2-7C15-5078-C7E0-2D8DA4A90D71}"/>
              </a:ext>
            </a:extLst>
          </p:cNvPr>
          <p:cNvSpPr>
            <a:spLocks noGrp="1"/>
          </p:cNvSpPr>
          <p:nvPr>
            <p:ph type="title"/>
          </p:nvPr>
        </p:nvSpPr>
        <p:spPr/>
        <p:txBody>
          <a:bodyPr/>
          <a:lstStyle/>
          <a:p>
            <a:r>
              <a:rPr lang="en-US" sz="4400" dirty="0"/>
              <a:t>‘Your members’ </a:t>
            </a:r>
            <a:br>
              <a:rPr lang="en-US" sz="4400" dirty="0"/>
            </a:br>
            <a:r>
              <a:rPr lang="en-US" sz="4400" dirty="0"/>
              <a:t>Members – melos – (G3196 </a:t>
            </a:r>
            <a:r>
              <a:rPr lang="en-US" sz="4400" dirty="0" err="1"/>
              <a:t>mel</a:t>
            </a:r>
            <a:r>
              <a:rPr lang="en-US" sz="4400" dirty="0"/>
              <a:t>'-</a:t>
            </a:r>
            <a:r>
              <a:rPr lang="en-US" sz="4400" dirty="0" err="1"/>
              <a:t>os</a:t>
            </a:r>
            <a:r>
              <a:rPr lang="en-US" sz="4400" dirty="0"/>
              <a:t>, of uncertain affinity) a limb or part of the body = member.</a:t>
            </a:r>
            <a:br>
              <a:rPr lang="en-US" sz="4400" dirty="0"/>
            </a:br>
            <a:br>
              <a:rPr lang="en-US" sz="4400" dirty="0"/>
            </a:br>
            <a:r>
              <a:rPr lang="en-US" sz="4400" dirty="0"/>
              <a:t>*used with a personal pronoun, it speaks of ‘your own’ individually and belongs to no one else.</a:t>
            </a:r>
            <a:br>
              <a:rPr lang="en-US" sz="4400" dirty="0"/>
            </a:br>
            <a:endParaRPr lang="en-US" sz="4400" dirty="0"/>
          </a:p>
        </p:txBody>
      </p:sp>
    </p:spTree>
    <p:extLst>
      <p:ext uri="{BB962C8B-B14F-4D97-AF65-F5344CB8AC3E}">
        <p14:creationId xmlns:p14="http://schemas.microsoft.com/office/powerpoint/2010/main" val="2389424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130CE-B4A2-BF8D-D76E-67EC210E1C43}"/>
              </a:ext>
            </a:extLst>
          </p:cNvPr>
          <p:cNvSpPr>
            <a:spLocks noGrp="1"/>
          </p:cNvSpPr>
          <p:nvPr>
            <p:ph type="title"/>
          </p:nvPr>
        </p:nvSpPr>
        <p:spPr/>
        <p:txBody>
          <a:bodyPr/>
          <a:lstStyle/>
          <a:p>
            <a:r>
              <a:rPr lang="en-US" sz="4000" dirty="0"/>
              <a:t>‘Instruments’ – </a:t>
            </a:r>
            <a:r>
              <a:rPr lang="en-US" sz="4000" dirty="0" err="1"/>
              <a:t>hoplon</a:t>
            </a:r>
            <a:r>
              <a:rPr lang="en-US" sz="4000" dirty="0"/>
              <a:t> – ( G3696 hop'-</a:t>
            </a:r>
            <a:r>
              <a:rPr lang="en-US" sz="4000" dirty="0" err="1"/>
              <a:t>lon</a:t>
            </a:r>
            <a:r>
              <a:rPr lang="en-US" sz="4000" dirty="0"/>
              <a:t>, Probably from the primary word ἕπω </a:t>
            </a:r>
            <a:r>
              <a:rPr lang="en-US" sz="4000" dirty="0" err="1"/>
              <a:t>hepo</a:t>
            </a:r>
            <a:r>
              <a:rPr lang="en-US" sz="4000" dirty="0"/>
              <a:t>̄ - to be busy about)</a:t>
            </a:r>
            <a:br>
              <a:rPr lang="en-US" sz="4000" dirty="0"/>
            </a:br>
            <a:br>
              <a:rPr lang="en-US" sz="4000" dirty="0"/>
            </a:br>
            <a:r>
              <a:rPr lang="en-US" sz="4000" dirty="0"/>
              <a:t> = an implement or utensil or tool (literally or figuratively, especially offensive for war)</a:t>
            </a:r>
            <a:br>
              <a:rPr lang="en-US" sz="4000" dirty="0"/>
            </a:br>
            <a:br>
              <a:rPr lang="en-US" sz="4000" dirty="0"/>
            </a:br>
            <a:r>
              <a:rPr lang="en-US" sz="4000" dirty="0"/>
              <a:t>= armor, instrument, weapon.</a:t>
            </a:r>
            <a:br>
              <a:rPr lang="en-US" sz="4400" dirty="0"/>
            </a:br>
            <a:endParaRPr lang="en-US" sz="4400" dirty="0"/>
          </a:p>
        </p:txBody>
      </p:sp>
    </p:spTree>
    <p:extLst>
      <p:ext uri="{BB962C8B-B14F-4D97-AF65-F5344CB8AC3E}">
        <p14:creationId xmlns:p14="http://schemas.microsoft.com/office/powerpoint/2010/main" val="3331952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99C9E-59FC-427E-5090-DA297288E594}"/>
              </a:ext>
            </a:extLst>
          </p:cNvPr>
          <p:cNvSpPr>
            <a:spLocks noGrp="1"/>
          </p:cNvSpPr>
          <p:nvPr>
            <p:ph type="title"/>
          </p:nvPr>
        </p:nvSpPr>
        <p:spPr/>
        <p:txBody>
          <a:bodyPr/>
          <a:lstStyle/>
          <a:p>
            <a:r>
              <a:rPr lang="en-US" sz="4000" dirty="0"/>
              <a:t>‘Unrighteousness’ – </a:t>
            </a:r>
            <a:r>
              <a:rPr lang="en-US" sz="4000" dirty="0" err="1"/>
              <a:t>adikia</a:t>
            </a:r>
            <a:r>
              <a:rPr lang="en-US" sz="4000" dirty="0"/>
              <a:t>- (G93 ad-ee-</a:t>
            </a:r>
            <a:r>
              <a:rPr lang="en-US" sz="4000" dirty="0" err="1"/>
              <a:t>kee</a:t>
            </a:r>
            <a:r>
              <a:rPr lang="en-US" sz="4000" dirty="0"/>
              <a:t>'-ah From G94) </a:t>
            </a:r>
            <a:br>
              <a:rPr lang="en-US" sz="4000" dirty="0"/>
            </a:br>
            <a:r>
              <a:rPr lang="en-US" sz="4000" dirty="0"/>
              <a:t>= (legal) injustice (properly the quality, by implication the act)</a:t>
            </a:r>
            <a:br>
              <a:rPr lang="en-US" sz="4000" dirty="0"/>
            </a:br>
            <a:r>
              <a:rPr lang="en-US" sz="4000" dirty="0"/>
              <a:t> </a:t>
            </a:r>
            <a:br>
              <a:rPr lang="en-US" sz="4000" dirty="0"/>
            </a:br>
            <a:r>
              <a:rPr lang="en-US" sz="4000" dirty="0"/>
              <a:t>= moral wrongfulness (of character, life or act)</a:t>
            </a:r>
            <a:br>
              <a:rPr lang="en-US" sz="4000" dirty="0"/>
            </a:br>
            <a:r>
              <a:rPr lang="en-US" sz="4000" dirty="0"/>
              <a:t> </a:t>
            </a:r>
            <a:br>
              <a:rPr lang="en-US" sz="4000" dirty="0"/>
            </a:br>
            <a:r>
              <a:rPr lang="en-US" sz="4000" dirty="0"/>
              <a:t>= iniquity, unjust, unrighteousness, wrong (doing). </a:t>
            </a:r>
            <a:br>
              <a:rPr lang="en-US" sz="4400" dirty="0"/>
            </a:br>
            <a:endParaRPr lang="en-US" sz="4400" dirty="0"/>
          </a:p>
        </p:txBody>
      </p:sp>
    </p:spTree>
    <p:extLst>
      <p:ext uri="{BB962C8B-B14F-4D97-AF65-F5344CB8AC3E}">
        <p14:creationId xmlns:p14="http://schemas.microsoft.com/office/powerpoint/2010/main" val="584828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63EA-5134-06C9-E09A-8159FAD326C5}"/>
              </a:ext>
            </a:extLst>
          </p:cNvPr>
          <p:cNvSpPr>
            <a:spLocks noGrp="1"/>
          </p:cNvSpPr>
          <p:nvPr>
            <p:ph type="title"/>
          </p:nvPr>
        </p:nvSpPr>
        <p:spPr/>
        <p:txBody>
          <a:bodyPr/>
          <a:lstStyle/>
          <a:p>
            <a:r>
              <a:rPr lang="en-US" sz="4000" dirty="0"/>
              <a:t>Rom 6:13</a:t>
            </a:r>
            <a:r>
              <a:rPr lang="en-US" sz="4000" i="1" dirty="0"/>
              <a:t>a</a:t>
            </a:r>
            <a:r>
              <a:rPr lang="en-US" sz="4000" dirty="0"/>
              <a:t>  and do not go on presenting the members of your body to sin as instruments of unrighteousness;</a:t>
            </a:r>
            <a:br>
              <a:rPr lang="en-US" sz="4000" dirty="0"/>
            </a:br>
            <a:r>
              <a:rPr lang="en-US" sz="4000" dirty="0"/>
              <a:t> </a:t>
            </a:r>
            <a:br>
              <a:rPr lang="en-US" sz="4000" dirty="0"/>
            </a:br>
            <a:r>
              <a:rPr lang="en-US" sz="4000" i="1" dirty="0"/>
              <a:t>b </a:t>
            </a:r>
            <a:r>
              <a:rPr lang="en-US" sz="4000" dirty="0"/>
              <a:t>  but present yourselves to God as those alive from the dead, and your members as instruments of righteousness to God. </a:t>
            </a:r>
            <a:br>
              <a:rPr lang="en-US" sz="4000" dirty="0"/>
            </a:br>
            <a:endParaRPr lang="en-US" sz="4000" dirty="0"/>
          </a:p>
        </p:txBody>
      </p:sp>
    </p:spTree>
    <p:extLst>
      <p:ext uri="{BB962C8B-B14F-4D97-AF65-F5344CB8AC3E}">
        <p14:creationId xmlns:p14="http://schemas.microsoft.com/office/powerpoint/2010/main" val="1120966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6213-8800-A10B-D8B9-4CFE5BC24E13}"/>
              </a:ext>
            </a:extLst>
          </p:cNvPr>
          <p:cNvSpPr>
            <a:spLocks noGrp="1"/>
          </p:cNvSpPr>
          <p:nvPr>
            <p:ph type="title"/>
          </p:nvPr>
        </p:nvSpPr>
        <p:spPr/>
        <p:txBody>
          <a:bodyPr/>
          <a:lstStyle/>
          <a:p>
            <a:r>
              <a:rPr lang="en-US" sz="4000" dirty="0"/>
              <a:t>Believers are to place themselves under the authority of </a:t>
            </a:r>
            <a:br>
              <a:rPr lang="en-US" sz="4000" dirty="0"/>
            </a:br>
            <a:r>
              <a:rPr lang="en-US" sz="4000" dirty="0"/>
              <a:t>Bible doctrine and the Holy Spirit having PVTD;</a:t>
            </a:r>
            <a:br>
              <a:rPr lang="en-US" sz="4000" dirty="0"/>
            </a:br>
            <a:br>
              <a:rPr lang="en-US" sz="4000" dirty="0"/>
            </a:br>
            <a:r>
              <a:rPr lang="en-US" sz="4000" dirty="0"/>
              <a:t>You are moving far away from sin and closer to God, In Christ Jesus, </a:t>
            </a:r>
            <a:br>
              <a:rPr lang="en-US" sz="4000" dirty="0"/>
            </a:br>
            <a:r>
              <a:rPr lang="en-US" sz="4000" dirty="0"/>
              <a:t>which is your position. </a:t>
            </a:r>
          </a:p>
        </p:txBody>
      </p:sp>
    </p:spTree>
    <p:extLst>
      <p:ext uri="{BB962C8B-B14F-4D97-AF65-F5344CB8AC3E}">
        <p14:creationId xmlns:p14="http://schemas.microsoft.com/office/powerpoint/2010/main" val="460223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100CF-3EF2-A482-CAFA-ACA907C26E43}"/>
              </a:ext>
            </a:extLst>
          </p:cNvPr>
          <p:cNvSpPr>
            <a:spLocks noGrp="1"/>
          </p:cNvSpPr>
          <p:nvPr>
            <p:ph type="title"/>
          </p:nvPr>
        </p:nvSpPr>
        <p:spPr/>
        <p:txBody>
          <a:bodyPr/>
          <a:lstStyle/>
          <a:p>
            <a:r>
              <a:rPr lang="en-US" sz="4000" dirty="0"/>
              <a:t>‘(alive) as living’ - </a:t>
            </a:r>
            <a:r>
              <a:rPr lang="en-US" sz="4000" dirty="0" err="1"/>
              <a:t>hōsei</a:t>
            </a:r>
            <a:r>
              <a:rPr lang="en-US" sz="4000" dirty="0"/>
              <a:t> </a:t>
            </a:r>
            <a:r>
              <a:rPr lang="en-US" sz="4000" dirty="0" err="1"/>
              <a:t>zōntas</a:t>
            </a:r>
            <a:r>
              <a:rPr lang="en-US" sz="4000" dirty="0"/>
              <a:t> – (G5616 ho-say' and G 2198 </a:t>
            </a:r>
            <a:r>
              <a:rPr lang="en-US" sz="4000" dirty="0" err="1"/>
              <a:t>zah</a:t>
            </a:r>
            <a:r>
              <a:rPr lang="en-US" sz="4000" dirty="0"/>
              <a:t>'-</a:t>
            </a:r>
            <a:r>
              <a:rPr lang="en-US" sz="4000" dirty="0" err="1"/>
              <a:t>os</a:t>
            </a:r>
            <a:r>
              <a:rPr lang="en-US" sz="4000" dirty="0"/>
              <a:t>) </a:t>
            </a:r>
            <a:br>
              <a:rPr lang="en-US" sz="4000" dirty="0"/>
            </a:br>
            <a:br>
              <a:rPr lang="en-US" sz="4000" dirty="0"/>
            </a:br>
            <a:r>
              <a:rPr lang="en-US" sz="4000" dirty="0"/>
              <a:t>= to be alive, as if living; as it were </a:t>
            </a:r>
            <a:br>
              <a:rPr lang="en-US" sz="4000" dirty="0"/>
            </a:br>
            <a:br>
              <a:rPr lang="en-US" sz="4000" dirty="0"/>
            </a:br>
            <a:r>
              <a:rPr lang="en-US" sz="4000" dirty="0"/>
              <a:t>’dead’ – </a:t>
            </a:r>
            <a:r>
              <a:rPr lang="en-US" sz="4000" dirty="0" err="1"/>
              <a:t>nekros</a:t>
            </a:r>
            <a:r>
              <a:rPr lang="en-US" sz="4000" dirty="0"/>
              <a:t> - (G3498 nek-</a:t>
            </a:r>
            <a:r>
              <a:rPr lang="en-US" sz="4000" dirty="0" err="1"/>
              <a:t>ros</a:t>
            </a:r>
            <a:r>
              <a:rPr lang="en-US" sz="4000" dirty="0"/>
              <a:t>') From an apparently primary word </a:t>
            </a:r>
            <a:r>
              <a:rPr lang="en-US" sz="4000" dirty="0" err="1"/>
              <a:t>νέκυς</a:t>
            </a:r>
            <a:r>
              <a:rPr lang="en-US" sz="4000" dirty="0"/>
              <a:t> </a:t>
            </a:r>
            <a:r>
              <a:rPr lang="en-US" sz="4000" dirty="0" err="1"/>
              <a:t>nekus</a:t>
            </a:r>
            <a:r>
              <a:rPr lang="en-US" sz="4000" dirty="0"/>
              <a:t> (a corpse) </a:t>
            </a:r>
            <a:br>
              <a:rPr lang="en-US" sz="4000" dirty="0"/>
            </a:br>
            <a:r>
              <a:rPr lang="en-US" sz="4000" dirty="0"/>
              <a:t>= dead (literally or figuratively; also as noun). </a:t>
            </a:r>
            <a:br>
              <a:rPr lang="en-US" sz="4000" dirty="0"/>
            </a:br>
            <a:br>
              <a:rPr lang="en-US" sz="4400" dirty="0"/>
            </a:br>
            <a:endParaRPr lang="en-US" sz="4400" dirty="0"/>
          </a:p>
        </p:txBody>
      </p:sp>
    </p:spTree>
    <p:extLst>
      <p:ext uri="{BB962C8B-B14F-4D97-AF65-F5344CB8AC3E}">
        <p14:creationId xmlns:p14="http://schemas.microsoft.com/office/powerpoint/2010/main" val="4255878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1517-5529-21A5-C120-8E91B9D1C85C}"/>
              </a:ext>
            </a:extLst>
          </p:cNvPr>
          <p:cNvSpPr>
            <a:spLocks noGrp="1"/>
          </p:cNvSpPr>
          <p:nvPr>
            <p:ph type="title"/>
          </p:nvPr>
        </p:nvSpPr>
        <p:spPr/>
        <p:txBody>
          <a:bodyPr/>
          <a:lstStyle/>
          <a:p>
            <a:r>
              <a:rPr lang="en-US" sz="4000" dirty="0"/>
              <a:t> </a:t>
            </a:r>
            <a:r>
              <a:rPr lang="en-US" sz="4400" dirty="0"/>
              <a:t>Rom 6:14 For sin shall not be master over you, for you are not under law but under grace.</a:t>
            </a:r>
          </a:p>
        </p:txBody>
      </p:sp>
    </p:spTree>
    <p:extLst>
      <p:ext uri="{BB962C8B-B14F-4D97-AF65-F5344CB8AC3E}">
        <p14:creationId xmlns:p14="http://schemas.microsoft.com/office/powerpoint/2010/main" val="3511891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22A65-6493-9D55-C5E1-5BA731812EAD}"/>
              </a:ext>
            </a:extLst>
          </p:cNvPr>
          <p:cNvSpPr>
            <a:spLocks noGrp="1"/>
          </p:cNvSpPr>
          <p:nvPr>
            <p:ph type="title"/>
          </p:nvPr>
        </p:nvSpPr>
        <p:spPr/>
        <p:txBody>
          <a:bodyPr/>
          <a:lstStyle/>
          <a:p>
            <a:r>
              <a:rPr lang="en-US" sz="4200" dirty="0"/>
              <a:t>‘For’ – gar – (G1063 gar); used as a conjunction = properly, assigning a reason.</a:t>
            </a:r>
            <a:br>
              <a:rPr lang="en-US" sz="4200" dirty="0"/>
            </a:br>
            <a:br>
              <a:rPr lang="en-US" sz="4200" dirty="0"/>
            </a:br>
            <a:r>
              <a:rPr lang="en-US" sz="4200" dirty="0"/>
              <a:t>‘Sin’ – hamartia – (G266 ham-</a:t>
            </a:r>
            <a:r>
              <a:rPr lang="en-US" sz="4200" dirty="0" err="1"/>
              <a:t>ar</a:t>
            </a:r>
            <a:r>
              <a:rPr lang="en-US" sz="4200" dirty="0"/>
              <a:t>-tee'-ah) = offense, sin; a violation of divine law through an act; to err </a:t>
            </a:r>
            <a:br>
              <a:rPr lang="en-US" sz="4200" dirty="0"/>
            </a:br>
            <a:br>
              <a:rPr lang="en-US" sz="4200" dirty="0"/>
            </a:br>
            <a:r>
              <a:rPr lang="en-US" sz="4200" dirty="0"/>
              <a:t> = a power exercising dominion over men.</a:t>
            </a:r>
            <a:br>
              <a:rPr lang="en-US" sz="4200" dirty="0"/>
            </a:br>
            <a:endParaRPr lang="en-US" sz="4200" dirty="0"/>
          </a:p>
        </p:txBody>
      </p:sp>
    </p:spTree>
    <p:extLst>
      <p:ext uri="{BB962C8B-B14F-4D97-AF65-F5344CB8AC3E}">
        <p14:creationId xmlns:p14="http://schemas.microsoft.com/office/powerpoint/2010/main" val="42839104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A47B-7A8C-1BA1-910C-E8269C953CC2}"/>
              </a:ext>
            </a:extLst>
          </p:cNvPr>
          <p:cNvSpPr>
            <a:spLocks noGrp="1"/>
          </p:cNvSpPr>
          <p:nvPr>
            <p:ph type="title"/>
          </p:nvPr>
        </p:nvSpPr>
        <p:spPr/>
        <p:txBody>
          <a:bodyPr/>
          <a:lstStyle/>
          <a:p>
            <a:r>
              <a:rPr lang="en-US" sz="4400" dirty="0" err="1"/>
              <a:t>kurieuo</a:t>
            </a:r>
            <a:r>
              <a:rPr lang="en-US" sz="4400" dirty="0"/>
              <a:t>̄ -(G2961 </a:t>
            </a:r>
            <a:r>
              <a:rPr lang="en-US" sz="4400" dirty="0" err="1"/>
              <a:t>koo</a:t>
            </a:r>
            <a:r>
              <a:rPr lang="en-US" sz="4400" dirty="0"/>
              <a:t>-</a:t>
            </a:r>
            <a:r>
              <a:rPr lang="en-US" sz="4400" dirty="0" err="1"/>
              <a:t>ree</a:t>
            </a:r>
            <a:r>
              <a:rPr lang="en-US" sz="4400" dirty="0"/>
              <a:t>-</a:t>
            </a:r>
            <a:r>
              <a:rPr lang="en-US" sz="4400" dirty="0" err="1"/>
              <a:t>yoo</a:t>
            </a:r>
            <a:r>
              <a:rPr lang="en-US" sz="4400" dirty="0"/>
              <a:t>'-o) From G2962 </a:t>
            </a:r>
            <a:r>
              <a:rPr lang="en-US" sz="4400" dirty="0" err="1"/>
              <a:t>kurios</a:t>
            </a:r>
            <a:br>
              <a:rPr lang="en-US" sz="4400" dirty="0"/>
            </a:br>
            <a:br>
              <a:rPr lang="en-US" sz="4400" dirty="0"/>
            </a:br>
            <a:r>
              <a:rPr lang="en-US" sz="4400" dirty="0"/>
              <a:t>= to rule, to have dominion over, lord, be lord of</a:t>
            </a:r>
            <a:br>
              <a:rPr lang="en-US" sz="4400" dirty="0"/>
            </a:br>
            <a:br>
              <a:rPr lang="en-US" sz="4400" dirty="0"/>
            </a:br>
            <a:r>
              <a:rPr lang="en-US" sz="4400" dirty="0"/>
              <a:t> = exercise lordship over. </a:t>
            </a:r>
            <a:br>
              <a:rPr lang="en-US" sz="4400" dirty="0"/>
            </a:br>
            <a:endParaRPr lang="en-US" sz="4400" dirty="0"/>
          </a:p>
        </p:txBody>
      </p:sp>
    </p:spTree>
    <p:extLst>
      <p:ext uri="{BB962C8B-B14F-4D97-AF65-F5344CB8AC3E}">
        <p14:creationId xmlns:p14="http://schemas.microsoft.com/office/powerpoint/2010/main" val="466848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09BE-F91B-4AA4-B9AC-8576268CED9C}"/>
              </a:ext>
            </a:extLst>
          </p:cNvPr>
          <p:cNvSpPr>
            <a:spLocks noGrp="1"/>
          </p:cNvSpPr>
          <p:nvPr>
            <p:ph type="title"/>
          </p:nvPr>
        </p:nvSpPr>
        <p:spPr/>
        <p:txBody>
          <a:bodyPr/>
          <a:lstStyle/>
          <a:p>
            <a:r>
              <a:rPr lang="en-US" sz="4400" dirty="0"/>
              <a:t>1. Docetic Gnosticism – denied the actual humanity of Jesus Christ. </a:t>
            </a:r>
            <a:br>
              <a:rPr lang="en-US" sz="4400" dirty="0"/>
            </a:br>
            <a:br>
              <a:rPr lang="en-US" sz="4400" dirty="0"/>
            </a:br>
            <a:r>
              <a:rPr lang="en-US" sz="4400" dirty="0"/>
              <a:t>2. Cerinthian Gnosticism – made distinctions between the man Jesus and the Christ that was seen from baptism to death on the cross. </a:t>
            </a:r>
            <a:br>
              <a:rPr lang="en-US" sz="4400" dirty="0"/>
            </a:br>
            <a:br>
              <a:rPr lang="en-US" sz="4400" dirty="0"/>
            </a:br>
            <a:endParaRPr lang="en-US" sz="4400" dirty="0"/>
          </a:p>
        </p:txBody>
      </p:sp>
    </p:spTree>
    <p:extLst>
      <p:ext uri="{BB962C8B-B14F-4D97-AF65-F5344CB8AC3E}">
        <p14:creationId xmlns:p14="http://schemas.microsoft.com/office/powerpoint/2010/main" val="3834806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D46B-CDBE-1748-9267-1E63B06598BB}"/>
              </a:ext>
            </a:extLst>
          </p:cNvPr>
          <p:cNvSpPr>
            <a:spLocks noGrp="1"/>
          </p:cNvSpPr>
          <p:nvPr>
            <p:ph type="title"/>
          </p:nvPr>
        </p:nvSpPr>
        <p:spPr/>
        <p:txBody>
          <a:bodyPr/>
          <a:lstStyle/>
          <a:p>
            <a:r>
              <a:rPr lang="en-US" sz="4400" dirty="0"/>
              <a:t>God bestowed ‘grace gifts’ upon the believer, wrapped in the Righteousness of Christ, which are imputed to each believer at that moment of faith in Him. </a:t>
            </a:r>
          </a:p>
        </p:txBody>
      </p:sp>
    </p:spTree>
    <p:extLst>
      <p:ext uri="{BB962C8B-B14F-4D97-AF65-F5344CB8AC3E}">
        <p14:creationId xmlns:p14="http://schemas.microsoft.com/office/powerpoint/2010/main" val="725737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CB54A-F83B-043B-454D-7F2F23F25906}"/>
              </a:ext>
            </a:extLst>
          </p:cNvPr>
          <p:cNvSpPr>
            <a:spLocks noGrp="1"/>
          </p:cNvSpPr>
          <p:nvPr>
            <p:ph type="title"/>
          </p:nvPr>
        </p:nvSpPr>
        <p:spPr/>
        <p:txBody>
          <a:bodyPr/>
          <a:lstStyle/>
          <a:p>
            <a:r>
              <a:rPr lang="en-US" sz="4400" dirty="0"/>
              <a:t>“The progress in future time comes from the consistent use of the rebound adjustment to the justice of God, when necessary, </a:t>
            </a:r>
            <a:br>
              <a:rPr lang="en-US" sz="4400" dirty="0"/>
            </a:br>
            <a:r>
              <a:rPr lang="en-US" sz="4400" dirty="0"/>
              <a:t>the persistent function of GAP (daily function) while on the road to maturity adjustment to the justice of God”.  – RB </a:t>
            </a:r>
            <a:r>
              <a:rPr lang="en-US" sz="4400" dirty="0" err="1"/>
              <a:t>Theime</a:t>
            </a:r>
            <a:r>
              <a:rPr lang="en-US" sz="4400" dirty="0"/>
              <a:t> </a:t>
            </a:r>
          </a:p>
        </p:txBody>
      </p:sp>
    </p:spTree>
    <p:extLst>
      <p:ext uri="{BB962C8B-B14F-4D97-AF65-F5344CB8AC3E}">
        <p14:creationId xmlns:p14="http://schemas.microsoft.com/office/powerpoint/2010/main" val="2270370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B0628-8267-3DDE-EF6A-C4B6AA22C128}"/>
              </a:ext>
            </a:extLst>
          </p:cNvPr>
          <p:cNvSpPr>
            <a:spLocks noGrp="1"/>
          </p:cNvSpPr>
          <p:nvPr>
            <p:ph type="title"/>
          </p:nvPr>
        </p:nvSpPr>
        <p:spPr/>
        <p:txBody>
          <a:bodyPr/>
          <a:lstStyle/>
          <a:p>
            <a:r>
              <a:rPr lang="en-US" sz="4400" dirty="0"/>
              <a:t>For the True Believer In Christ, </a:t>
            </a:r>
            <a:br>
              <a:rPr lang="en-US" sz="4400" dirty="0"/>
            </a:br>
            <a:r>
              <a:rPr lang="en-US" sz="4400" dirty="0"/>
              <a:t>it is impossible to habitually live and be comfortable in </a:t>
            </a:r>
            <a:br>
              <a:rPr lang="en-US" sz="4400" dirty="0"/>
            </a:br>
            <a:r>
              <a:rPr lang="en-US" sz="4400" dirty="0"/>
              <a:t>a state of sin, therefore the sin can only be temporary;</a:t>
            </a:r>
            <a:br>
              <a:rPr lang="en-US" sz="4400" dirty="0"/>
            </a:br>
            <a:r>
              <a:rPr lang="en-US" sz="4400" dirty="0"/>
              <a:t> (assuming it is dealt with under the Rebound principle). </a:t>
            </a:r>
          </a:p>
        </p:txBody>
      </p:sp>
    </p:spTree>
    <p:extLst>
      <p:ext uri="{BB962C8B-B14F-4D97-AF65-F5344CB8AC3E}">
        <p14:creationId xmlns:p14="http://schemas.microsoft.com/office/powerpoint/2010/main" val="3692166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B607-5B05-491F-4C02-AB6349A75A57}"/>
              </a:ext>
            </a:extLst>
          </p:cNvPr>
          <p:cNvSpPr>
            <a:spLocks noGrp="1"/>
          </p:cNvSpPr>
          <p:nvPr>
            <p:ph type="title"/>
          </p:nvPr>
        </p:nvSpPr>
        <p:spPr/>
        <p:txBody>
          <a:bodyPr/>
          <a:lstStyle/>
          <a:p>
            <a:r>
              <a:rPr lang="en-US" sz="4400" dirty="0"/>
              <a:t> John 3:3 “Truly, truly I say to you, unless one is born again, </a:t>
            </a:r>
            <a:br>
              <a:rPr lang="en-US" sz="4400" dirty="0"/>
            </a:br>
            <a:r>
              <a:rPr lang="en-US" sz="4400" dirty="0"/>
              <a:t>he cannot see the kingdom of God. </a:t>
            </a:r>
            <a:br>
              <a:rPr lang="en-US" sz="4400" dirty="0"/>
            </a:br>
            <a:br>
              <a:rPr lang="en-US" sz="4400" dirty="0"/>
            </a:br>
            <a:r>
              <a:rPr lang="en-US" sz="4400" dirty="0"/>
              <a:t>Mark 10:15 “Truly I say to you, whoever does not receive the kingdom of God like a child </a:t>
            </a:r>
            <a:br>
              <a:rPr lang="en-US" sz="4400" dirty="0"/>
            </a:br>
            <a:r>
              <a:rPr lang="en-US" sz="4400" dirty="0"/>
              <a:t>will not enter it at all.”</a:t>
            </a:r>
            <a:br>
              <a:rPr lang="en-US" sz="4400" dirty="0"/>
            </a:br>
            <a:endParaRPr lang="en-US" sz="4400" dirty="0"/>
          </a:p>
        </p:txBody>
      </p:sp>
    </p:spTree>
    <p:extLst>
      <p:ext uri="{BB962C8B-B14F-4D97-AF65-F5344CB8AC3E}">
        <p14:creationId xmlns:p14="http://schemas.microsoft.com/office/powerpoint/2010/main" val="7486708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CE8F4-290C-22F4-410F-8E24BD52B4CA}"/>
              </a:ext>
            </a:extLst>
          </p:cNvPr>
          <p:cNvSpPr>
            <a:spLocks noGrp="1"/>
          </p:cNvSpPr>
          <p:nvPr>
            <p:ph type="title"/>
          </p:nvPr>
        </p:nvSpPr>
        <p:spPr/>
        <p:txBody>
          <a:bodyPr/>
          <a:lstStyle/>
          <a:p>
            <a:r>
              <a:rPr lang="en-US" sz="4400" dirty="0"/>
              <a:t>Everyone who wishes to be saved must come to that knowledge of Jesus Christ and a new spiritual birth must be done in the simplicity and purity of faith of who HE is!</a:t>
            </a:r>
          </a:p>
        </p:txBody>
      </p:sp>
    </p:spTree>
    <p:extLst>
      <p:ext uri="{BB962C8B-B14F-4D97-AF65-F5344CB8AC3E}">
        <p14:creationId xmlns:p14="http://schemas.microsoft.com/office/powerpoint/2010/main" val="24062536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7C12-A31D-002B-DEA4-9ED8C3BEF595}"/>
              </a:ext>
            </a:extLst>
          </p:cNvPr>
          <p:cNvSpPr>
            <a:spLocks noGrp="1"/>
          </p:cNvSpPr>
          <p:nvPr>
            <p:ph type="title"/>
          </p:nvPr>
        </p:nvSpPr>
        <p:spPr/>
        <p:txBody>
          <a:bodyPr/>
          <a:lstStyle/>
          <a:p>
            <a:r>
              <a:rPr lang="en-US" sz="4400" dirty="0"/>
              <a:t>1Jo 1:1 What was from the beginning, what we have heard, what we have seen with our eyes, what we have looked at and touched with our hands, concerning the Word of Life -</a:t>
            </a:r>
          </a:p>
        </p:txBody>
      </p:sp>
    </p:spTree>
    <p:extLst>
      <p:ext uri="{BB962C8B-B14F-4D97-AF65-F5344CB8AC3E}">
        <p14:creationId xmlns:p14="http://schemas.microsoft.com/office/powerpoint/2010/main" val="1338462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5C50A-4918-1684-8E00-283EDAAB9484}"/>
              </a:ext>
            </a:extLst>
          </p:cNvPr>
          <p:cNvSpPr>
            <a:spLocks noGrp="1"/>
          </p:cNvSpPr>
          <p:nvPr>
            <p:ph type="title"/>
          </p:nvPr>
        </p:nvSpPr>
        <p:spPr/>
        <p:txBody>
          <a:bodyPr/>
          <a:lstStyle/>
          <a:p>
            <a:r>
              <a:rPr lang="en-US" sz="4000" dirty="0"/>
              <a:t>1Jo 1:2 and the life was manifested, and we have seen and testify and proclaim to you the eternal life, </a:t>
            </a:r>
            <a:br>
              <a:rPr lang="en-US" sz="4000" dirty="0"/>
            </a:br>
            <a:r>
              <a:rPr lang="en-US" sz="4000" dirty="0"/>
              <a:t>which was with the Father and </a:t>
            </a:r>
            <a:br>
              <a:rPr lang="en-US" sz="4000" dirty="0"/>
            </a:br>
            <a:r>
              <a:rPr lang="en-US" sz="4000" dirty="0"/>
              <a:t>was manifested to us -- </a:t>
            </a:r>
          </a:p>
        </p:txBody>
      </p:sp>
    </p:spTree>
    <p:extLst>
      <p:ext uri="{BB962C8B-B14F-4D97-AF65-F5344CB8AC3E}">
        <p14:creationId xmlns:p14="http://schemas.microsoft.com/office/powerpoint/2010/main" val="7000870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2BA08-110F-9F57-E3A7-02B7A9FB2A36}"/>
              </a:ext>
            </a:extLst>
          </p:cNvPr>
          <p:cNvSpPr>
            <a:spLocks noGrp="1"/>
          </p:cNvSpPr>
          <p:nvPr>
            <p:ph type="title"/>
          </p:nvPr>
        </p:nvSpPr>
        <p:spPr/>
        <p:txBody>
          <a:bodyPr/>
          <a:lstStyle/>
          <a:p>
            <a:r>
              <a:rPr lang="en-US" sz="4400" dirty="0"/>
              <a:t>1Jo 1:3 what we have seen and heard we proclaim to you also, </a:t>
            </a:r>
            <a:br>
              <a:rPr lang="en-US" sz="4400" dirty="0"/>
            </a:br>
            <a:r>
              <a:rPr lang="en-US" sz="4400" dirty="0"/>
              <a:t>so that you too may have fellowship with us; and indeed, our fellowship is with the Father, and with His Son Jesus Christ. </a:t>
            </a:r>
          </a:p>
        </p:txBody>
      </p:sp>
    </p:spTree>
    <p:extLst>
      <p:ext uri="{BB962C8B-B14F-4D97-AF65-F5344CB8AC3E}">
        <p14:creationId xmlns:p14="http://schemas.microsoft.com/office/powerpoint/2010/main" val="24110032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45DEA-C8A3-BC7C-76A7-FA894B6EFF40}"/>
              </a:ext>
            </a:extLst>
          </p:cNvPr>
          <p:cNvSpPr>
            <a:spLocks noGrp="1"/>
          </p:cNvSpPr>
          <p:nvPr>
            <p:ph type="title"/>
          </p:nvPr>
        </p:nvSpPr>
        <p:spPr/>
        <p:txBody>
          <a:bodyPr/>
          <a:lstStyle/>
          <a:p>
            <a:r>
              <a:rPr lang="en-US" sz="4400" dirty="0"/>
              <a:t>1Jo 1:4 These things we write, </a:t>
            </a:r>
            <a:br>
              <a:rPr lang="en-US" sz="4400" dirty="0"/>
            </a:br>
            <a:r>
              <a:rPr lang="en-US" sz="4400" dirty="0"/>
              <a:t>so that our joy may be made complete. </a:t>
            </a:r>
          </a:p>
        </p:txBody>
      </p:sp>
    </p:spTree>
    <p:extLst>
      <p:ext uri="{BB962C8B-B14F-4D97-AF65-F5344CB8AC3E}">
        <p14:creationId xmlns:p14="http://schemas.microsoft.com/office/powerpoint/2010/main" val="18584305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6DB0-525E-1239-C44A-CB20FE2EBAD6}"/>
              </a:ext>
            </a:extLst>
          </p:cNvPr>
          <p:cNvSpPr>
            <a:spLocks noGrp="1"/>
          </p:cNvSpPr>
          <p:nvPr>
            <p:ph type="title"/>
          </p:nvPr>
        </p:nvSpPr>
        <p:spPr/>
        <p:txBody>
          <a:bodyPr/>
          <a:lstStyle/>
          <a:p>
            <a:r>
              <a:rPr lang="en-US" sz="4400" dirty="0"/>
              <a:t>1Jo 1:5 This is the message we have heard from Him and announce to you, </a:t>
            </a:r>
            <a:br>
              <a:rPr lang="en-US" sz="4400" dirty="0"/>
            </a:br>
            <a:r>
              <a:rPr lang="en-US" sz="4400" dirty="0"/>
              <a:t>that God is Light, and in Him there is no darkness at all. </a:t>
            </a:r>
          </a:p>
        </p:txBody>
      </p:sp>
    </p:spTree>
    <p:extLst>
      <p:ext uri="{BB962C8B-B14F-4D97-AF65-F5344CB8AC3E}">
        <p14:creationId xmlns:p14="http://schemas.microsoft.com/office/powerpoint/2010/main" val="1041114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D3589-CE39-BC4A-0AA0-397541FB568E}"/>
              </a:ext>
            </a:extLst>
          </p:cNvPr>
          <p:cNvSpPr>
            <a:spLocks noGrp="1"/>
          </p:cNvSpPr>
          <p:nvPr>
            <p:ph type="title"/>
          </p:nvPr>
        </p:nvSpPr>
        <p:spPr/>
        <p:txBody>
          <a:bodyPr/>
          <a:lstStyle/>
          <a:p>
            <a:r>
              <a:rPr lang="en-US" sz="4800" dirty="0"/>
              <a:t> </a:t>
            </a:r>
            <a:r>
              <a:rPr lang="en-US" sz="4400" dirty="0"/>
              <a:t>HE IS - in the Hypostatic union, 100% man and 100% God, </a:t>
            </a:r>
            <a:br>
              <a:rPr lang="en-US" sz="4400" dirty="0"/>
            </a:br>
            <a:r>
              <a:rPr lang="en-US" sz="4400" dirty="0"/>
              <a:t>in One person forever – </a:t>
            </a:r>
            <a:br>
              <a:rPr lang="en-US" sz="4400" dirty="0"/>
            </a:br>
            <a:r>
              <a:rPr lang="en-US" sz="4400" dirty="0"/>
              <a:t>the Lord and Savior Jesus Christ! </a:t>
            </a:r>
          </a:p>
        </p:txBody>
      </p:sp>
    </p:spTree>
    <p:extLst>
      <p:ext uri="{BB962C8B-B14F-4D97-AF65-F5344CB8AC3E}">
        <p14:creationId xmlns:p14="http://schemas.microsoft.com/office/powerpoint/2010/main" val="144924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5949-EB0F-10E6-544E-6B8953970391}"/>
              </a:ext>
            </a:extLst>
          </p:cNvPr>
          <p:cNvSpPr>
            <a:spLocks noGrp="1"/>
          </p:cNvSpPr>
          <p:nvPr>
            <p:ph type="title"/>
          </p:nvPr>
        </p:nvSpPr>
        <p:spPr/>
        <p:txBody>
          <a:bodyPr/>
          <a:lstStyle/>
          <a:p>
            <a:r>
              <a:rPr lang="en-US" sz="4400" dirty="0"/>
              <a:t>1Jo 1:6 If we say that we have fellowship with Him and </a:t>
            </a:r>
            <a:br>
              <a:rPr lang="en-US" sz="4400" dirty="0"/>
            </a:br>
            <a:r>
              <a:rPr lang="en-US" sz="4400" dirty="0"/>
              <a:t>yet walk in the darkness, we lie and do not practice the truth; </a:t>
            </a:r>
          </a:p>
        </p:txBody>
      </p:sp>
    </p:spTree>
    <p:extLst>
      <p:ext uri="{BB962C8B-B14F-4D97-AF65-F5344CB8AC3E}">
        <p14:creationId xmlns:p14="http://schemas.microsoft.com/office/powerpoint/2010/main" val="28002840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B82D4-A0A1-C8C4-22A0-5216A9C5DA0E}"/>
              </a:ext>
            </a:extLst>
          </p:cNvPr>
          <p:cNvSpPr>
            <a:spLocks noGrp="1"/>
          </p:cNvSpPr>
          <p:nvPr>
            <p:ph type="title"/>
          </p:nvPr>
        </p:nvSpPr>
        <p:spPr/>
        <p:txBody>
          <a:bodyPr/>
          <a:lstStyle/>
          <a:p>
            <a:r>
              <a:rPr lang="en-US" sz="4000" dirty="0"/>
              <a:t>1Jo 1:7 but if we walk in the Light as He Himself is in the Light, </a:t>
            </a:r>
            <a:br>
              <a:rPr lang="en-US" sz="4000" dirty="0"/>
            </a:br>
            <a:r>
              <a:rPr lang="en-US" sz="4000" dirty="0"/>
              <a:t>we have fellowship with one another, and the blood of Jesus His Son cleanses us from all sin. </a:t>
            </a:r>
          </a:p>
        </p:txBody>
      </p:sp>
    </p:spTree>
    <p:extLst>
      <p:ext uri="{BB962C8B-B14F-4D97-AF65-F5344CB8AC3E}">
        <p14:creationId xmlns:p14="http://schemas.microsoft.com/office/powerpoint/2010/main" val="16997852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031B9-3614-BFC5-7378-59894FA150F0}"/>
              </a:ext>
            </a:extLst>
          </p:cNvPr>
          <p:cNvSpPr>
            <a:spLocks noGrp="1"/>
          </p:cNvSpPr>
          <p:nvPr>
            <p:ph type="title"/>
          </p:nvPr>
        </p:nvSpPr>
        <p:spPr/>
        <p:txBody>
          <a:bodyPr/>
          <a:lstStyle/>
          <a:p>
            <a:r>
              <a:rPr lang="en-US" sz="4400" dirty="0"/>
              <a:t>1Jo 1:8 If we say that we have </a:t>
            </a:r>
            <a:br>
              <a:rPr lang="en-US" sz="4400" dirty="0"/>
            </a:br>
            <a:r>
              <a:rPr lang="en-US" sz="4400" dirty="0"/>
              <a:t>no sin, we are deceiving ourselves and the truth is not in us. </a:t>
            </a:r>
          </a:p>
        </p:txBody>
      </p:sp>
    </p:spTree>
    <p:extLst>
      <p:ext uri="{BB962C8B-B14F-4D97-AF65-F5344CB8AC3E}">
        <p14:creationId xmlns:p14="http://schemas.microsoft.com/office/powerpoint/2010/main" val="34830029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6138-1CE1-30C5-8313-6489A1EBF964}"/>
              </a:ext>
            </a:extLst>
          </p:cNvPr>
          <p:cNvSpPr>
            <a:spLocks noGrp="1"/>
          </p:cNvSpPr>
          <p:nvPr>
            <p:ph type="title"/>
          </p:nvPr>
        </p:nvSpPr>
        <p:spPr/>
        <p:txBody>
          <a:bodyPr/>
          <a:lstStyle/>
          <a:p>
            <a:r>
              <a:rPr lang="en-US" sz="4400" dirty="0"/>
              <a:t>1Jo 1:9 If we confess our sins, </a:t>
            </a:r>
            <a:br>
              <a:rPr lang="en-US" sz="4400" dirty="0"/>
            </a:br>
            <a:r>
              <a:rPr lang="en-US" sz="4400" dirty="0"/>
              <a:t>He is faithful and righteous to forgive us our sins and to cleanse us from all unrighteousness. </a:t>
            </a:r>
            <a:br>
              <a:rPr lang="en-US" sz="4400" dirty="0"/>
            </a:br>
            <a:br>
              <a:rPr lang="en-US" sz="4400" dirty="0"/>
            </a:br>
            <a:r>
              <a:rPr lang="en-US" sz="4400" dirty="0"/>
              <a:t>[ The Rebound Principle ]</a:t>
            </a:r>
          </a:p>
        </p:txBody>
      </p:sp>
    </p:spTree>
    <p:extLst>
      <p:ext uri="{BB962C8B-B14F-4D97-AF65-F5344CB8AC3E}">
        <p14:creationId xmlns:p14="http://schemas.microsoft.com/office/powerpoint/2010/main" val="1824717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21DD0-ACC6-9D30-0BFF-74BBE41AF729}"/>
              </a:ext>
            </a:extLst>
          </p:cNvPr>
          <p:cNvSpPr>
            <a:spLocks noGrp="1"/>
          </p:cNvSpPr>
          <p:nvPr>
            <p:ph type="title"/>
          </p:nvPr>
        </p:nvSpPr>
        <p:spPr/>
        <p:txBody>
          <a:bodyPr/>
          <a:lstStyle/>
          <a:p>
            <a:r>
              <a:rPr lang="en-US" sz="4400" dirty="0"/>
              <a:t>1Jo 1:10 If we say that we have </a:t>
            </a:r>
            <a:br>
              <a:rPr lang="en-US" sz="4400" dirty="0"/>
            </a:br>
            <a:r>
              <a:rPr lang="en-US" sz="4400" dirty="0"/>
              <a:t>not sinned, we make Him a liar and His word is not in us. </a:t>
            </a:r>
          </a:p>
        </p:txBody>
      </p:sp>
    </p:spTree>
    <p:extLst>
      <p:ext uri="{BB962C8B-B14F-4D97-AF65-F5344CB8AC3E}">
        <p14:creationId xmlns:p14="http://schemas.microsoft.com/office/powerpoint/2010/main" val="6515262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09E0-FD93-EBCA-7B93-02DD5E9DBDEC}"/>
              </a:ext>
            </a:extLst>
          </p:cNvPr>
          <p:cNvSpPr>
            <a:spLocks noGrp="1"/>
          </p:cNvSpPr>
          <p:nvPr>
            <p:ph type="title"/>
          </p:nvPr>
        </p:nvSpPr>
        <p:spPr/>
        <p:txBody>
          <a:bodyPr/>
          <a:lstStyle/>
          <a:p>
            <a:r>
              <a:rPr lang="en-US" sz="4800" dirty="0"/>
              <a:t>Salt &amp; Light Bible Ministries</a:t>
            </a:r>
            <a:br>
              <a:rPr lang="en-US" sz="4800" dirty="0"/>
            </a:br>
            <a:r>
              <a:rPr lang="en-US" sz="4400" dirty="0"/>
              <a:t>Help, Letters, &amp; Donations</a:t>
            </a:r>
            <a:br>
              <a:rPr lang="en-US" sz="4400" dirty="0"/>
            </a:br>
            <a:br>
              <a:rPr lang="en-US" sz="4400" dirty="0"/>
            </a:br>
            <a:r>
              <a:rPr lang="en-US" sz="4000" dirty="0"/>
              <a:t>visit us: </a:t>
            </a:r>
            <a:r>
              <a:rPr lang="en-US" sz="4400" dirty="0">
                <a:hlinkClick r:id="rId3"/>
              </a:rPr>
              <a:t>SLBM.org</a:t>
            </a:r>
            <a:r>
              <a:rPr lang="en-US" sz="4400" dirty="0"/>
              <a:t> *</a:t>
            </a:r>
            <a:r>
              <a:rPr lang="en-US" sz="3200" dirty="0" err="1"/>
              <a:t>paypal</a:t>
            </a:r>
            <a:br>
              <a:rPr lang="en-US" sz="4400" dirty="0"/>
            </a:br>
            <a:r>
              <a:rPr lang="en-US" sz="4400" dirty="0"/>
              <a:t>write to us: </a:t>
            </a:r>
            <a:r>
              <a:rPr lang="en-US" sz="4400" dirty="0">
                <a:hlinkClick r:id="rId3"/>
              </a:rPr>
              <a:t>SLBM@gmail.org</a:t>
            </a:r>
            <a:br>
              <a:rPr lang="en-US" sz="4400" dirty="0"/>
            </a:br>
            <a:r>
              <a:rPr lang="en-US" sz="3200" dirty="0"/>
              <a:t>watch us on </a:t>
            </a:r>
            <a:r>
              <a:rPr lang="en-US" sz="3200" dirty="0" err="1"/>
              <a:t>utube</a:t>
            </a:r>
            <a:br>
              <a:rPr lang="en-US" sz="4400"/>
            </a:br>
            <a:r>
              <a:rPr lang="en-US" sz="3600"/>
              <a:t>mail: Salt </a:t>
            </a:r>
            <a:r>
              <a:rPr lang="en-US" sz="3600" dirty="0"/>
              <a:t>and Light Bible Ministries</a:t>
            </a:r>
            <a:br>
              <a:rPr lang="en-US" sz="3600" dirty="0"/>
            </a:br>
            <a:r>
              <a:rPr lang="en-US" sz="3200" dirty="0"/>
              <a:t>c/o Pastor Jason Kauranen</a:t>
            </a:r>
            <a:br>
              <a:rPr lang="en-US" sz="3600" dirty="0"/>
            </a:br>
            <a:r>
              <a:rPr lang="en-US" sz="3600" dirty="0"/>
              <a:t>2 Dianne Drive</a:t>
            </a:r>
            <a:br>
              <a:rPr lang="en-US" sz="3600" dirty="0"/>
            </a:br>
            <a:r>
              <a:rPr lang="en-US" sz="3600" dirty="0"/>
              <a:t>East Wareham, Mass 02538</a:t>
            </a:r>
          </a:p>
        </p:txBody>
      </p:sp>
    </p:spTree>
    <p:extLst>
      <p:ext uri="{BB962C8B-B14F-4D97-AF65-F5344CB8AC3E}">
        <p14:creationId xmlns:p14="http://schemas.microsoft.com/office/powerpoint/2010/main" val="20524737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082E-4258-218C-8A90-3D41C6A931F1}"/>
              </a:ext>
            </a:extLst>
          </p:cNvPr>
          <p:cNvSpPr>
            <a:spLocks noGrp="1"/>
          </p:cNvSpPr>
          <p:nvPr>
            <p:ph type="title"/>
          </p:nvPr>
        </p:nvSpPr>
        <p:spPr/>
        <p:txBody>
          <a:bodyPr/>
          <a:lstStyle/>
          <a:p>
            <a:endParaRPr lang="en-US" sz="4000" dirty="0"/>
          </a:p>
        </p:txBody>
      </p:sp>
    </p:spTree>
    <p:extLst>
      <p:ext uri="{BB962C8B-B14F-4D97-AF65-F5344CB8AC3E}">
        <p14:creationId xmlns:p14="http://schemas.microsoft.com/office/powerpoint/2010/main" val="1712429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A48D7-03D2-D4BD-F068-E7E1A0C54F53}"/>
              </a:ext>
            </a:extLst>
          </p:cNvPr>
          <p:cNvSpPr>
            <a:spLocks noGrp="1"/>
          </p:cNvSpPr>
          <p:nvPr>
            <p:ph type="title"/>
          </p:nvPr>
        </p:nvSpPr>
        <p:spPr/>
        <p:txBody>
          <a:bodyPr/>
          <a:lstStyle/>
          <a:p>
            <a:r>
              <a:rPr lang="en-US" sz="3600" dirty="0"/>
              <a:t>Asceticism - (a) Strict self-denial as the means of attaining a higher spiritual state or divine approbation. </a:t>
            </a:r>
            <a:br>
              <a:rPr lang="en-US" sz="3600" dirty="0"/>
            </a:br>
            <a:r>
              <a:rPr lang="en-US" sz="3600" dirty="0"/>
              <a:t>(b) a false system of works that attempts to overcome sinfulness through personal sacrifice and suffering.</a:t>
            </a:r>
            <a:br>
              <a:rPr lang="en-US" sz="3600" dirty="0"/>
            </a:br>
            <a:r>
              <a:rPr lang="en-US" sz="3600" dirty="0"/>
              <a:t> </a:t>
            </a:r>
            <a:br>
              <a:rPr lang="en-US" sz="3600" dirty="0"/>
            </a:br>
            <a:r>
              <a:rPr lang="en-US" sz="3600" dirty="0"/>
              <a:t>* used to designate the OSN’s trend toward legalism (self-righteousness), antithetical to the trend toward antinomianism (licentious immorality). </a:t>
            </a:r>
            <a:br>
              <a:rPr lang="en-US" sz="4400" dirty="0"/>
            </a:br>
            <a:endParaRPr lang="en-US" sz="4400" dirty="0"/>
          </a:p>
        </p:txBody>
      </p:sp>
    </p:spTree>
    <p:extLst>
      <p:ext uri="{BB962C8B-B14F-4D97-AF65-F5344CB8AC3E}">
        <p14:creationId xmlns:p14="http://schemas.microsoft.com/office/powerpoint/2010/main" val="4012010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46E8-4BCA-8954-4673-473FEAB85235}"/>
              </a:ext>
            </a:extLst>
          </p:cNvPr>
          <p:cNvSpPr>
            <a:spLocks noGrp="1"/>
          </p:cNvSpPr>
          <p:nvPr>
            <p:ph type="title"/>
          </p:nvPr>
        </p:nvSpPr>
        <p:spPr/>
        <p:txBody>
          <a:bodyPr/>
          <a:lstStyle/>
          <a:p>
            <a:r>
              <a:rPr lang="en-US" sz="4000" dirty="0"/>
              <a:t>Licentiousness – (or antinomianism) – when a believer distorts the grace policy of God into an unbridled license to sin, pursues a hedonistic (self-pleasure or gratification) search for happiness, and is often indistinguishable from his unbelieving counterpart (Rom. 6:12–14). </a:t>
            </a:r>
          </a:p>
        </p:txBody>
      </p:sp>
    </p:spTree>
    <p:extLst>
      <p:ext uri="{BB962C8B-B14F-4D97-AF65-F5344CB8AC3E}">
        <p14:creationId xmlns:p14="http://schemas.microsoft.com/office/powerpoint/2010/main" val="3850813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7479-85C5-37D0-F809-BEACC7F5C1BD}"/>
              </a:ext>
            </a:extLst>
          </p:cNvPr>
          <p:cNvSpPr>
            <a:spLocks noGrp="1"/>
          </p:cNvSpPr>
          <p:nvPr>
            <p:ph type="title"/>
          </p:nvPr>
        </p:nvSpPr>
        <p:spPr/>
        <p:txBody>
          <a:bodyPr/>
          <a:lstStyle/>
          <a:p>
            <a:r>
              <a:rPr lang="en-US" sz="4800" dirty="0"/>
              <a:t>Rom 6:12 Therefore do not let sin reign in your mortal body </a:t>
            </a:r>
            <a:br>
              <a:rPr lang="en-US" sz="4800" dirty="0"/>
            </a:br>
            <a:r>
              <a:rPr lang="en-US" sz="4800" dirty="0"/>
              <a:t>so that you obey its lusts, </a:t>
            </a:r>
          </a:p>
        </p:txBody>
      </p:sp>
    </p:spTree>
    <p:extLst>
      <p:ext uri="{BB962C8B-B14F-4D97-AF65-F5344CB8AC3E}">
        <p14:creationId xmlns:p14="http://schemas.microsoft.com/office/powerpoint/2010/main" val="8555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3CD3-0635-0751-D9E9-5B99D71EC7BF}"/>
              </a:ext>
            </a:extLst>
          </p:cNvPr>
          <p:cNvSpPr>
            <a:spLocks noGrp="1"/>
          </p:cNvSpPr>
          <p:nvPr>
            <p:ph type="title"/>
          </p:nvPr>
        </p:nvSpPr>
        <p:spPr/>
        <p:txBody>
          <a:bodyPr/>
          <a:lstStyle/>
          <a:p>
            <a:r>
              <a:rPr lang="en-US" sz="4400" dirty="0"/>
              <a:t>Rom 6:13 and do not go on presenting the members of </a:t>
            </a:r>
            <a:br>
              <a:rPr lang="en-US" sz="4400" dirty="0"/>
            </a:br>
            <a:r>
              <a:rPr lang="en-US" sz="4400" dirty="0"/>
              <a:t>your body to sin as instruments </a:t>
            </a:r>
            <a:br>
              <a:rPr lang="en-US" sz="4400" dirty="0"/>
            </a:br>
            <a:r>
              <a:rPr lang="en-US" sz="4400" dirty="0"/>
              <a:t>of unrighteousness; but present yourselves to God as those </a:t>
            </a:r>
            <a:br>
              <a:rPr lang="en-US" sz="4400" dirty="0"/>
            </a:br>
            <a:r>
              <a:rPr lang="en-US" sz="4400" dirty="0"/>
              <a:t>alive from the dead, and </a:t>
            </a:r>
            <a:br>
              <a:rPr lang="en-US" sz="4400" dirty="0"/>
            </a:br>
            <a:r>
              <a:rPr lang="en-US" sz="4400" dirty="0"/>
              <a:t>your members as instruments of righteousness to God. </a:t>
            </a:r>
          </a:p>
        </p:txBody>
      </p:sp>
    </p:spTree>
    <p:extLst>
      <p:ext uri="{BB962C8B-B14F-4D97-AF65-F5344CB8AC3E}">
        <p14:creationId xmlns:p14="http://schemas.microsoft.com/office/powerpoint/2010/main" val="38015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9397-7145-805A-1C4E-BF9A0D4BAEB7}"/>
              </a:ext>
            </a:extLst>
          </p:cNvPr>
          <p:cNvSpPr>
            <a:spLocks noGrp="1"/>
          </p:cNvSpPr>
          <p:nvPr>
            <p:ph type="title"/>
          </p:nvPr>
        </p:nvSpPr>
        <p:spPr/>
        <p:txBody>
          <a:bodyPr/>
          <a:lstStyle/>
          <a:p>
            <a:r>
              <a:rPr lang="en-US" sz="4800" dirty="0"/>
              <a:t>Rom 6:14 For sin shall not be master over you, for you are not under law but under grace.</a:t>
            </a:r>
          </a:p>
        </p:txBody>
      </p:sp>
    </p:spTree>
    <p:extLst>
      <p:ext uri="{BB962C8B-B14F-4D97-AF65-F5344CB8AC3E}">
        <p14:creationId xmlns:p14="http://schemas.microsoft.com/office/powerpoint/2010/main" val="35711949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56122</TotalTime>
  <Words>1893</Words>
  <Application>Microsoft Office PowerPoint</Application>
  <PresentationFormat>On-screen Show (4:3)</PresentationFormat>
  <Paragraphs>45</Paragraphs>
  <Slides>46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Times New Roman</vt:lpstr>
      <vt:lpstr>Default Design</vt:lpstr>
      <vt:lpstr>Salt and Light Bible Ministries  ‘A Daily Cross with Thee’ # 22 –  The Believer has a sin issue that requires Rebound, so fellowship with God can be restored.  Pastor Jason Kauranen Sunday May 4, 2025</vt:lpstr>
      <vt:lpstr> Luke 14:27 Whoever does not carry his own cross and come  after Me cannot be My disciple. </vt:lpstr>
      <vt:lpstr>1. Docetic Gnosticism – denied the actual humanity of Jesus Christ.   2. Cerinthian Gnosticism – made distinctions between the man Jesus and the Christ that was seen from baptism to death on the cross.   </vt:lpstr>
      <vt:lpstr> HE IS - in the Hypostatic union, 100% man and 100% God,  in One person forever –  the Lord and Savior Jesus Christ! </vt:lpstr>
      <vt:lpstr>Asceticism - (a) Strict self-denial as the means of attaining a higher spiritual state or divine approbation.  (b) a false system of works that attempts to overcome sinfulness through personal sacrifice and suffering.   * used to designate the OSN’s trend toward legalism (self-righteousness), antithetical to the trend toward antinomianism (licentious immorality).  </vt:lpstr>
      <vt:lpstr>Licentiousness – (or antinomianism) – when a believer distorts the grace policy of God into an unbridled license to sin, pursues a hedonistic (self-pleasure or gratification) search for happiness, and is often indistinguishable from his unbelieving counterpart (Rom. 6:12–14). </vt:lpstr>
      <vt:lpstr>Rom 6:12 Therefore do not let sin reign in your mortal body  so that you obey its lusts, </vt:lpstr>
      <vt:lpstr>Rom 6:13 and do not go on presenting the members of  your body to sin as instruments  of unrighteousness; but present yourselves to God as those  alive from the dead, and  your members as instruments of righteousness to God. </vt:lpstr>
      <vt:lpstr>Rom 6:14 For sin shall not be master over you, for you are not under law but under grace.</vt:lpstr>
      <vt:lpstr>Rom 6:12 Therefore do not let sin reign in your mortal body so that you obey its lusts, </vt:lpstr>
      <vt:lpstr>‘not let reign the sin’ –  Mē basileuetō hē hamartia –  Mē – (G3361 may) - A primary particle of qualified negation  = Not, lest. </vt:lpstr>
      <vt:lpstr>reign - basileuetō -(G936 bas-il-yoo'-o)  = to be king, to exercise kingly power, to reign.   (metaphorically) = to exercise the highest influence, to control. The root, basis-leus,  =  lead through the notion of a foundation of power.  </vt:lpstr>
      <vt:lpstr>‘sin’ – really the sin indicated by the definite article hē (G3588 ho).   Sin – hamartia - (G266 ham-ar-tee'-ah) From G264 hamartanō;  to miss the mark, to err, (morally) to offend or trespass.  =  sin (properly abstract) = an offence, sin (-ful). </vt:lpstr>
      <vt:lpstr>‘body’ – sōma(ti) – (G4983 so'-mah-tee)  From G4982  = the body (as a sound whole),  - bodily, body, slave.   = the physical body both of men or animals; a dead body or corpse.  </vt:lpstr>
      <vt:lpstr>‘mortal’ – (adj.)  thnétos –  (G2349 thnay-TOS)   = subject to death, liable to die. </vt:lpstr>
      <vt:lpstr>‘Obey’ - hupakouō -  (G5219 hoop-ak-oo'-o)  From G5259 hupo and G191akouo   = to hear under (as a subordinate), that is, to listen attentively  = by implication to heed or conform to a command or authority; =  hearken, be obedient to, obey.  </vt:lpstr>
      <vt:lpstr>‘lusts’ – epithumia –  (G1939 ep-ee-thoo-mee'-ah) From G1937 to set the heart upon   = a longing (especially for what is forbidden)  = concupiscence, desire, lust (after).  </vt:lpstr>
      <vt:lpstr>Translation of Rom 6:12:   “Therefore, stop permitting the sin nature [OSN] ruling in your mortal body, that you should obey the same [OSN] with its trends.” </vt:lpstr>
      <vt:lpstr>Rom 6:13a  and do not go on presenting the members of your body to sin as instruments of unrighteousness;   b   but present yourselves to God as those alive from the dead, and your members as instruments of righteousness to God.  </vt:lpstr>
      <vt:lpstr>“yield or present” - paristémi (-ete) - (G3936 par-is'-tay-mee)   = To present, to stand by, to provide, to offer.  *Used as military term which means to put yourself under the command of someone, connoting authority.  </vt:lpstr>
      <vt:lpstr>‘Your members’  Members – melos – (G3196 mel'-os, of uncertain affinity) a limb or part of the body = member.  *used with a personal pronoun, it speaks of ‘your own’ individually and belongs to no one else. </vt:lpstr>
      <vt:lpstr>‘Instruments’ – hoplon – ( G3696 hop'-lon, Probably from the primary word ἕπω hepō - to be busy about)   = an implement or utensil or tool (literally or figuratively, especially offensive for war)  = armor, instrument, weapon. </vt:lpstr>
      <vt:lpstr>‘Unrighteousness’ – adikia- (G93 ad-ee-kee'-ah From G94)  = (legal) injustice (properly the quality, by implication the act)   = moral wrongfulness (of character, life or act)   = iniquity, unjust, unrighteousness, wrong (doing).  </vt:lpstr>
      <vt:lpstr>Rom 6:13a  and do not go on presenting the members of your body to sin as instruments of unrighteousness;   b   but present yourselves to God as those alive from the dead, and your members as instruments of righteousness to God.  </vt:lpstr>
      <vt:lpstr>Believers are to place themselves under the authority of  Bible doctrine and the Holy Spirit having PVTD;  You are moving far away from sin and closer to God, In Christ Jesus,  which is your position. </vt:lpstr>
      <vt:lpstr>‘(alive) as living’ - hōsei zōntas – (G5616 ho-say' and G 2198 zah'-os)   = to be alive, as if living; as it were   ’dead’ – nekros - (G3498 nek-ros') From an apparently primary word νέκυς nekus (a corpse)  = dead (literally or figuratively; also as noun).   </vt:lpstr>
      <vt:lpstr> Rom 6:14 For sin shall not be master over you, for you are not under law but under grace.</vt:lpstr>
      <vt:lpstr>‘For’ – gar – (G1063 gar); used as a conjunction = properly, assigning a reason.  ‘Sin’ – hamartia – (G266 ham-ar-tee'-ah) = offense, sin; a violation of divine law through an act; to err    = a power exercising dominion over men. </vt:lpstr>
      <vt:lpstr>kurieuō -(G2961 koo-ree-yoo'-o) From G2962 kurios  = to rule, to have dominion over, lord, be lord of   = exercise lordship over.  </vt:lpstr>
      <vt:lpstr>God bestowed ‘grace gifts’ upon the believer, wrapped in the Righteousness of Christ, which are imputed to each believer at that moment of faith in Him. </vt:lpstr>
      <vt:lpstr>“The progress in future time comes from the consistent use of the rebound adjustment to the justice of God, when necessary,  the persistent function of GAP (daily function) while on the road to maturity adjustment to the justice of God”.  – RB Theime </vt:lpstr>
      <vt:lpstr>For the True Believer In Christ,  it is impossible to habitually live and be comfortable in  a state of sin, therefore the sin can only be temporary;  (assuming it is dealt with under the Rebound principle). </vt:lpstr>
      <vt:lpstr> John 3:3 “Truly, truly I say to you, unless one is born again,  he cannot see the kingdom of God.   Mark 10:15 “Truly I say to you, whoever does not receive the kingdom of God like a child  will not enter it at all.” </vt:lpstr>
      <vt:lpstr>Everyone who wishes to be saved must come to that knowledge of Jesus Christ and a new spiritual birth must be done in the simplicity and purity of faith of who HE is!</vt:lpstr>
      <vt:lpstr>1Jo 1:1 What was from the beginning, what we have heard, what we have seen with our eyes, what we have looked at and touched with our hands, concerning the Word of Life -</vt:lpstr>
      <vt:lpstr>1Jo 1:2 and the life was manifested, and we have seen and testify and proclaim to you the eternal life,  which was with the Father and  was manifested to us -- </vt:lpstr>
      <vt:lpstr>1Jo 1:3 what we have seen and heard we proclaim to you also,  so that you too may have fellowship with us; and indeed, our fellowship is with the Father, and with His Son Jesus Christ. </vt:lpstr>
      <vt:lpstr>1Jo 1:4 These things we write,  so that our joy may be made complete. </vt:lpstr>
      <vt:lpstr>1Jo 1:5 This is the message we have heard from Him and announce to you,  that God is Light, and in Him there is no darkness at all. </vt:lpstr>
      <vt:lpstr>1Jo 1:6 If we say that we have fellowship with Him and  yet walk in the darkness, we lie and do not practice the truth; </vt:lpstr>
      <vt:lpstr>1Jo 1:7 but if we walk in the Light as He Himself is in the Light,  we have fellowship with one another, and the blood of Jesus His Son cleanses us from all sin. </vt:lpstr>
      <vt:lpstr>1Jo 1:8 If we say that we have  no sin, we are deceiving ourselves and the truth is not in us. </vt:lpstr>
      <vt:lpstr>1Jo 1:9 If we confess our sins,  He is faithful and righteous to forgive us our sins and to cleanse us from all unrighteousness.   [ The Rebound Principle ]</vt:lpstr>
      <vt:lpstr>1Jo 1:10 If we say that we have  not sinned, we make Him a liar and His word is not in us. </vt:lpstr>
      <vt:lpstr>Salt &amp; Light Bible Ministries Help, Letters, &amp; Donations  visit us: SLBM.org *paypal write to us: SLBM@gmail.org watch us on utube mail: Salt and Light Bible Ministries c/o Pastor Jason Kauranen 2 Dianne Drive East Wareham, Mass 02538</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Pastor Jason Kauranen</cp:lastModifiedBy>
  <cp:revision>140</cp:revision>
  <cp:lastPrinted>1601-01-01T00:00:00Z</cp:lastPrinted>
  <dcterms:created xsi:type="dcterms:W3CDTF">2016-07-31T13:32:40Z</dcterms:created>
  <dcterms:modified xsi:type="dcterms:W3CDTF">2025-05-04T01:50:16Z</dcterms:modified>
</cp:coreProperties>
</file>