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295" r:id="rId2"/>
    <p:sldId id="256" r:id="rId3"/>
    <p:sldId id="294" r:id="rId4"/>
    <p:sldId id="321" r:id="rId5"/>
    <p:sldId id="322" r:id="rId6"/>
    <p:sldId id="323" r:id="rId7"/>
    <p:sldId id="324" r:id="rId8"/>
    <p:sldId id="325" r:id="rId9"/>
    <p:sldId id="326" r:id="rId10"/>
    <p:sldId id="327" r:id="rId11"/>
    <p:sldId id="329" r:id="rId12"/>
    <p:sldId id="330" r:id="rId13"/>
    <p:sldId id="331" r:id="rId14"/>
    <p:sldId id="332" r:id="rId15"/>
    <p:sldId id="333" r:id="rId16"/>
    <p:sldId id="328" r:id="rId17"/>
    <p:sldId id="334" r:id="rId18"/>
    <p:sldId id="335" r:id="rId19"/>
    <p:sldId id="336" r:id="rId20"/>
    <p:sldId id="337" r:id="rId21"/>
    <p:sldId id="340" r:id="rId22"/>
    <p:sldId id="345" r:id="rId23"/>
    <p:sldId id="341" r:id="rId24"/>
    <p:sldId id="342" r:id="rId25"/>
    <p:sldId id="343" r:id="rId26"/>
    <p:sldId id="344" r:id="rId27"/>
    <p:sldId id="338" r:id="rId28"/>
    <p:sldId id="346" r:id="rId29"/>
    <p:sldId id="347" r:id="rId30"/>
    <p:sldId id="348" r:id="rId31"/>
    <p:sldId id="349" r:id="rId32"/>
    <p:sldId id="350" r:id="rId33"/>
    <p:sldId id="351" r:id="rId34"/>
    <p:sldId id="293" r:id="rId35"/>
    <p:sldId id="339" r:id="rId36"/>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4" autoAdjust="0"/>
    <p:restoredTop sz="94718"/>
  </p:normalViewPr>
  <p:slideViewPr>
    <p:cSldViewPr snapToGrid="0">
      <p:cViewPr varScale="1">
        <p:scale>
          <a:sx n="87" d="100"/>
          <a:sy n="87" d="100"/>
        </p:scale>
        <p:origin x="394"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59"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4-15T18:54:29.585" v="11892"/>
      <pc:docMkLst>
        <pc:docMk/>
      </pc:docMkLst>
      <pc:sldChg chg="modSp mod ord setBg modClrScheme chgLayout">
        <pc:chgData name="Pastor Jason Kauranen" userId="e0c3930084765aaa" providerId="LiveId" clId="{A438F859-A371-4CA2-BA51-2B86427404E9}" dt="2026-04-15T17:57:18.325" v="11609" actId="20577"/>
        <pc:sldMkLst>
          <pc:docMk/>
          <pc:sldMk cId="0" sldId="256"/>
        </pc:sldMkLst>
        <pc:spChg chg="mod ord">
          <ac:chgData name="Pastor Jason Kauranen" userId="e0c3930084765aaa" providerId="LiveId" clId="{A438F859-A371-4CA2-BA51-2B86427404E9}" dt="2026-04-15T17:57:18.325" v="11609" actId="20577"/>
          <ac:spMkLst>
            <pc:docMk/>
            <pc:sldMk cId="0" sldId="256"/>
            <ac:spMk id="85" creationId="{00000000-0000-0000-0000-000000000000}"/>
          </ac:spMkLst>
        </pc:spChg>
      </pc:sldChg>
      <pc:sldChg chg="ord">
        <pc:chgData name="Pastor Jason Kauranen" userId="e0c3930084765aaa" providerId="LiveId" clId="{A438F859-A371-4CA2-BA51-2B86427404E9}" dt="2026-04-15T18:54:29.585" v="11892"/>
        <pc:sldMkLst>
          <pc:docMk/>
          <pc:sldMk cId="0" sldId="293"/>
        </pc:sldMkLst>
      </pc:sldChg>
      <pc:sldChg chg="addSp modSp new del mod">
        <pc:chgData name="Pastor Jason Kauranen" userId="e0c3930084765aaa" providerId="LiveId" clId="{A438F859-A371-4CA2-BA51-2B86427404E9}" dt="2026-04-15T17:52:34.749" v="11542" actId="47"/>
        <pc:sldMkLst>
          <pc:docMk/>
          <pc:sldMk cId="3685664108" sldId="296"/>
        </pc:sldMkLst>
      </pc:sldChg>
      <pc:sldChg chg="modSp new del mod">
        <pc:chgData name="Pastor Jason Kauranen" userId="e0c3930084765aaa" providerId="LiveId" clId="{A438F859-A371-4CA2-BA51-2B86427404E9}" dt="2026-04-15T17:52:37.429" v="11543" actId="47"/>
        <pc:sldMkLst>
          <pc:docMk/>
          <pc:sldMk cId="606335690" sldId="297"/>
        </pc:sldMkLst>
      </pc:sldChg>
      <pc:sldChg chg="modSp new del mod">
        <pc:chgData name="Pastor Jason Kauranen" userId="e0c3930084765aaa" providerId="LiveId" clId="{A438F859-A371-4CA2-BA51-2B86427404E9}" dt="2026-04-15T17:52:40.960" v="11544" actId="47"/>
        <pc:sldMkLst>
          <pc:docMk/>
          <pc:sldMk cId="129041834" sldId="298"/>
        </pc:sldMkLst>
      </pc:sldChg>
      <pc:sldChg chg="modSp new del mod">
        <pc:chgData name="Pastor Jason Kauranen" userId="e0c3930084765aaa" providerId="LiveId" clId="{A438F859-A371-4CA2-BA51-2B86427404E9}" dt="2026-04-15T17:52:41.725" v="11545" actId="47"/>
        <pc:sldMkLst>
          <pc:docMk/>
          <pc:sldMk cId="3103367377" sldId="299"/>
        </pc:sldMkLst>
      </pc:sldChg>
      <pc:sldChg chg="modSp new del mod">
        <pc:chgData name="Pastor Jason Kauranen" userId="e0c3930084765aaa" providerId="LiveId" clId="{A438F859-A371-4CA2-BA51-2B86427404E9}" dt="2026-04-15T17:52:42.258" v="11546" actId="47"/>
        <pc:sldMkLst>
          <pc:docMk/>
          <pc:sldMk cId="2098913606" sldId="300"/>
        </pc:sldMkLst>
      </pc:sldChg>
      <pc:sldChg chg="modSp new del mod">
        <pc:chgData name="Pastor Jason Kauranen" userId="e0c3930084765aaa" providerId="LiveId" clId="{A438F859-A371-4CA2-BA51-2B86427404E9}" dt="2026-04-15T17:52:43.454" v="11547" actId="47"/>
        <pc:sldMkLst>
          <pc:docMk/>
          <pc:sldMk cId="2295865555" sldId="301"/>
        </pc:sldMkLst>
      </pc:sldChg>
      <pc:sldChg chg="modSp new del mod">
        <pc:chgData name="Pastor Jason Kauranen" userId="e0c3930084765aaa" providerId="LiveId" clId="{A438F859-A371-4CA2-BA51-2B86427404E9}" dt="2026-04-15T17:52:45.279" v="11549" actId="47"/>
        <pc:sldMkLst>
          <pc:docMk/>
          <pc:sldMk cId="2957183874" sldId="302"/>
        </pc:sldMkLst>
      </pc:sldChg>
      <pc:sldChg chg="modSp new del mod">
        <pc:chgData name="Pastor Jason Kauranen" userId="e0c3930084765aaa" providerId="LiveId" clId="{A438F859-A371-4CA2-BA51-2B86427404E9}" dt="2026-04-15T17:52:46.196" v="11550" actId="47"/>
        <pc:sldMkLst>
          <pc:docMk/>
          <pc:sldMk cId="168918475" sldId="303"/>
        </pc:sldMkLst>
      </pc:sldChg>
      <pc:sldChg chg="modSp new del mod">
        <pc:chgData name="Pastor Jason Kauranen" userId="e0c3930084765aaa" providerId="LiveId" clId="{A438F859-A371-4CA2-BA51-2B86427404E9}" dt="2026-04-15T17:52:48.094" v="11551" actId="47"/>
        <pc:sldMkLst>
          <pc:docMk/>
          <pc:sldMk cId="599386462" sldId="304"/>
        </pc:sldMkLst>
      </pc:sldChg>
      <pc:sldChg chg="modSp new del mod ord">
        <pc:chgData name="Pastor Jason Kauranen" userId="e0c3930084765aaa" providerId="LiveId" clId="{A438F859-A371-4CA2-BA51-2B86427404E9}" dt="2026-04-15T17:52:44.360" v="11548" actId="47"/>
        <pc:sldMkLst>
          <pc:docMk/>
          <pc:sldMk cId="2699194000" sldId="305"/>
        </pc:sldMkLst>
      </pc:sldChg>
      <pc:sldChg chg="modSp new del mod">
        <pc:chgData name="Pastor Jason Kauranen" userId="e0c3930084765aaa" providerId="LiveId" clId="{A438F859-A371-4CA2-BA51-2B86427404E9}" dt="2026-04-15T17:52:49.187" v="11552" actId="47"/>
        <pc:sldMkLst>
          <pc:docMk/>
          <pc:sldMk cId="138257212" sldId="306"/>
        </pc:sldMkLst>
      </pc:sldChg>
      <pc:sldChg chg="modSp new del mod">
        <pc:chgData name="Pastor Jason Kauranen" userId="e0c3930084765aaa" providerId="LiveId" clId="{A438F859-A371-4CA2-BA51-2B86427404E9}" dt="2026-04-15T17:52:49.723" v="11553" actId="47"/>
        <pc:sldMkLst>
          <pc:docMk/>
          <pc:sldMk cId="1073801450" sldId="307"/>
        </pc:sldMkLst>
      </pc:sldChg>
      <pc:sldChg chg="modSp new del mod">
        <pc:chgData name="Pastor Jason Kauranen" userId="e0c3930084765aaa" providerId="LiveId" clId="{A438F859-A371-4CA2-BA51-2B86427404E9}" dt="2026-04-15T17:52:50.140" v="11554" actId="47"/>
        <pc:sldMkLst>
          <pc:docMk/>
          <pc:sldMk cId="1846350441" sldId="308"/>
        </pc:sldMkLst>
      </pc:sldChg>
      <pc:sldChg chg="modSp new del mod">
        <pc:chgData name="Pastor Jason Kauranen" userId="e0c3930084765aaa" providerId="LiveId" clId="{A438F859-A371-4CA2-BA51-2B86427404E9}" dt="2026-04-15T17:52:50.537" v="11555" actId="47"/>
        <pc:sldMkLst>
          <pc:docMk/>
          <pc:sldMk cId="2884058600" sldId="309"/>
        </pc:sldMkLst>
      </pc:sldChg>
      <pc:sldChg chg="modSp new del mod">
        <pc:chgData name="Pastor Jason Kauranen" userId="e0c3930084765aaa" providerId="LiveId" clId="{A438F859-A371-4CA2-BA51-2B86427404E9}" dt="2026-04-15T17:52:51.131" v="11556" actId="47"/>
        <pc:sldMkLst>
          <pc:docMk/>
          <pc:sldMk cId="1785706913" sldId="310"/>
        </pc:sldMkLst>
      </pc:sldChg>
      <pc:sldChg chg="modSp new del mod">
        <pc:chgData name="Pastor Jason Kauranen" userId="e0c3930084765aaa" providerId="LiveId" clId="{A438F859-A371-4CA2-BA51-2B86427404E9}" dt="2026-04-15T17:52:51.643" v="11557" actId="47"/>
        <pc:sldMkLst>
          <pc:docMk/>
          <pc:sldMk cId="2101952032" sldId="311"/>
        </pc:sldMkLst>
      </pc:sldChg>
      <pc:sldChg chg="modSp new del mod">
        <pc:chgData name="Pastor Jason Kauranen" userId="e0c3930084765aaa" providerId="LiveId" clId="{A438F859-A371-4CA2-BA51-2B86427404E9}" dt="2026-04-15T17:52:53.257" v="11558" actId="47"/>
        <pc:sldMkLst>
          <pc:docMk/>
          <pc:sldMk cId="3134590989" sldId="312"/>
        </pc:sldMkLst>
      </pc:sldChg>
      <pc:sldChg chg="modSp new del mod">
        <pc:chgData name="Pastor Jason Kauranen" userId="e0c3930084765aaa" providerId="LiveId" clId="{A438F859-A371-4CA2-BA51-2B86427404E9}" dt="2026-04-15T17:52:54.088" v="11559" actId="47"/>
        <pc:sldMkLst>
          <pc:docMk/>
          <pc:sldMk cId="1203225052" sldId="313"/>
        </pc:sldMkLst>
      </pc:sldChg>
      <pc:sldChg chg="modSp new del mod">
        <pc:chgData name="Pastor Jason Kauranen" userId="e0c3930084765aaa" providerId="LiveId" clId="{A438F859-A371-4CA2-BA51-2B86427404E9}" dt="2026-04-15T17:52:55.518" v="11560" actId="47"/>
        <pc:sldMkLst>
          <pc:docMk/>
          <pc:sldMk cId="1171121921" sldId="314"/>
        </pc:sldMkLst>
      </pc:sldChg>
      <pc:sldChg chg="modSp new del mod">
        <pc:chgData name="Pastor Jason Kauranen" userId="e0c3930084765aaa" providerId="LiveId" clId="{A438F859-A371-4CA2-BA51-2B86427404E9}" dt="2026-04-15T17:53:01.325" v="11561" actId="47"/>
        <pc:sldMkLst>
          <pc:docMk/>
          <pc:sldMk cId="1731016711" sldId="315"/>
        </pc:sldMkLst>
      </pc:sldChg>
      <pc:sldChg chg="modSp new del mod">
        <pc:chgData name="Pastor Jason Kauranen" userId="e0c3930084765aaa" providerId="LiveId" clId="{A438F859-A371-4CA2-BA51-2B86427404E9}" dt="2026-04-15T17:53:02.181" v="11562" actId="47"/>
        <pc:sldMkLst>
          <pc:docMk/>
          <pc:sldMk cId="4009348905" sldId="316"/>
        </pc:sldMkLst>
      </pc:sldChg>
      <pc:sldChg chg="modSp new del mod">
        <pc:chgData name="Pastor Jason Kauranen" userId="e0c3930084765aaa" providerId="LiveId" clId="{A438F859-A371-4CA2-BA51-2B86427404E9}" dt="2026-04-15T17:53:05.794" v="11563" actId="47"/>
        <pc:sldMkLst>
          <pc:docMk/>
          <pc:sldMk cId="3731777339" sldId="317"/>
        </pc:sldMkLst>
      </pc:sldChg>
      <pc:sldChg chg="modSp new del mod">
        <pc:chgData name="Pastor Jason Kauranen" userId="e0c3930084765aaa" providerId="LiveId" clId="{A438F859-A371-4CA2-BA51-2B86427404E9}" dt="2026-04-15T17:53:06.339" v="11564" actId="47"/>
        <pc:sldMkLst>
          <pc:docMk/>
          <pc:sldMk cId="3759761658" sldId="318"/>
        </pc:sldMkLst>
      </pc:sldChg>
      <pc:sldChg chg="modSp new del mod">
        <pc:chgData name="Pastor Jason Kauranen" userId="e0c3930084765aaa" providerId="LiveId" clId="{A438F859-A371-4CA2-BA51-2B86427404E9}" dt="2026-04-15T17:53:07.816" v="11565" actId="47"/>
        <pc:sldMkLst>
          <pc:docMk/>
          <pc:sldMk cId="3369266641" sldId="319"/>
        </pc:sldMkLst>
      </pc:sldChg>
      <pc:sldChg chg="modSp new del mod">
        <pc:chgData name="Pastor Jason Kauranen" userId="e0c3930084765aaa" providerId="LiveId" clId="{A438F859-A371-4CA2-BA51-2B86427404E9}" dt="2026-04-15T17:53:10.350" v="11566" actId="47"/>
        <pc:sldMkLst>
          <pc:docMk/>
          <pc:sldMk cId="2779217477" sldId="320"/>
        </pc:sldMkLst>
      </pc:sldChg>
      <pc:sldChg chg="modSp new mod">
        <pc:chgData name="Pastor Jason Kauranen" userId="e0c3930084765aaa" providerId="LiveId" clId="{A438F859-A371-4CA2-BA51-2B86427404E9}" dt="2026-04-15T17:58:25.902" v="11613" actId="20577"/>
        <pc:sldMkLst>
          <pc:docMk/>
          <pc:sldMk cId="140212317" sldId="321"/>
        </pc:sldMkLst>
        <pc:spChg chg="mod">
          <ac:chgData name="Pastor Jason Kauranen" userId="e0c3930084765aaa" providerId="LiveId" clId="{A438F859-A371-4CA2-BA51-2B86427404E9}" dt="2026-04-15T17:58:25.902" v="11613" actId="20577"/>
          <ac:spMkLst>
            <pc:docMk/>
            <pc:sldMk cId="140212317" sldId="321"/>
            <ac:spMk id="2" creationId="{908452E2-C981-8A5B-3CF8-0AFEECF52DAA}"/>
          </ac:spMkLst>
        </pc:spChg>
      </pc:sldChg>
      <pc:sldChg chg="modSp new mod">
        <pc:chgData name="Pastor Jason Kauranen" userId="e0c3930084765aaa" providerId="LiveId" clId="{A438F859-A371-4CA2-BA51-2B86427404E9}" dt="2026-04-15T17:59:15.731" v="11618" actId="20577"/>
        <pc:sldMkLst>
          <pc:docMk/>
          <pc:sldMk cId="447829945" sldId="322"/>
        </pc:sldMkLst>
        <pc:spChg chg="mod">
          <ac:chgData name="Pastor Jason Kauranen" userId="e0c3930084765aaa" providerId="LiveId" clId="{A438F859-A371-4CA2-BA51-2B86427404E9}" dt="2026-04-15T17:59:15.731" v="11618" actId="20577"/>
          <ac:spMkLst>
            <pc:docMk/>
            <pc:sldMk cId="447829945" sldId="322"/>
            <ac:spMk id="2" creationId="{F60EA63F-E0EC-65C9-4BA4-AFFDB269DF34}"/>
          </ac:spMkLst>
        </pc:spChg>
      </pc:sldChg>
      <pc:sldChg chg="modSp new mod">
        <pc:chgData name="Pastor Jason Kauranen" userId="e0c3930084765aaa" providerId="LiveId" clId="{A438F859-A371-4CA2-BA51-2B86427404E9}" dt="2026-04-15T18:00:11.521" v="11624" actId="20577"/>
        <pc:sldMkLst>
          <pc:docMk/>
          <pc:sldMk cId="2073668000" sldId="323"/>
        </pc:sldMkLst>
        <pc:spChg chg="mod">
          <ac:chgData name="Pastor Jason Kauranen" userId="e0c3930084765aaa" providerId="LiveId" clId="{A438F859-A371-4CA2-BA51-2B86427404E9}" dt="2026-04-15T18:00:11.521" v="11624" actId="20577"/>
          <ac:spMkLst>
            <pc:docMk/>
            <pc:sldMk cId="2073668000" sldId="323"/>
            <ac:spMk id="2" creationId="{44E76EAB-8974-1C91-07C3-09FF82068EBF}"/>
          </ac:spMkLst>
        </pc:spChg>
      </pc:sldChg>
      <pc:sldChg chg="modSp new mod">
        <pc:chgData name="Pastor Jason Kauranen" userId="e0c3930084765aaa" providerId="LiveId" clId="{A438F859-A371-4CA2-BA51-2B86427404E9}" dt="2026-04-15T18:02:41.436" v="11626"/>
        <pc:sldMkLst>
          <pc:docMk/>
          <pc:sldMk cId="3709070484" sldId="324"/>
        </pc:sldMkLst>
        <pc:spChg chg="mod">
          <ac:chgData name="Pastor Jason Kauranen" userId="e0c3930084765aaa" providerId="LiveId" clId="{A438F859-A371-4CA2-BA51-2B86427404E9}" dt="2026-04-15T18:02:41.436" v="11626"/>
          <ac:spMkLst>
            <pc:docMk/>
            <pc:sldMk cId="3709070484" sldId="324"/>
            <ac:spMk id="2" creationId="{3B1AD94C-EE23-A498-C5E6-8C6260F3F481}"/>
          </ac:spMkLst>
        </pc:spChg>
      </pc:sldChg>
      <pc:sldChg chg="modSp new mod">
        <pc:chgData name="Pastor Jason Kauranen" userId="e0c3930084765aaa" providerId="LiveId" clId="{A438F859-A371-4CA2-BA51-2B86427404E9}" dt="2026-04-15T18:06:55.416" v="11629" actId="115"/>
        <pc:sldMkLst>
          <pc:docMk/>
          <pc:sldMk cId="1847074181" sldId="325"/>
        </pc:sldMkLst>
        <pc:spChg chg="mod">
          <ac:chgData name="Pastor Jason Kauranen" userId="e0c3930084765aaa" providerId="LiveId" clId="{A438F859-A371-4CA2-BA51-2B86427404E9}" dt="2026-04-15T18:06:55.416" v="11629" actId="115"/>
          <ac:spMkLst>
            <pc:docMk/>
            <pc:sldMk cId="1847074181" sldId="325"/>
            <ac:spMk id="2" creationId="{D54B95BB-3233-B5C6-4DE9-619C45768EEC}"/>
          </ac:spMkLst>
        </pc:spChg>
      </pc:sldChg>
      <pc:sldChg chg="modSp new mod">
        <pc:chgData name="Pastor Jason Kauranen" userId="e0c3930084765aaa" providerId="LiveId" clId="{A438F859-A371-4CA2-BA51-2B86427404E9}" dt="2026-04-15T18:07:13.337" v="11631"/>
        <pc:sldMkLst>
          <pc:docMk/>
          <pc:sldMk cId="1535768275" sldId="326"/>
        </pc:sldMkLst>
        <pc:spChg chg="mod">
          <ac:chgData name="Pastor Jason Kauranen" userId="e0c3930084765aaa" providerId="LiveId" clId="{A438F859-A371-4CA2-BA51-2B86427404E9}" dt="2026-04-15T18:07:13.337" v="11631"/>
          <ac:spMkLst>
            <pc:docMk/>
            <pc:sldMk cId="1535768275" sldId="326"/>
            <ac:spMk id="2" creationId="{B8355008-DBE8-8509-BDDC-2B2157CA7046}"/>
          </ac:spMkLst>
        </pc:spChg>
      </pc:sldChg>
      <pc:sldChg chg="modSp new mod">
        <pc:chgData name="Pastor Jason Kauranen" userId="e0c3930084765aaa" providerId="LiveId" clId="{A438F859-A371-4CA2-BA51-2B86427404E9}" dt="2026-04-15T18:09:41.578" v="11645" actId="115"/>
        <pc:sldMkLst>
          <pc:docMk/>
          <pc:sldMk cId="3565857942" sldId="327"/>
        </pc:sldMkLst>
        <pc:spChg chg="mod">
          <ac:chgData name="Pastor Jason Kauranen" userId="e0c3930084765aaa" providerId="LiveId" clId="{A438F859-A371-4CA2-BA51-2B86427404E9}" dt="2026-04-15T18:09:41.578" v="11645" actId="115"/>
          <ac:spMkLst>
            <pc:docMk/>
            <pc:sldMk cId="3565857942" sldId="327"/>
            <ac:spMk id="2" creationId="{C6F5FC00-126E-C14F-FB1A-C0D8BF515FDC}"/>
          </ac:spMkLst>
        </pc:spChg>
      </pc:sldChg>
      <pc:sldChg chg="modSp new mod">
        <pc:chgData name="Pastor Jason Kauranen" userId="e0c3930084765aaa" providerId="LiveId" clId="{A438F859-A371-4CA2-BA51-2B86427404E9}" dt="2026-04-15T18:17:32.085" v="11669" actId="115"/>
        <pc:sldMkLst>
          <pc:docMk/>
          <pc:sldMk cId="1785686277" sldId="328"/>
        </pc:sldMkLst>
        <pc:spChg chg="mod">
          <ac:chgData name="Pastor Jason Kauranen" userId="e0c3930084765aaa" providerId="LiveId" clId="{A438F859-A371-4CA2-BA51-2B86427404E9}" dt="2026-04-15T18:17:32.085" v="11669" actId="115"/>
          <ac:spMkLst>
            <pc:docMk/>
            <pc:sldMk cId="1785686277" sldId="328"/>
            <ac:spMk id="2" creationId="{4BAA0B88-1A24-C605-DA33-DADF35C8FDD9}"/>
          </ac:spMkLst>
        </pc:spChg>
      </pc:sldChg>
      <pc:sldChg chg="modSp new mod">
        <pc:chgData name="Pastor Jason Kauranen" userId="e0c3930084765aaa" providerId="LiveId" clId="{A438F859-A371-4CA2-BA51-2B86427404E9}" dt="2026-04-15T18:08:13.778" v="11640"/>
        <pc:sldMkLst>
          <pc:docMk/>
          <pc:sldMk cId="154126552" sldId="329"/>
        </pc:sldMkLst>
        <pc:spChg chg="mod">
          <ac:chgData name="Pastor Jason Kauranen" userId="e0c3930084765aaa" providerId="LiveId" clId="{A438F859-A371-4CA2-BA51-2B86427404E9}" dt="2026-04-15T18:08:13.778" v="11640"/>
          <ac:spMkLst>
            <pc:docMk/>
            <pc:sldMk cId="154126552" sldId="329"/>
            <ac:spMk id="2" creationId="{B5734BD9-1F60-3B21-5796-816BBC70A2B4}"/>
          </ac:spMkLst>
        </pc:spChg>
      </pc:sldChg>
      <pc:sldChg chg="modSp new mod">
        <pc:chgData name="Pastor Jason Kauranen" userId="e0c3930084765aaa" providerId="LiveId" clId="{A438F859-A371-4CA2-BA51-2B86427404E9}" dt="2026-04-15T18:09:52.422" v="11647" actId="115"/>
        <pc:sldMkLst>
          <pc:docMk/>
          <pc:sldMk cId="257799688" sldId="330"/>
        </pc:sldMkLst>
        <pc:spChg chg="mod">
          <ac:chgData name="Pastor Jason Kauranen" userId="e0c3930084765aaa" providerId="LiveId" clId="{A438F859-A371-4CA2-BA51-2B86427404E9}" dt="2026-04-15T18:09:52.422" v="11647" actId="115"/>
          <ac:spMkLst>
            <pc:docMk/>
            <pc:sldMk cId="257799688" sldId="330"/>
            <ac:spMk id="2" creationId="{18084474-AAC8-DEC5-AC55-9012C6FC8FBD}"/>
          </ac:spMkLst>
        </pc:spChg>
      </pc:sldChg>
      <pc:sldChg chg="modSp new mod">
        <pc:chgData name="Pastor Jason Kauranen" userId="e0c3930084765aaa" providerId="LiveId" clId="{A438F859-A371-4CA2-BA51-2B86427404E9}" dt="2026-04-15T18:11:01.661" v="11651" actId="115"/>
        <pc:sldMkLst>
          <pc:docMk/>
          <pc:sldMk cId="1182736697" sldId="331"/>
        </pc:sldMkLst>
        <pc:spChg chg="mod">
          <ac:chgData name="Pastor Jason Kauranen" userId="e0c3930084765aaa" providerId="LiveId" clId="{A438F859-A371-4CA2-BA51-2B86427404E9}" dt="2026-04-15T18:11:01.661" v="11651" actId="115"/>
          <ac:spMkLst>
            <pc:docMk/>
            <pc:sldMk cId="1182736697" sldId="331"/>
            <ac:spMk id="2" creationId="{BB9A3577-3868-2E45-308B-1C069679E5AB}"/>
          </ac:spMkLst>
        </pc:spChg>
      </pc:sldChg>
      <pc:sldChg chg="modSp new mod">
        <pc:chgData name="Pastor Jason Kauranen" userId="e0c3930084765aaa" providerId="LiveId" clId="{A438F859-A371-4CA2-BA51-2B86427404E9}" dt="2026-04-15T18:13:05.714" v="11658" actId="115"/>
        <pc:sldMkLst>
          <pc:docMk/>
          <pc:sldMk cId="2170213157" sldId="332"/>
        </pc:sldMkLst>
        <pc:spChg chg="mod">
          <ac:chgData name="Pastor Jason Kauranen" userId="e0c3930084765aaa" providerId="LiveId" clId="{A438F859-A371-4CA2-BA51-2B86427404E9}" dt="2026-04-15T18:13:05.714" v="11658" actId="115"/>
          <ac:spMkLst>
            <pc:docMk/>
            <pc:sldMk cId="2170213157" sldId="332"/>
            <ac:spMk id="2" creationId="{BB76E55B-56C3-4D42-E39E-EB2C3E503E2E}"/>
          </ac:spMkLst>
        </pc:spChg>
      </pc:sldChg>
      <pc:sldChg chg="modSp new mod">
        <pc:chgData name="Pastor Jason Kauranen" userId="e0c3930084765aaa" providerId="LiveId" clId="{A438F859-A371-4CA2-BA51-2B86427404E9}" dt="2026-04-15T18:13:01.154" v="11657" actId="115"/>
        <pc:sldMkLst>
          <pc:docMk/>
          <pc:sldMk cId="2672322041" sldId="333"/>
        </pc:sldMkLst>
        <pc:spChg chg="mod">
          <ac:chgData name="Pastor Jason Kauranen" userId="e0c3930084765aaa" providerId="LiveId" clId="{A438F859-A371-4CA2-BA51-2B86427404E9}" dt="2026-04-15T18:13:01.154" v="11657" actId="115"/>
          <ac:spMkLst>
            <pc:docMk/>
            <pc:sldMk cId="2672322041" sldId="333"/>
            <ac:spMk id="2" creationId="{C5065D72-F76E-5D7A-A8A0-8906B45AC7BD}"/>
          </ac:spMkLst>
        </pc:spChg>
      </pc:sldChg>
      <pc:sldChg chg="modSp new mod">
        <pc:chgData name="Pastor Jason Kauranen" userId="e0c3930084765aaa" providerId="LiveId" clId="{A438F859-A371-4CA2-BA51-2B86427404E9}" dt="2026-04-15T18:18:28.088" v="11678" actId="20577"/>
        <pc:sldMkLst>
          <pc:docMk/>
          <pc:sldMk cId="3973329148" sldId="334"/>
        </pc:sldMkLst>
        <pc:spChg chg="mod">
          <ac:chgData name="Pastor Jason Kauranen" userId="e0c3930084765aaa" providerId="LiveId" clId="{A438F859-A371-4CA2-BA51-2B86427404E9}" dt="2026-04-15T18:18:28.088" v="11678" actId="20577"/>
          <ac:spMkLst>
            <pc:docMk/>
            <pc:sldMk cId="3973329148" sldId="334"/>
            <ac:spMk id="2" creationId="{23EFCFFB-FC60-4171-1F0C-DE163EA0F17D}"/>
          </ac:spMkLst>
        </pc:spChg>
      </pc:sldChg>
      <pc:sldChg chg="modSp new mod">
        <pc:chgData name="Pastor Jason Kauranen" userId="e0c3930084765aaa" providerId="LiveId" clId="{A438F859-A371-4CA2-BA51-2B86427404E9}" dt="2026-04-15T18:19:42.316" v="11686" actId="20577"/>
        <pc:sldMkLst>
          <pc:docMk/>
          <pc:sldMk cId="1107716144" sldId="335"/>
        </pc:sldMkLst>
        <pc:spChg chg="mod">
          <ac:chgData name="Pastor Jason Kauranen" userId="e0c3930084765aaa" providerId="LiveId" clId="{A438F859-A371-4CA2-BA51-2B86427404E9}" dt="2026-04-15T18:19:42.316" v="11686" actId="20577"/>
          <ac:spMkLst>
            <pc:docMk/>
            <pc:sldMk cId="1107716144" sldId="335"/>
            <ac:spMk id="2" creationId="{68D3484A-6778-C293-1709-2EF4CC133B71}"/>
          </ac:spMkLst>
        </pc:spChg>
      </pc:sldChg>
      <pc:sldChg chg="modSp new mod">
        <pc:chgData name="Pastor Jason Kauranen" userId="e0c3930084765aaa" providerId="LiveId" clId="{A438F859-A371-4CA2-BA51-2B86427404E9}" dt="2026-04-15T18:21:58.907" v="11689" actId="113"/>
        <pc:sldMkLst>
          <pc:docMk/>
          <pc:sldMk cId="2159441290" sldId="336"/>
        </pc:sldMkLst>
        <pc:spChg chg="mod">
          <ac:chgData name="Pastor Jason Kauranen" userId="e0c3930084765aaa" providerId="LiveId" clId="{A438F859-A371-4CA2-BA51-2B86427404E9}" dt="2026-04-15T18:21:58.907" v="11689" actId="113"/>
          <ac:spMkLst>
            <pc:docMk/>
            <pc:sldMk cId="2159441290" sldId="336"/>
            <ac:spMk id="2" creationId="{FE96681C-3005-F0EC-CAEF-77F4EAF711EA}"/>
          </ac:spMkLst>
        </pc:spChg>
      </pc:sldChg>
      <pc:sldChg chg="modSp new mod">
        <pc:chgData name="Pastor Jason Kauranen" userId="e0c3930084765aaa" providerId="LiveId" clId="{A438F859-A371-4CA2-BA51-2B86427404E9}" dt="2026-04-15T18:24:50.564" v="11742" actId="20577"/>
        <pc:sldMkLst>
          <pc:docMk/>
          <pc:sldMk cId="1573045546" sldId="337"/>
        </pc:sldMkLst>
        <pc:spChg chg="mod">
          <ac:chgData name="Pastor Jason Kauranen" userId="e0c3930084765aaa" providerId="LiveId" clId="{A438F859-A371-4CA2-BA51-2B86427404E9}" dt="2026-04-15T18:24:50.564" v="11742" actId="20577"/>
          <ac:spMkLst>
            <pc:docMk/>
            <pc:sldMk cId="1573045546" sldId="337"/>
            <ac:spMk id="2" creationId="{2CC56516-267F-AC4B-7C33-A87E8BE3B360}"/>
          </ac:spMkLst>
        </pc:spChg>
      </pc:sldChg>
      <pc:sldChg chg="modSp new mod">
        <pc:chgData name="Pastor Jason Kauranen" userId="e0c3930084765aaa" providerId="LiveId" clId="{A438F859-A371-4CA2-BA51-2B86427404E9}" dt="2026-04-15T18:32:15.327" v="11778" actId="115"/>
        <pc:sldMkLst>
          <pc:docMk/>
          <pc:sldMk cId="3467942595" sldId="338"/>
        </pc:sldMkLst>
        <pc:spChg chg="mod">
          <ac:chgData name="Pastor Jason Kauranen" userId="e0c3930084765aaa" providerId="LiveId" clId="{A438F859-A371-4CA2-BA51-2B86427404E9}" dt="2026-04-15T18:32:15.327" v="11778" actId="115"/>
          <ac:spMkLst>
            <pc:docMk/>
            <pc:sldMk cId="3467942595" sldId="338"/>
            <ac:spMk id="2" creationId="{A19DD45E-0204-5FD5-CA02-9C0EFFF38596}"/>
          </ac:spMkLst>
        </pc:spChg>
      </pc:sldChg>
      <pc:sldChg chg="new">
        <pc:chgData name="Pastor Jason Kauranen" userId="e0c3930084765aaa" providerId="LiveId" clId="{A438F859-A371-4CA2-BA51-2B86427404E9}" dt="2026-04-15T18:16:54.998" v="11664" actId="680"/>
        <pc:sldMkLst>
          <pc:docMk/>
          <pc:sldMk cId="1689147409" sldId="339"/>
        </pc:sldMkLst>
      </pc:sldChg>
      <pc:sldChg chg="modSp new mod">
        <pc:chgData name="Pastor Jason Kauranen" userId="e0c3930084765aaa" providerId="LiveId" clId="{A438F859-A371-4CA2-BA51-2B86427404E9}" dt="2026-04-15T18:26:05.664" v="11753" actId="20577"/>
        <pc:sldMkLst>
          <pc:docMk/>
          <pc:sldMk cId="3694501589" sldId="340"/>
        </pc:sldMkLst>
        <pc:spChg chg="mod">
          <ac:chgData name="Pastor Jason Kauranen" userId="e0c3930084765aaa" providerId="LiveId" clId="{A438F859-A371-4CA2-BA51-2B86427404E9}" dt="2026-04-15T18:26:05.664" v="11753" actId="20577"/>
          <ac:spMkLst>
            <pc:docMk/>
            <pc:sldMk cId="3694501589" sldId="340"/>
            <ac:spMk id="2" creationId="{7D70A955-ABEA-F254-9170-A0DE3057E117}"/>
          </ac:spMkLst>
        </pc:spChg>
      </pc:sldChg>
      <pc:sldChg chg="modSp new mod">
        <pc:chgData name="Pastor Jason Kauranen" userId="e0c3930084765aaa" providerId="LiveId" clId="{A438F859-A371-4CA2-BA51-2B86427404E9}" dt="2026-04-15T18:28:23.331" v="11759" actId="20577"/>
        <pc:sldMkLst>
          <pc:docMk/>
          <pc:sldMk cId="1417548883" sldId="341"/>
        </pc:sldMkLst>
        <pc:spChg chg="mod">
          <ac:chgData name="Pastor Jason Kauranen" userId="e0c3930084765aaa" providerId="LiveId" clId="{A438F859-A371-4CA2-BA51-2B86427404E9}" dt="2026-04-15T18:28:23.331" v="11759" actId="20577"/>
          <ac:spMkLst>
            <pc:docMk/>
            <pc:sldMk cId="1417548883" sldId="341"/>
            <ac:spMk id="2" creationId="{6CA31E80-D64A-1A21-BCE6-8974FE720A73}"/>
          </ac:spMkLst>
        </pc:spChg>
      </pc:sldChg>
      <pc:sldChg chg="modSp new mod">
        <pc:chgData name="Pastor Jason Kauranen" userId="e0c3930084765aaa" providerId="LiveId" clId="{A438F859-A371-4CA2-BA51-2B86427404E9}" dt="2026-04-15T18:29:21.476" v="11764" actId="20577"/>
        <pc:sldMkLst>
          <pc:docMk/>
          <pc:sldMk cId="3326011085" sldId="342"/>
        </pc:sldMkLst>
        <pc:spChg chg="mod">
          <ac:chgData name="Pastor Jason Kauranen" userId="e0c3930084765aaa" providerId="LiveId" clId="{A438F859-A371-4CA2-BA51-2B86427404E9}" dt="2026-04-15T18:29:21.476" v="11764" actId="20577"/>
          <ac:spMkLst>
            <pc:docMk/>
            <pc:sldMk cId="3326011085" sldId="342"/>
            <ac:spMk id="2" creationId="{EBD27621-8E24-2BD9-46CA-19BFE25F55BF}"/>
          </ac:spMkLst>
        </pc:spChg>
      </pc:sldChg>
      <pc:sldChg chg="modSp new mod">
        <pc:chgData name="Pastor Jason Kauranen" userId="e0c3930084765aaa" providerId="LiveId" clId="{A438F859-A371-4CA2-BA51-2B86427404E9}" dt="2026-04-15T18:30:15.140" v="11768" actId="255"/>
        <pc:sldMkLst>
          <pc:docMk/>
          <pc:sldMk cId="1401099048" sldId="343"/>
        </pc:sldMkLst>
        <pc:spChg chg="mod">
          <ac:chgData name="Pastor Jason Kauranen" userId="e0c3930084765aaa" providerId="LiveId" clId="{A438F859-A371-4CA2-BA51-2B86427404E9}" dt="2026-04-15T18:30:15.140" v="11768" actId="255"/>
          <ac:spMkLst>
            <pc:docMk/>
            <pc:sldMk cId="1401099048" sldId="343"/>
            <ac:spMk id="2" creationId="{7AD94C9B-CE92-CE7F-B6FE-E64F797FB721}"/>
          </ac:spMkLst>
        </pc:spChg>
      </pc:sldChg>
      <pc:sldChg chg="modSp new mod">
        <pc:chgData name="Pastor Jason Kauranen" userId="e0c3930084765aaa" providerId="LiveId" clId="{A438F859-A371-4CA2-BA51-2B86427404E9}" dt="2026-04-15T18:31:32.759" v="11775" actId="20577"/>
        <pc:sldMkLst>
          <pc:docMk/>
          <pc:sldMk cId="1506791859" sldId="344"/>
        </pc:sldMkLst>
        <pc:spChg chg="mod">
          <ac:chgData name="Pastor Jason Kauranen" userId="e0c3930084765aaa" providerId="LiveId" clId="{A438F859-A371-4CA2-BA51-2B86427404E9}" dt="2026-04-15T18:31:32.759" v="11775" actId="20577"/>
          <ac:spMkLst>
            <pc:docMk/>
            <pc:sldMk cId="1506791859" sldId="344"/>
            <ac:spMk id="2" creationId="{6F5AA945-7EBC-DA42-9C0A-A122EA896011}"/>
          </ac:spMkLst>
        </pc:spChg>
      </pc:sldChg>
      <pc:sldChg chg="add ord">
        <pc:chgData name="Pastor Jason Kauranen" userId="e0c3930084765aaa" providerId="LiveId" clId="{A438F859-A371-4CA2-BA51-2B86427404E9}" dt="2026-04-15T18:26:26.684" v="11756"/>
        <pc:sldMkLst>
          <pc:docMk/>
          <pc:sldMk cId="3199426633" sldId="345"/>
        </pc:sldMkLst>
      </pc:sldChg>
      <pc:sldChg chg="modSp new mod">
        <pc:chgData name="Pastor Jason Kauranen" userId="e0c3930084765aaa" providerId="LiveId" clId="{A438F859-A371-4CA2-BA51-2B86427404E9}" dt="2026-04-15T18:32:51.399" v="11783"/>
        <pc:sldMkLst>
          <pc:docMk/>
          <pc:sldMk cId="2685508417" sldId="346"/>
        </pc:sldMkLst>
        <pc:spChg chg="mod">
          <ac:chgData name="Pastor Jason Kauranen" userId="e0c3930084765aaa" providerId="LiveId" clId="{A438F859-A371-4CA2-BA51-2B86427404E9}" dt="2026-04-15T18:32:51.399" v="11783"/>
          <ac:spMkLst>
            <pc:docMk/>
            <pc:sldMk cId="2685508417" sldId="346"/>
            <ac:spMk id="2" creationId="{56A2A5D0-064E-4A84-8550-3775554958A0}"/>
          </ac:spMkLst>
        </pc:spChg>
      </pc:sldChg>
      <pc:sldChg chg="modSp new mod">
        <pc:chgData name="Pastor Jason Kauranen" userId="e0c3930084765aaa" providerId="LiveId" clId="{A438F859-A371-4CA2-BA51-2B86427404E9}" dt="2026-04-15T18:34:21.825" v="11797" actId="20577"/>
        <pc:sldMkLst>
          <pc:docMk/>
          <pc:sldMk cId="3464733967" sldId="347"/>
        </pc:sldMkLst>
        <pc:spChg chg="mod">
          <ac:chgData name="Pastor Jason Kauranen" userId="e0c3930084765aaa" providerId="LiveId" clId="{A438F859-A371-4CA2-BA51-2B86427404E9}" dt="2026-04-15T18:34:21.825" v="11797" actId="20577"/>
          <ac:spMkLst>
            <pc:docMk/>
            <pc:sldMk cId="3464733967" sldId="347"/>
            <ac:spMk id="2" creationId="{B2317FBB-53A0-9380-71C7-02DBF58A451B}"/>
          </ac:spMkLst>
        </pc:spChg>
      </pc:sldChg>
      <pc:sldChg chg="modSp new mod">
        <pc:chgData name="Pastor Jason Kauranen" userId="e0c3930084765aaa" providerId="LiveId" clId="{A438F859-A371-4CA2-BA51-2B86427404E9}" dt="2026-04-15T18:38:05.243" v="11870" actId="20577"/>
        <pc:sldMkLst>
          <pc:docMk/>
          <pc:sldMk cId="1105907266" sldId="348"/>
        </pc:sldMkLst>
        <pc:spChg chg="mod">
          <ac:chgData name="Pastor Jason Kauranen" userId="e0c3930084765aaa" providerId="LiveId" clId="{A438F859-A371-4CA2-BA51-2B86427404E9}" dt="2026-04-15T18:38:05.243" v="11870" actId="20577"/>
          <ac:spMkLst>
            <pc:docMk/>
            <pc:sldMk cId="1105907266" sldId="348"/>
            <ac:spMk id="2" creationId="{51504919-7D23-C2B9-72EF-7B56F7828CC2}"/>
          </ac:spMkLst>
        </pc:spChg>
      </pc:sldChg>
      <pc:sldChg chg="modSp new mod">
        <pc:chgData name="Pastor Jason Kauranen" userId="e0c3930084765aaa" providerId="LiveId" clId="{A438F859-A371-4CA2-BA51-2B86427404E9}" dt="2026-04-15T18:50:54.352" v="11876" actId="20577"/>
        <pc:sldMkLst>
          <pc:docMk/>
          <pc:sldMk cId="2697317234" sldId="349"/>
        </pc:sldMkLst>
        <pc:spChg chg="mod">
          <ac:chgData name="Pastor Jason Kauranen" userId="e0c3930084765aaa" providerId="LiveId" clId="{A438F859-A371-4CA2-BA51-2B86427404E9}" dt="2026-04-15T18:50:54.352" v="11876" actId="20577"/>
          <ac:spMkLst>
            <pc:docMk/>
            <pc:sldMk cId="2697317234" sldId="349"/>
            <ac:spMk id="2" creationId="{3F8D4E9C-6BCB-101E-073D-713EE41265F8}"/>
          </ac:spMkLst>
        </pc:spChg>
      </pc:sldChg>
      <pc:sldChg chg="modSp new mod">
        <pc:chgData name="Pastor Jason Kauranen" userId="e0c3930084765aaa" providerId="LiveId" clId="{A438F859-A371-4CA2-BA51-2B86427404E9}" dt="2026-04-15T18:52:22.795" v="11887" actId="20577"/>
        <pc:sldMkLst>
          <pc:docMk/>
          <pc:sldMk cId="3361134955" sldId="350"/>
        </pc:sldMkLst>
        <pc:spChg chg="mod">
          <ac:chgData name="Pastor Jason Kauranen" userId="e0c3930084765aaa" providerId="LiveId" clId="{A438F859-A371-4CA2-BA51-2B86427404E9}" dt="2026-04-15T18:52:22.795" v="11887" actId="20577"/>
          <ac:spMkLst>
            <pc:docMk/>
            <pc:sldMk cId="3361134955" sldId="350"/>
            <ac:spMk id="2" creationId="{03B5E441-A265-8AAD-0FA9-14252CEEA983}"/>
          </ac:spMkLst>
        </pc:spChg>
      </pc:sldChg>
      <pc:sldChg chg="modSp new mod">
        <pc:chgData name="Pastor Jason Kauranen" userId="e0c3930084765aaa" providerId="LiveId" clId="{A438F859-A371-4CA2-BA51-2B86427404E9}" dt="2026-04-15T18:54:01.353" v="11890" actId="20577"/>
        <pc:sldMkLst>
          <pc:docMk/>
          <pc:sldMk cId="4073002030" sldId="351"/>
        </pc:sldMkLst>
        <pc:spChg chg="mod">
          <ac:chgData name="Pastor Jason Kauranen" userId="e0c3930084765aaa" providerId="LiveId" clId="{A438F859-A371-4CA2-BA51-2B86427404E9}" dt="2026-04-15T18:54:01.353" v="11890" actId="20577"/>
          <ac:spMkLst>
            <pc:docMk/>
            <pc:sldMk cId="4073002030" sldId="351"/>
            <ac:spMk id="2" creationId="{6B87D725-763D-3887-66C7-E8A474C108C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5FC00-126E-C14F-FB1A-C0D8BF515FDC}"/>
              </a:ext>
            </a:extLst>
          </p:cNvPr>
          <p:cNvSpPr>
            <a:spLocks noGrp="1"/>
          </p:cNvSpPr>
          <p:nvPr>
            <p:ph type="title"/>
          </p:nvPr>
        </p:nvSpPr>
        <p:spPr/>
        <p:txBody>
          <a:bodyPr/>
          <a:lstStyle/>
          <a:p>
            <a:r>
              <a:rPr lang="en-US" sz="4400" dirty="0"/>
              <a:t>Lev 4:13 ‘Now if </a:t>
            </a:r>
            <a:r>
              <a:rPr lang="en-US" sz="4400" u="sng" dirty="0"/>
              <a:t>the whole congregation of Israel</a:t>
            </a:r>
            <a:r>
              <a:rPr lang="en-US" sz="4400" dirty="0"/>
              <a:t> commits error and the matter escapes the notice of the assembly, and they commit any of the things which the Lord has commanded not to be done, and </a:t>
            </a:r>
            <a:r>
              <a:rPr lang="en-US" sz="4400" u="sng" dirty="0"/>
              <a:t>they become guilty</a:t>
            </a:r>
            <a:r>
              <a:rPr lang="en-US" sz="4400" dirty="0"/>
              <a:t>; </a:t>
            </a:r>
          </a:p>
        </p:txBody>
      </p:sp>
    </p:spTree>
    <p:extLst>
      <p:ext uri="{BB962C8B-B14F-4D97-AF65-F5344CB8AC3E}">
        <p14:creationId xmlns:p14="http://schemas.microsoft.com/office/powerpoint/2010/main" val="356585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34BD9-1F60-3B21-5796-816BBC70A2B4}"/>
              </a:ext>
            </a:extLst>
          </p:cNvPr>
          <p:cNvSpPr>
            <a:spLocks noGrp="1"/>
          </p:cNvSpPr>
          <p:nvPr>
            <p:ph type="title"/>
          </p:nvPr>
        </p:nvSpPr>
        <p:spPr/>
        <p:txBody>
          <a:bodyPr/>
          <a:lstStyle/>
          <a:p>
            <a:r>
              <a:rPr lang="en-US" sz="4400" dirty="0"/>
              <a:t>Lev 4:17 and the priest shall dip his finger in the blood and sprinkle it seven times before the Lord, in front of the veil.</a:t>
            </a:r>
          </a:p>
        </p:txBody>
      </p:sp>
    </p:spTree>
    <p:extLst>
      <p:ext uri="{BB962C8B-B14F-4D97-AF65-F5344CB8AC3E}">
        <p14:creationId xmlns:p14="http://schemas.microsoft.com/office/powerpoint/2010/main" val="15412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84474-AAC8-DEC5-AC55-9012C6FC8FBD}"/>
              </a:ext>
            </a:extLst>
          </p:cNvPr>
          <p:cNvSpPr>
            <a:spLocks noGrp="1"/>
          </p:cNvSpPr>
          <p:nvPr>
            <p:ph type="title"/>
          </p:nvPr>
        </p:nvSpPr>
        <p:spPr/>
        <p:txBody>
          <a:bodyPr/>
          <a:lstStyle/>
          <a:p>
            <a:r>
              <a:rPr lang="en-US" sz="4400" dirty="0"/>
              <a:t>Lev 4:22 ‘When </a:t>
            </a:r>
            <a:r>
              <a:rPr lang="en-US" sz="4400" u="sng" dirty="0"/>
              <a:t>a leader sins and unintentionally</a:t>
            </a:r>
            <a:r>
              <a:rPr lang="en-US" sz="4400" dirty="0"/>
              <a:t> does any one of all the things which the Lord his God has commanded not to be done, and </a:t>
            </a:r>
            <a:r>
              <a:rPr lang="en-US" sz="4400" u="sng" dirty="0"/>
              <a:t>he becomes guilty</a:t>
            </a:r>
            <a:r>
              <a:rPr lang="en-US" sz="4400" dirty="0"/>
              <a:t>, </a:t>
            </a:r>
          </a:p>
        </p:txBody>
      </p:sp>
    </p:spTree>
    <p:extLst>
      <p:ext uri="{BB962C8B-B14F-4D97-AF65-F5344CB8AC3E}">
        <p14:creationId xmlns:p14="http://schemas.microsoft.com/office/powerpoint/2010/main" val="257799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A3577-3868-2E45-308B-1C069679E5AB}"/>
              </a:ext>
            </a:extLst>
          </p:cNvPr>
          <p:cNvSpPr>
            <a:spLocks noGrp="1"/>
          </p:cNvSpPr>
          <p:nvPr>
            <p:ph type="title"/>
          </p:nvPr>
        </p:nvSpPr>
        <p:spPr/>
        <p:txBody>
          <a:bodyPr/>
          <a:lstStyle/>
          <a:p>
            <a:r>
              <a:rPr lang="en-US" sz="4400" dirty="0"/>
              <a:t>Lev 4:27 ‘Now if anyone of the </a:t>
            </a:r>
            <a:r>
              <a:rPr lang="en-US" sz="4400" u="sng" dirty="0"/>
              <a:t>common people sins unintentionally</a:t>
            </a:r>
            <a:r>
              <a:rPr lang="en-US" sz="4400" dirty="0"/>
              <a:t> in doing any of the things which the Lord has commanded not to be done, and </a:t>
            </a:r>
            <a:r>
              <a:rPr lang="en-US" sz="4400" u="sng" dirty="0"/>
              <a:t>becomes guilty</a:t>
            </a:r>
            <a:r>
              <a:rPr lang="en-US" sz="4400" dirty="0"/>
              <a:t>, </a:t>
            </a:r>
          </a:p>
        </p:txBody>
      </p:sp>
    </p:spTree>
    <p:extLst>
      <p:ext uri="{BB962C8B-B14F-4D97-AF65-F5344CB8AC3E}">
        <p14:creationId xmlns:p14="http://schemas.microsoft.com/office/powerpoint/2010/main" val="1182736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6E55B-56C3-4D42-E39E-EB2C3E503E2E}"/>
              </a:ext>
            </a:extLst>
          </p:cNvPr>
          <p:cNvSpPr>
            <a:spLocks noGrp="1"/>
          </p:cNvSpPr>
          <p:nvPr>
            <p:ph type="title"/>
          </p:nvPr>
        </p:nvSpPr>
        <p:spPr/>
        <p:txBody>
          <a:bodyPr/>
          <a:lstStyle/>
          <a:p>
            <a:r>
              <a:rPr lang="en-US" sz="4400" dirty="0"/>
              <a:t>Lev 4:31b … Thus the priest shall make atonement for him, and he </a:t>
            </a:r>
            <a:r>
              <a:rPr lang="en-US" sz="4400" u="sng" dirty="0"/>
              <a:t>will be forgiven</a:t>
            </a:r>
            <a:r>
              <a:rPr lang="en-US" sz="4400" dirty="0"/>
              <a:t>. </a:t>
            </a:r>
          </a:p>
        </p:txBody>
      </p:sp>
    </p:spTree>
    <p:extLst>
      <p:ext uri="{BB962C8B-B14F-4D97-AF65-F5344CB8AC3E}">
        <p14:creationId xmlns:p14="http://schemas.microsoft.com/office/powerpoint/2010/main" val="2170213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65D72-F76E-5D7A-A8A0-8906B45AC7BD}"/>
              </a:ext>
            </a:extLst>
          </p:cNvPr>
          <p:cNvSpPr>
            <a:spLocks noGrp="1"/>
          </p:cNvSpPr>
          <p:nvPr>
            <p:ph type="title"/>
          </p:nvPr>
        </p:nvSpPr>
        <p:spPr/>
        <p:txBody>
          <a:bodyPr/>
          <a:lstStyle/>
          <a:p>
            <a:r>
              <a:rPr lang="en-US" sz="4400" dirty="0"/>
              <a:t>Lev 4:35b… Thus the priest shall make atonement for him in regard to his sin which he has committed, and he </a:t>
            </a:r>
            <a:r>
              <a:rPr lang="en-US" sz="4400" u="sng" dirty="0"/>
              <a:t>will be forgiven</a:t>
            </a:r>
            <a:r>
              <a:rPr lang="en-US" sz="4400" dirty="0"/>
              <a:t>. </a:t>
            </a:r>
          </a:p>
        </p:txBody>
      </p:sp>
    </p:spTree>
    <p:extLst>
      <p:ext uri="{BB962C8B-B14F-4D97-AF65-F5344CB8AC3E}">
        <p14:creationId xmlns:p14="http://schemas.microsoft.com/office/powerpoint/2010/main" val="2672322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A0B88-1A24-C605-DA33-DADF35C8FDD9}"/>
              </a:ext>
            </a:extLst>
          </p:cNvPr>
          <p:cNvSpPr>
            <a:spLocks noGrp="1"/>
          </p:cNvSpPr>
          <p:nvPr>
            <p:ph type="title"/>
          </p:nvPr>
        </p:nvSpPr>
        <p:spPr/>
        <p:txBody>
          <a:bodyPr/>
          <a:lstStyle/>
          <a:p>
            <a:r>
              <a:rPr lang="en-US" sz="4400" dirty="0"/>
              <a:t>Lev 4:2 “Speak to the sons of Israel, saying, ‘If a person </a:t>
            </a:r>
            <a:r>
              <a:rPr lang="en-US" sz="4400" u="sng" dirty="0"/>
              <a:t>sins unintentionally </a:t>
            </a:r>
            <a:r>
              <a:rPr lang="en-US" sz="4400" dirty="0"/>
              <a:t>in any of the things which the Lord has commanded not to be done, and commits any of them,</a:t>
            </a:r>
          </a:p>
        </p:txBody>
      </p:sp>
    </p:spTree>
    <p:extLst>
      <p:ext uri="{BB962C8B-B14F-4D97-AF65-F5344CB8AC3E}">
        <p14:creationId xmlns:p14="http://schemas.microsoft.com/office/powerpoint/2010/main" val="1785686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FCFFB-FC60-4171-1F0C-DE163EA0F17D}"/>
              </a:ext>
            </a:extLst>
          </p:cNvPr>
          <p:cNvSpPr>
            <a:spLocks noGrp="1"/>
          </p:cNvSpPr>
          <p:nvPr>
            <p:ph type="title"/>
          </p:nvPr>
        </p:nvSpPr>
        <p:spPr/>
        <p:txBody>
          <a:bodyPr/>
          <a:lstStyle/>
          <a:p>
            <a:r>
              <a:rPr lang="en-US" sz="4400" dirty="0"/>
              <a:t>Unintentional - </a:t>
            </a:r>
            <a:r>
              <a:rPr lang="en-US" sz="4400" i="1" dirty="0" err="1"/>
              <a:t>ḇišḡāḡāh</a:t>
            </a:r>
            <a:r>
              <a:rPr lang="en-US" sz="4400" dirty="0"/>
              <a:t>  - </a:t>
            </a:r>
            <a:br>
              <a:rPr lang="en-US" sz="4400" dirty="0"/>
            </a:br>
            <a:r>
              <a:rPr lang="en-US" sz="4400" dirty="0"/>
              <a:t>(H7684 Bi-</a:t>
            </a:r>
            <a:r>
              <a:rPr lang="en-US" sz="4400" dirty="0" err="1"/>
              <a:t>shgah</a:t>
            </a:r>
            <a:r>
              <a:rPr lang="en-US" sz="4400" dirty="0"/>
              <a:t>-GAH)</a:t>
            </a:r>
            <a:br>
              <a:rPr lang="en-US" sz="4400" dirty="0"/>
            </a:br>
            <a:r>
              <a:rPr lang="en-US" sz="4400" dirty="0"/>
              <a:t>= inadvertent transgression; a mistake</a:t>
            </a:r>
            <a:br>
              <a:rPr lang="en-US" sz="4400" dirty="0"/>
            </a:br>
            <a:r>
              <a:rPr lang="en-US" sz="4400" dirty="0"/>
              <a:t>= error of ignorance; at unawares, unwittingly.</a:t>
            </a:r>
            <a:br>
              <a:rPr lang="en-US" sz="4400" dirty="0"/>
            </a:br>
            <a:r>
              <a:rPr lang="en-US" sz="4400" dirty="0"/>
              <a:t>*From root </a:t>
            </a:r>
            <a:r>
              <a:rPr lang="en-US" sz="4400" i="1" dirty="0" err="1"/>
              <a:t>shagag</a:t>
            </a:r>
            <a:r>
              <a:rPr lang="en-US" sz="4400" dirty="0"/>
              <a:t> meaning </a:t>
            </a:r>
            <a:br>
              <a:rPr lang="en-US" sz="4400" dirty="0"/>
            </a:br>
            <a:r>
              <a:rPr lang="en-US" sz="4400" dirty="0"/>
              <a:t>= to go astray, to wander. </a:t>
            </a:r>
            <a:br>
              <a:rPr lang="en-US" sz="4400" dirty="0"/>
            </a:br>
            <a:endParaRPr lang="en-US" sz="4400" dirty="0"/>
          </a:p>
        </p:txBody>
      </p:sp>
    </p:spTree>
    <p:extLst>
      <p:ext uri="{BB962C8B-B14F-4D97-AF65-F5344CB8AC3E}">
        <p14:creationId xmlns:p14="http://schemas.microsoft.com/office/powerpoint/2010/main" val="39733291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3484A-6778-C293-1709-2EF4CC133B71}"/>
              </a:ext>
            </a:extLst>
          </p:cNvPr>
          <p:cNvSpPr>
            <a:spLocks noGrp="1"/>
          </p:cNvSpPr>
          <p:nvPr>
            <p:ph type="title"/>
          </p:nvPr>
        </p:nvSpPr>
        <p:spPr/>
        <p:txBody>
          <a:bodyPr/>
          <a:lstStyle/>
          <a:p>
            <a:r>
              <a:rPr lang="en-US" sz="4400" dirty="0"/>
              <a:t>‘Sins’ – </a:t>
            </a:r>
            <a:r>
              <a:rPr lang="en-US" sz="4400" i="1" dirty="0" err="1"/>
              <a:t>chata</a:t>
            </a:r>
            <a:r>
              <a:rPr lang="en-US" sz="4400" i="1" dirty="0"/>
              <a:t>’ </a:t>
            </a:r>
            <a:r>
              <a:rPr lang="en-US" sz="4400" dirty="0"/>
              <a:t>– </a:t>
            </a:r>
            <a:br>
              <a:rPr lang="en-US" sz="4400" dirty="0"/>
            </a:br>
            <a:r>
              <a:rPr lang="en-US" sz="4400" dirty="0"/>
              <a:t>(H2398  </a:t>
            </a:r>
            <a:r>
              <a:rPr lang="en-US" sz="4400" dirty="0" err="1"/>
              <a:t>khaw</a:t>
            </a:r>
            <a:r>
              <a:rPr lang="en-US" sz="4400" dirty="0"/>
              <a:t>-taw’)</a:t>
            </a:r>
            <a:br>
              <a:rPr lang="en-US" sz="4400" dirty="0"/>
            </a:br>
            <a:br>
              <a:rPr lang="en-US" sz="4400" dirty="0"/>
            </a:br>
            <a:r>
              <a:rPr lang="en-US" sz="4400" dirty="0"/>
              <a:t>= to miss, go wrong, sin</a:t>
            </a:r>
            <a:br>
              <a:rPr lang="en-US" sz="4400" dirty="0"/>
            </a:br>
            <a:br>
              <a:rPr lang="en-US" sz="4400" dirty="0"/>
            </a:br>
            <a:r>
              <a:rPr lang="en-US" sz="4400" dirty="0"/>
              <a:t> *Qual stem  indicates this is always against God. </a:t>
            </a:r>
            <a:br>
              <a:rPr lang="en-US" sz="4400" dirty="0"/>
            </a:br>
            <a:endParaRPr lang="en-US" sz="4400" dirty="0"/>
          </a:p>
        </p:txBody>
      </p:sp>
    </p:spTree>
    <p:extLst>
      <p:ext uri="{BB962C8B-B14F-4D97-AF65-F5344CB8AC3E}">
        <p14:creationId xmlns:p14="http://schemas.microsoft.com/office/powerpoint/2010/main" val="1107716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6681C-3005-F0EC-CAEF-77F4EAF711EA}"/>
              </a:ext>
            </a:extLst>
          </p:cNvPr>
          <p:cNvSpPr>
            <a:spLocks noGrp="1"/>
          </p:cNvSpPr>
          <p:nvPr>
            <p:ph type="title"/>
          </p:nvPr>
        </p:nvSpPr>
        <p:spPr/>
        <p:txBody>
          <a:bodyPr/>
          <a:lstStyle/>
          <a:p>
            <a:r>
              <a:rPr lang="en-US" sz="4400" dirty="0"/>
              <a:t>1Jo 1:7 </a:t>
            </a:r>
            <a:r>
              <a:rPr lang="en-US" sz="4400" b="0" dirty="0"/>
              <a:t>but if we walk in the Light as He Himself is in the Light, we have fellowship with one another,</a:t>
            </a:r>
            <a:r>
              <a:rPr lang="en-US" sz="4400" dirty="0"/>
              <a:t> and the blood of Jesus His Son cleanses us from all sin. </a:t>
            </a:r>
          </a:p>
        </p:txBody>
      </p:sp>
    </p:spTree>
    <p:extLst>
      <p:ext uri="{BB962C8B-B14F-4D97-AF65-F5344CB8AC3E}">
        <p14:creationId xmlns:p14="http://schemas.microsoft.com/office/powerpoint/2010/main" val="2159441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057 </a:t>
            </a:r>
            <a:br>
              <a:rPr lang="en-US" sz="4400" dirty="0"/>
            </a:br>
            <a:br>
              <a:rPr lang="en-US" sz="3600" dirty="0"/>
            </a:br>
            <a:r>
              <a:rPr lang="en-US" sz="3400" dirty="0"/>
              <a:t>The Analogies of the Shadows; Unintentional Sins Carry Guilt, Ignorance Is Not </a:t>
            </a:r>
            <a:br>
              <a:rPr lang="en-US" sz="3400" dirty="0"/>
            </a:br>
            <a:r>
              <a:rPr lang="en-US" sz="3400" dirty="0"/>
              <a:t>An Excuse - Part 9.</a:t>
            </a:r>
            <a:br>
              <a:rPr lang="en-US" sz="3600" dirty="0"/>
            </a:br>
            <a:br>
              <a:rPr lang="en-US" sz="3600" dirty="0"/>
            </a:br>
            <a:r>
              <a:rPr lang="en-US" sz="4000" dirty="0"/>
              <a:t>Pastor Jason Kauranen</a:t>
            </a:r>
            <a:br>
              <a:rPr lang="en-US" sz="4000" dirty="0"/>
            </a:br>
            <a:r>
              <a:rPr lang="en-US" sz="4000" dirty="0"/>
              <a:t>Wednesday April 15,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56516-267F-AC4B-7C33-A87E8BE3B360}"/>
              </a:ext>
            </a:extLst>
          </p:cNvPr>
          <p:cNvSpPr>
            <a:spLocks noGrp="1"/>
          </p:cNvSpPr>
          <p:nvPr>
            <p:ph type="title"/>
          </p:nvPr>
        </p:nvSpPr>
        <p:spPr/>
        <p:txBody>
          <a:bodyPr/>
          <a:lstStyle/>
          <a:p>
            <a:r>
              <a:rPr lang="en-US" sz="4400" dirty="0"/>
              <a:t>God’s Divine Wisdom speaking:</a:t>
            </a:r>
            <a:br>
              <a:rPr lang="en-US" sz="4400" dirty="0"/>
            </a:br>
            <a:br>
              <a:rPr lang="en-US" sz="4400" dirty="0"/>
            </a:br>
            <a:r>
              <a:rPr lang="en-US" sz="4400" dirty="0"/>
              <a:t>Pro 1:23 “Turn to my reproof,</a:t>
            </a:r>
            <a:br>
              <a:rPr lang="en-US" sz="4400" dirty="0"/>
            </a:br>
            <a:r>
              <a:rPr lang="en-US" sz="4400" dirty="0"/>
              <a:t>Behold, I will pour out my spirit on you;</a:t>
            </a:r>
            <a:br>
              <a:rPr lang="en-US" sz="4400" dirty="0"/>
            </a:br>
            <a:r>
              <a:rPr lang="en-US" sz="4400" dirty="0"/>
              <a:t>I will make my words (doctrine) known to you. </a:t>
            </a:r>
            <a:br>
              <a:rPr lang="en-US" sz="4400" dirty="0"/>
            </a:br>
            <a:endParaRPr lang="en-US" sz="4400" dirty="0"/>
          </a:p>
        </p:txBody>
      </p:sp>
    </p:spTree>
    <p:extLst>
      <p:ext uri="{BB962C8B-B14F-4D97-AF65-F5344CB8AC3E}">
        <p14:creationId xmlns:p14="http://schemas.microsoft.com/office/powerpoint/2010/main" val="1573045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0A955-ABEA-F254-9170-A0DE3057E117}"/>
              </a:ext>
            </a:extLst>
          </p:cNvPr>
          <p:cNvSpPr>
            <a:spLocks noGrp="1"/>
          </p:cNvSpPr>
          <p:nvPr>
            <p:ph type="title"/>
          </p:nvPr>
        </p:nvSpPr>
        <p:spPr/>
        <p:txBody>
          <a:bodyPr/>
          <a:lstStyle/>
          <a:p>
            <a:r>
              <a:rPr lang="en-US" sz="4400" dirty="0"/>
              <a:t>John 14:26 But the Helper, </a:t>
            </a:r>
            <a:br>
              <a:rPr lang="en-US" sz="4400" dirty="0"/>
            </a:br>
            <a:r>
              <a:rPr lang="en-US" sz="4400" dirty="0"/>
              <a:t>the Holy Spirit, whom the Father will send in My name, He will teach you all things, and bring to your remembrance all that </a:t>
            </a:r>
            <a:br>
              <a:rPr lang="en-US" sz="4400" dirty="0"/>
            </a:br>
            <a:r>
              <a:rPr lang="en-US" sz="4400" dirty="0"/>
              <a:t>I said to you.</a:t>
            </a:r>
          </a:p>
        </p:txBody>
      </p:sp>
    </p:spTree>
    <p:extLst>
      <p:ext uri="{BB962C8B-B14F-4D97-AF65-F5344CB8AC3E}">
        <p14:creationId xmlns:p14="http://schemas.microsoft.com/office/powerpoint/2010/main" val="3694501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6A4D7-532B-9961-D2EE-1D85B8E2C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09C84-D2AA-EC80-6F0F-8F0D6916C392}"/>
              </a:ext>
            </a:extLst>
          </p:cNvPr>
          <p:cNvSpPr>
            <a:spLocks noGrp="1"/>
          </p:cNvSpPr>
          <p:nvPr>
            <p:ph type="title"/>
          </p:nvPr>
        </p:nvSpPr>
        <p:spPr/>
        <p:txBody>
          <a:bodyPr/>
          <a:lstStyle/>
          <a:p>
            <a:r>
              <a:rPr lang="en-US" sz="4400" dirty="0"/>
              <a:t>God’s Divine Wisdom speaking:</a:t>
            </a:r>
            <a:br>
              <a:rPr lang="en-US" sz="4400" dirty="0"/>
            </a:br>
            <a:br>
              <a:rPr lang="en-US" sz="4400" dirty="0"/>
            </a:br>
            <a:r>
              <a:rPr lang="en-US" sz="4400" dirty="0"/>
              <a:t>Pro 1:23 “Turn to my reproof,</a:t>
            </a:r>
            <a:br>
              <a:rPr lang="en-US" sz="4400" dirty="0"/>
            </a:br>
            <a:r>
              <a:rPr lang="en-US" sz="4400" dirty="0"/>
              <a:t>Behold, I will pour out my spirit on you;</a:t>
            </a:r>
            <a:br>
              <a:rPr lang="en-US" sz="4400" dirty="0"/>
            </a:br>
            <a:r>
              <a:rPr lang="en-US" sz="4400" dirty="0"/>
              <a:t>I will make my words (doctrine) known to you. </a:t>
            </a:r>
            <a:br>
              <a:rPr lang="en-US" sz="4400" dirty="0"/>
            </a:br>
            <a:endParaRPr lang="en-US" sz="4400" dirty="0"/>
          </a:p>
        </p:txBody>
      </p:sp>
    </p:spTree>
    <p:extLst>
      <p:ext uri="{BB962C8B-B14F-4D97-AF65-F5344CB8AC3E}">
        <p14:creationId xmlns:p14="http://schemas.microsoft.com/office/powerpoint/2010/main" val="31994266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31E80-D64A-1A21-BCE6-8974FE720A73}"/>
              </a:ext>
            </a:extLst>
          </p:cNvPr>
          <p:cNvSpPr>
            <a:spLocks noGrp="1"/>
          </p:cNvSpPr>
          <p:nvPr>
            <p:ph type="title"/>
          </p:nvPr>
        </p:nvSpPr>
        <p:spPr/>
        <p:txBody>
          <a:bodyPr/>
          <a:lstStyle/>
          <a:p>
            <a:br>
              <a:rPr lang="en-US" sz="4800" dirty="0"/>
            </a:br>
            <a:r>
              <a:rPr lang="en-US" sz="4800" dirty="0" err="1"/>
              <a:t>Psa</a:t>
            </a:r>
            <a:r>
              <a:rPr lang="en-US" sz="4800" dirty="0"/>
              <a:t> 51:3 For I know my transgressions,</a:t>
            </a:r>
            <a:br>
              <a:rPr lang="en-US" sz="4800" dirty="0"/>
            </a:br>
            <a:r>
              <a:rPr lang="en-US" sz="4800" dirty="0"/>
              <a:t>And my sin is ever before me. </a:t>
            </a:r>
            <a:br>
              <a:rPr lang="en-US" dirty="0"/>
            </a:br>
            <a:endParaRPr lang="en-US" dirty="0"/>
          </a:p>
        </p:txBody>
      </p:sp>
    </p:spTree>
    <p:extLst>
      <p:ext uri="{BB962C8B-B14F-4D97-AF65-F5344CB8AC3E}">
        <p14:creationId xmlns:p14="http://schemas.microsoft.com/office/powerpoint/2010/main" val="14175488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27621-8E24-2BD9-46CA-19BFE25F55BF}"/>
              </a:ext>
            </a:extLst>
          </p:cNvPr>
          <p:cNvSpPr>
            <a:spLocks noGrp="1"/>
          </p:cNvSpPr>
          <p:nvPr>
            <p:ph type="title"/>
          </p:nvPr>
        </p:nvSpPr>
        <p:spPr/>
        <p:txBody>
          <a:bodyPr/>
          <a:lstStyle/>
          <a:p>
            <a:r>
              <a:rPr lang="en-US" sz="4400" dirty="0" err="1"/>
              <a:t>Psa</a:t>
            </a:r>
            <a:r>
              <a:rPr lang="en-US" sz="4400" dirty="0"/>
              <a:t> 51:4 Against You, You only, </a:t>
            </a:r>
            <a:br>
              <a:rPr lang="en-US" sz="4400" dirty="0"/>
            </a:br>
            <a:r>
              <a:rPr lang="en-US" sz="4400" dirty="0"/>
              <a:t>I have sinned</a:t>
            </a:r>
            <a:br>
              <a:rPr lang="en-US" sz="4400" dirty="0"/>
            </a:br>
            <a:r>
              <a:rPr lang="en-US" sz="4400" dirty="0"/>
              <a:t>And done what is evil in </a:t>
            </a:r>
            <a:br>
              <a:rPr lang="en-US" sz="4400" dirty="0"/>
            </a:br>
            <a:r>
              <a:rPr lang="en-US" sz="4400" dirty="0"/>
              <a:t>Your sight,</a:t>
            </a:r>
            <a:br>
              <a:rPr lang="en-US" sz="4400" dirty="0"/>
            </a:br>
            <a:r>
              <a:rPr lang="en-US" sz="4400" dirty="0"/>
              <a:t>So that You are justified when You speak</a:t>
            </a:r>
            <a:br>
              <a:rPr lang="en-US" sz="4400" dirty="0"/>
            </a:br>
            <a:r>
              <a:rPr lang="en-US" sz="4400" dirty="0"/>
              <a:t>And blameless when You judge.</a:t>
            </a:r>
            <a:br>
              <a:rPr lang="en-US" sz="4400" dirty="0"/>
            </a:br>
            <a:endParaRPr lang="en-US" sz="4400" dirty="0"/>
          </a:p>
        </p:txBody>
      </p:sp>
    </p:spTree>
    <p:extLst>
      <p:ext uri="{BB962C8B-B14F-4D97-AF65-F5344CB8AC3E}">
        <p14:creationId xmlns:p14="http://schemas.microsoft.com/office/powerpoint/2010/main" val="33260110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94C9B-CE92-CE7F-B6FE-E64F797FB721}"/>
              </a:ext>
            </a:extLst>
          </p:cNvPr>
          <p:cNvSpPr>
            <a:spLocks noGrp="1"/>
          </p:cNvSpPr>
          <p:nvPr>
            <p:ph type="title"/>
          </p:nvPr>
        </p:nvSpPr>
        <p:spPr/>
        <p:txBody>
          <a:bodyPr/>
          <a:lstStyle/>
          <a:p>
            <a:r>
              <a:rPr lang="en-US" sz="4000" dirty="0" err="1"/>
              <a:t>Psa</a:t>
            </a:r>
            <a:r>
              <a:rPr lang="en-US" sz="4000" dirty="0"/>
              <a:t> 51:10 </a:t>
            </a:r>
            <a:r>
              <a:rPr lang="en-US" sz="4800" dirty="0"/>
              <a:t>Create in me a clean heart, O God,</a:t>
            </a:r>
            <a:br>
              <a:rPr lang="en-US" sz="4800" dirty="0"/>
            </a:br>
            <a:r>
              <a:rPr lang="en-US" sz="4800" dirty="0"/>
              <a:t>And renew a steadfast spirit within me.</a:t>
            </a:r>
            <a:br>
              <a:rPr lang="en-US" sz="4800" dirty="0"/>
            </a:br>
            <a:r>
              <a:rPr lang="en-US" sz="4000" dirty="0" err="1"/>
              <a:t>Psa</a:t>
            </a:r>
            <a:r>
              <a:rPr lang="en-US" sz="4000" dirty="0"/>
              <a:t> 51:11 </a:t>
            </a:r>
            <a:r>
              <a:rPr lang="en-US" sz="4800" dirty="0"/>
              <a:t>Do not cast me away from Your presence</a:t>
            </a:r>
            <a:br>
              <a:rPr lang="en-US" sz="4800" dirty="0"/>
            </a:br>
            <a:r>
              <a:rPr lang="en-US" sz="4800" dirty="0"/>
              <a:t>And do not take Your Holy Spirit from me. </a:t>
            </a:r>
            <a:br>
              <a:rPr lang="en-US" sz="4800" dirty="0"/>
            </a:br>
            <a:endParaRPr lang="en-US" sz="4800" dirty="0"/>
          </a:p>
        </p:txBody>
      </p:sp>
    </p:spTree>
    <p:extLst>
      <p:ext uri="{BB962C8B-B14F-4D97-AF65-F5344CB8AC3E}">
        <p14:creationId xmlns:p14="http://schemas.microsoft.com/office/powerpoint/2010/main" val="1401099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AA945-7EBC-DA42-9C0A-A122EA896011}"/>
              </a:ext>
            </a:extLst>
          </p:cNvPr>
          <p:cNvSpPr>
            <a:spLocks noGrp="1"/>
          </p:cNvSpPr>
          <p:nvPr>
            <p:ph type="title"/>
          </p:nvPr>
        </p:nvSpPr>
        <p:spPr/>
        <p:txBody>
          <a:bodyPr/>
          <a:lstStyle/>
          <a:p>
            <a:r>
              <a:rPr lang="en-US" sz="4000" dirty="0" err="1"/>
              <a:t>Psa</a:t>
            </a:r>
            <a:r>
              <a:rPr lang="en-US" sz="4000" dirty="0"/>
              <a:t> 51:12 </a:t>
            </a:r>
            <a:r>
              <a:rPr lang="en-US" sz="4800" dirty="0"/>
              <a:t>Restore to me the joy of Your salvation</a:t>
            </a:r>
            <a:br>
              <a:rPr lang="en-US" sz="4800" dirty="0"/>
            </a:br>
            <a:r>
              <a:rPr lang="en-US" sz="4800" dirty="0"/>
              <a:t>And sustain me with a willing spirit.</a:t>
            </a:r>
            <a:br>
              <a:rPr lang="en-US" sz="4800" dirty="0"/>
            </a:br>
            <a:r>
              <a:rPr lang="en-US" sz="4000" dirty="0" err="1"/>
              <a:t>Psa</a:t>
            </a:r>
            <a:r>
              <a:rPr lang="en-US" sz="4000" dirty="0"/>
              <a:t> 51:13 </a:t>
            </a:r>
            <a:r>
              <a:rPr lang="en-US" sz="4800" dirty="0"/>
              <a:t>Then I will teach transgressors Your ways,</a:t>
            </a:r>
            <a:br>
              <a:rPr lang="en-US" sz="4800" dirty="0"/>
            </a:br>
            <a:r>
              <a:rPr lang="en-US" sz="4800" dirty="0"/>
              <a:t>And sinners will be converted to You. </a:t>
            </a:r>
            <a:br>
              <a:rPr lang="en-US" sz="4800" dirty="0"/>
            </a:br>
            <a:endParaRPr lang="en-US" sz="4800" dirty="0"/>
          </a:p>
        </p:txBody>
      </p:sp>
    </p:spTree>
    <p:extLst>
      <p:ext uri="{BB962C8B-B14F-4D97-AF65-F5344CB8AC3E}">
        <p14:creationId xmlns:p14="http://schemas.microsoft.com/office/powerpoint/2010/main" val="1506791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DD45E-0204-5FD5-CA02-9C0EFFF38596}"/>
              </a:ext>
            </a:extLst>
          </p:cNvPr>
          <p:cNvSpPr>
            <a:spLocks noGrp="1"/>
          </p:cNvSpPr>
          <p:nvPr>
            <p:ph type="title"/>
          </p:nvPr>
        </p:nvSpPr>
        <p:spPr/>
        <p:txBody>
          <a:bodyPr/>
          <a:lstStyle/>
          <a:p>
            <a:r>
              <a:rPr lang="en-US" sz="4800" dirty="0"/>
              <a:t>Lev 4:3 if </a:t>
            </a:r>
            <a:r>
              <a:rPr lang="en-US" sz="4800" u="sng" dirty="0"/>
              <a:t>the anointed priest sins</a:t>
            </a:r>
            <a:r>
              <a:rPr lang="en-US" sz="4800" dirty="0"/>
              <a:t> so as to bring guilt on the people, then let him offer to the Lord a bull without defect as a sin offering for the sin he has committed.</a:t>
            </a:r>
          </a:p>
        </p:txBody>
      </p:sp>
    </p:spTree>
    <p:extLst>
      <p:ext uri="{BB962C8B-B14F-4D97-AF65-F5344CB8AC3E}">
        <p14:creationId xmlns:p14="http://schemas.microsoft.com/office/powerpoint/2010/main" val="34679425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2A5D0-064E-4A84-8550-3775554958A0}"/>
              </a:ext>
            </a:extLst>
          </p:cNvPr>
          <p:cNvSpPr>
            <a:spLocks noGrp="1"/>
          </p:cNvSpPr>
          <p:nvPr>
            <p:ph type="title"/>
          </p:nvPr>
        </p:nvSpPr>
        <p:spPr/>
        <p:txBody>
          <a:bodyPr/>
          <a:lstStyle/>
          <a:p>
            <a:r>
              <a:rPr lang="en-US" sz="4800" dirty="0"/>
              <a:t>Proverb 14:34 </a:t>
            </a:r>
            <a:br>
              <a:rPr lang="en-US" sz="4800" dirty="0"/>
            </a:br>
            <a:r>
              <a:rPr lang="en-US" sz="4800" dirty="0"/>
              <a:t>Righteousness exalts a nation,</a:t>
            </a:r>
            <a:br>
              <a:rPr lang="en-US" sz="4800" dirty="0"/>
            </a:br>
            <a:r>
              <a:rPr lang="en-US" sz="4800" dirty="0"/>
              <a:t>But sin is a disgrace to any people. </a:t>
            </a:r>
            <a:br>
              <a:rPr lang="en-US" sz="4800" dirty="0"/>
            </a:br>
            <a:endParaRPr lang="en-US" sz="4800" dirty="0"/>
          </a:p>
        </p:txBody>
      </p:sp>
    </p:spTree>
    <p:extLst>
      <p:ext uri="{BB962C8B-B14F-4D97-AF65-F5344CB8AC3E}">
        <p14:creationId xmlns:p14="http://schemas.microsoft.com/office/powerpoint/2010/main" val="26855084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7FBB-53A0-9380-71C7-02DBF58A451B}"/>
              </a:ext>
            </a:extLst>
          </p:cNvPr>
          <p:cNvSpPr>
            <a:spLocks noGrp="1"/>
          </p:cNvSpPr>
          <p:nvPr>
            <p:ph type="title"/>
          </p:nvPr>
        </p:nvSpPr>
        <p:spPr/>
        <p:txBody>
          <a:bodyPr/>
          <a:lstStyle/>
          <a:p>
            <a:r>
              <a:rPr lang="en-US" sz="4400" dirty="0"/>
              <a:t>‘to bring guilt on’ – </a:t>
            </a:r>
            <a:r>
              <a:rPr lang="en-US" sz="4400" i="1" dirty="0" err="1"/>
              <a:t>ashmah</a:t>
            </a:r>
            <a:r>
              <a:rPr lang="en-US" sz="4400" dirty="0"/>
              <a:t> – (H819 ash-maw’)</a:t>
            </a:r>
            <a:br>
              <a:rPr lang="en-US" sz="4400" dirty="0"/>
            </a:br>
            <a:r>
              <a:rPr lang="en-US" sz="4400" dirty="0"/>
              <a:t>  </a:t>
            </a:r>
            <a:br>
              <a:rPr lang="en-US" sz="4400" dirty="0"/>
            </a:br>
            <a:r>
              <a:rPr lang="en-US" sz="4400" dirty="0"/>
              <a:t>= guiltiness, a fault; wrongdoing,</a:t>
            </a:r>
            <a:br>
              <a:rPr lang="en-US" sz="4400" dirty="0"/>
            </a:br>
            <a:br>
              <a:rPr lang="en-US" sz="4400" dirty="0"/>
            </a:br>
            <a:r>
              <a:rPr lang="en-US" sz="4400" dirty="0"/>
              <a:t>= the presentation of a sin-offering</a:t>
            </a:r>
            <a:br>
              <a:rPr lang="en-US" sz="4400" dirty="0"/>
            </a:br>
            <a:endParaRPr lang="en-US" sz="4400" dirty="0"/>
          </a:p>
        </p:txBody>
      </p:sp>
    </p:spTree>
    <p:extLst>
      <p:ext uri="{BB962C8B-B14F-4D97-AF65-F5344CB8AC3E}">
        <p14:creationId xmlns:p14="http://schemas.microsoft.com/office/powerpoint/2010/main" val="3464733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04919-7D23-C2B9-72EF-7B56F7828CC2}"/>
              </a:ext>
            </a:extLst>
          </p:cNvPr>
          <p:cNvSpPr>
            <a:spLocks noGrp="1"/>
          </p:cNvSpPr>
          <p:nvPr>
            <p:ph type="title"/>
          </p:nvPr>
        </p:nvSpPr>
        <p:spPr/>
        <p:txBody>
          <a:bodyPr/>
          <a:lstStyle/>
          <a:p>
            <a:r>
              <a:rPr lang="en-US" sz="4400" dirty="0"/>
              <a:t>In God’s justice system … </a:t>
            </a:r>
            <a:br>
              <a:rPr lang="en-US" sz="4400" dirty="0"/>
            </a:br>
            <a:br>
              <a:rPr lang="en-US" sz="4400" dirty="0"/>
            </a:br>
            <a:r>
              <a:rPr lang="en-US" sz="4400" dirty="0"/>
              <a:t>This is Corporate Liability of failed leadership from the priesthood or high priest himself, that placed the entire nation under guilt. </a:t>
            </a:r>
            <a:br>
              <a:rPr lang="en-US" sz="4400" dirty="0"/>
            </a:br>
            <a:br>
              <a:rPr lang="en-US" sz="4400" dirty="0"/>
            </a:br>
            <a:r>
              <a:rPr lang="en-US" sz="4400" dirty="0"/>
              <a:t>(Lev 4:3)</a:t>
            </a:r>
          </a:p>
        </p:txBody>
      </p:sp>
    </p:spTree>
    <p:extLst>
      <p:ext uri="{BB962C8B-B14F-4D97-AF65-F5344CB8AC3E}">
        <p14:creationId xmlns:p14="http://schemas.microsoft.com/office/powerpoint/2010/main" val="11059072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D4E9C-6BCB-101E-073D-713EE41265F8}"/>
              </a:ext>
            </a:extLst>
          </p:cNvPr>
          <p:cNvSpPr>
            <a:spLocks noGrp="1"/>
          </p:cNvSpPr>
          <p:nvPr>
            <p:ph type="title"/>
          </p:nvPr>
        </p:nvSpPr>
        <p:spPr/>
        <p:txBody>
          <a:bodyPr/>
          <a:lstStyle/>
          <a:p>
            <a:r>
              <a:rPr lang="en-US" sz="4400" dirty="0"/>
              <a:t>Mat 7:1 “Do not judge so that you will not be judged. </a:t>
            </a:r>
            <a:br>
              <a:rPr lang="en-US" sz="4400" dirty="0"/>
            </a:br>
            <a:br>
              <a:rPr lang="en-US" sz="4400" dirty="0"/>
            </a:br>
            <a:r>
              <a:rPr lang="en-US" sz="4400" dirty="0"/>
              <a:t>Mat 7:2 For in the way you judge, you will be judged; and by your standard of measure, it will be measured to you. </a:t>
            </a:r>
            <a:br>
              <a:rPr lang="en-US" sz="4400" dirty="0"/>
            </a:br>
            <a:endParaRPr lang="en-US" sz="4400" dirty="0"/>
          </a:p>
        </p:txBody>
      </p:sp>
    </p:spTree>
    <p:extLst>
      <p:ext uri="{BB962C8B-B14F-4D97-AF65-F5344CB8AC3E}">
        <p14:creationId xmlns:p14="http://schemas.microsoft.com/office/powerpoint/2010/main" val="2697317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5E441-A265-8AAD-0FA9-14252CEEA983}"/>
              </a:ext>
            </a:extLst>
          </p:cNvPr>
          <p:cNvSpPr>
            <a:spLocks noGrp="1"/>
          </p:cNvSpPr>
          <p:nvPr>
            <p:ph type="title"/>
          </p:nvPr>
        </p:nvSpPr>
        <p:spPr/>
        <p:txBody>
          <a:bodyPr/>
          <a:lstStyle/>
          <a:p>
            <a:r>
              <a:rPr lang="en-US" sz="4800" dirty="0"/>
              <a:t>Principle – In God’s program, </a:t>
            </a:r>
            <a:br>
              <a:rPr lang="en-US" sz="4800" dirty="0"/>
            </a:br>
            <a:r>
              <a:rPr lang="en-US" sz="4800" dirty="0"/>
              <a:t>a leader’s ungodly decisions can “bring guilt on the people,” whereas humble obedience can lead people into renewal. </a:t>
            </a:r>
          </a:p>
        </p:txBody>
      </p:sp>
    </p:spTree>
    <p:extLst>
      <p:ext uri="{BB962C8B-B14F-4D97-AF65-F5344CB8AC3E}">
        <p14:creationId xmlns:p14="http://schemas.microsoft.com/office/powerpoint/2010/main" val="3361134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7D725-763D-3887-66C7-E8A474C108C8}"/>
              </a:ext>
            </a:extLst>
          </p:cNvPr>
          <p:cNvSpPr>
            <a:spLocks noGrp="1"/>
          </p:cNvSpPr>
          <p:nvPr>
            <p:ph type="title"/>
          </p:nvPr>
        </p:nvSpPr>
        <p:spPr/>
        <p:txBody>
          <a:bodyPr/>
          <a:lstStyle/>
          <a:p>
            <a:r>
              <a:rPr lang="en-US" sz="4800" dirty="0"/>
              <a:t>1Pe 2:24 and He Himself bore our sins in His body on the cross, so that we might die to sin and live to righteousness; for by His wounds, you </a:t>
            </a:r>
            <a:br>
              <a:rPr lang="en-US" sz="4800" dirty="0"/>
            </a:br>
            <a:r>
              <a:rPr lang="en-US" sz="4800" dirty="0"/>
              <a:t>were healed. </a:t>
            </a:r>
          </a:p>
        </p:txBody>
      </p:sp>
    </p:spTree>
    <p:extLst>
      <p:ext uri="{BB962C8B-B14F-4D97-AF65-F5344CB8AC3E}">
        <p14:creationId xmlns:p14="http://schemas.microsoft.com/office/powerpoint/2010/main" val="40730020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3BBB3-A66B-AA68-4B09-2D1B6E5574C3}"/>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689147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452E2-C981-8A5B-3CF8-0AFEECF52DAA}"/>
              </a:ext>
            </a:extLst>
          </p:cNvPr>
          <p:cNvSpPr>
            <a:spLocks noGrp="1"/>
          </p:cNvSpPr>
          <p:nvPr>
            <p:ph type="title"/>
          </p:nvPr>
        </p:nvSpPr>
        <p:spPr/>
        <p:txBody>
          <a:bodyPr/>
          <a:lstStyle/>
          <a:p>
            <a:r>
              <a:rPr lang="en-US" sz="4000" dirty="0"/>
              <a:t>1Co 10:11 Now these things happened to them as an example, and they were written for our instruction, upon whom the ends of the ages have come. </a:t>
            </a:r>
            <a:br>
              <a:rPr lang="en-US" sz="4000" dirty="0"/>
            </a:br>
            <a:br>
              <a:rPr lang="en-US" sz="4000" dirty="0"/>
            </a:br>
            <a:r>
              <a:rPr lang="en-US" sz="4000" dirty="0"/>
              <a:t> 1Co 10:12 Therefore let him who thinks he stands take heed that he does not fall. </a:t>
            </a:r>
          </a:p>
        </p:txBody>
      </p:sp>
    </p:spTree>
    <p:extLst>
      <p:ext uri="{BB962C8B-B14F-4D97-AF65-F5344CB8AC3E}">
        <p14:creationId xmlns:p14="http://schemas.microsoft.com/office/powerpoint/2010/main" val="14021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EA63F-E0EC-65C9-4BA4-AFFDB269DF34}"/>
              </a:ext>
            </a:extLst>
          </p:cNvPr>
          <p:cNvSpPr>
            <a:spLocks noGrp="1"/>
          </p:cNvSpPr>
          <p:nvPr>
            <p:ph type="title"/>
          </p:nvPr>
        </p:nvSpPr>
        <p:spPr/>
        <p:txBody>
          <a:bodyPr/>
          <a:lstStyle/>
          <a:p>
            <a:r>
              <a:rPr lang="en-US" sz="4000" dirty="0"/>
              <a:t>Jer 3:13 ‘Only acknowledge </a:t>
            </a:r>
            <a:br>
              <a:rPr lang="en-US" sz="4000" dirty="0"/>
            </a:br>
            <a:r>
              <a:rPr lang="en-US" sz="4000" dirty="0"/>
              <a:t>your iniquity,</a:t>
            </a:r>
            <a:br>
              <a:rPr lang="en-US" sz="4000" dirty="0"/>
            </a:br>
            <a:r>
              <a:rPr lang="en-US" sz="4000" dirty="0"/>
              <a:t>That you have transgressed against the Lord your God</a:t>
            </a:r>
            <a:br>
              <a:rPr lang="en-US" sz="4000" dirty="0"/>
            </a:br>
            <a:r>
              <a:rPr lang="en-US" sz="4000" dirty="0"/>
              <a:t>And have scattered your favors to the strangers under every green tree,</a:t>
            </a:r>
            <a:br>
              <a:rPr lang="en-US" sz="4000" dirty="0"/>
            </a:br>
            <a:r>
              <a:rPr lang="en-US" sz="4000" dirty="0"/>
              <a:t>And you have not obeyed My voice,’ declares the Lord. </a:t>
            </a:r>
            <a:br>
              <a:rPr lang="en-US" sz="4000" dirty="0"/>
            </a:br>
            <a:endParaRPr lang="en-US" sz="4000" dirty="0"/>
          </a:p>
        </p:txBody>
      </p:sp>
    </p:spTree>
    <p:extLst>
      <p:ext uri="{BB962C8B-B14F-4D97-AF65-F5344CB8AC3E}">
        <p14:creationId xmlns:p14="http://schemas.microsoft.com/office/powerpoint/2010/main" val="44782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6EAB-8974-1C91-07C3-09FF82068EBF}"/>
              </a:ext>
            </a:extLst>
          </p:cNvPr>
          <p:cNvSpPr>
            <a:spLocks noGrp="1"/>
          </p:cNvSpPr>
          <p:nvPr>
            <p:ph type="title"/>
          </p:nvPr>
        </p:nvSpPr>
        <p:spPr/>
        <p:txBody>
          <a:bodyPr/>
          <a:lstStyle/>
          <a:p>
            <a:r>
              <a:rPr lang="en-US" sz="4400" dirty="0"/>
              <a:t>Jer 3:14 ‘Return, O faithless sons,’ declares the Lord; </a:t>
            </a:r>
            <a:br>
              <a:rPr lang="en-US" sz="4400" dirty="0"/>
            </a:br>
            <a:r>
              <a:rPr lang="en-US" sz="4400" dirty="0"/>
              <a:t>‘For I am a master to you,</a:t>
            </a:r>
            <a:br>
              <a:rPr lang="en-US" sz="4400" dirty="0"/>
            </a:br>
            <a:r>
              <a:rPr lang="en-US" sz="4400" dirty="0"/>
              <a:t>And I will take you one from a city and two from a family, </a:t>
            </a:r>
            <a:br>
              <a:rPr lang="en-US" sz="4400" dirty="0"/>
            </a:br>
            <a:r>
              <a:rPr lang="en-US" sz="4400" dirty="0"/>
              <a:t>And I will bring you to Zion.’</a:t>
            </a:r>
            <a:br>
              <a:rPr lang="en-US" sz="4400" dirty="0"/>
            </a:br>
            <a:endParaRPr lang="en-US" sz="4400" dirty="0"/>
          </a:p>
        </p:txBody>
      </p:sp>
    </p:spTree>
    <p:extLst>
      <p:ext uri="{BB962C8B-B14F-4D97-AF65-F5344CB8AC3E}">
        <p14:creationId xmlns:p14="http://schemas.microsoft.com/office/powerpoint/2010/main" val="207366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AD94C-EE23-A498-C5E6-8C6260F3F481}"/>
              </a:ext>
            </a:extLst>
          </p:cNvPr>
          <p:cNvSpPr>
            <a:spLocks noGrp="1"/>
          </p:cNvSpPr>
          <p:nvPr>
            <p:ph type="title"/>
          </p:nvPr>
        </p:nvSpPr>
        <p:spPr/>
        <p:txBody>
          <a:bodyPr/>
          <a:lstStyle/>
          <a:p>
            <a:r>
              <a:rPr lang="en-US" sz="4400" dirty="0"/>
              <a:t>Jer 3:15 “Then I will give you shepherds after My own heart, who will feed you on knowledge and understanding. </a:t>
            </a:r>
          </a:p>
        </p:txBody>
      </p:sp>
    </p:spTree>
    <p:extLst>
      <p:ext uri="{BB962C8B-B14F-4D97-AF65-F5344CB8AC3E}">
        <p14:creationId xmlns:p14="http://schemas.microsoft.com/office/powerpoint/2010/main" val="370907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B95BB-3233-B5C6-4DE9-619C45768EEC}"/>
              </a:ext>
            </a:extLst>
          </p:cNvPr>
          <p:cNvSpPr>
            <a:spLocks noGrp="1"/>
          </p:cNvSpPr>
          <p:nvPr>
            <p:ph type="title"/>
          </p:nvPr>
        </p:nvSpPr>
        <p:spPr/>
        <p:txBody>
          <a:bodyPr/>
          <a:lstStyle/>
          <a:p>
            <a:r>
              <a:rPr lang="en-US" sz="4400" dirty="0"/>
              <a:t>Lev 4:2 “Speak to the sons of Israel, saying, ‘If </a:t>
            </a:r>
            <a:r>
              <a:rPr lang="en-US" sz="4400" u="sng" dirty="0"/>
              <a:t>a person sins unintentionally</a:t>
            </a:r>
            <a:r>
              <a:rPr lang="en-US" sz="4400" dirty="0"/>
              <a:t> in any of the things which the Lord has commanded not to be done, and commits any of them, </a:t>
            </a:r>
          </a:p>
        </p:txBody>
      </p:sp>
    </p:spTree>
    <p:extLst>
      <p:ext uri="{BB962C8B-B14F-4D97-AF65-F5344CB8AC3E}">
        <p14:creationId xmlns:p14="http://schemas.microsoft.com/office/powerpoint/2010/main" val="184707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55008-DBE8-8509-BDDC-2B2157CA7046}"/>
              </a:ext>
            </a:extLst>
          </p:cNvPr>
          <p:cNvSpPr>
            <a:spLocks noGrp="1"/>
          </p:cNvSpPr>
          <p:nvPr>
            <p:ph type="title"/>
          </p:nvPr>
        </p:nvSpPr>
        <p:spPr/>
        <p:txBody>
          <a:bodyPr/>
          <a:lstStyle/>
          <a:p>
            <a:r>
              <a:rPr lang="en-US" sz="4400" dirty="0"/>
              <a:t>Lev 4:6 and the priest shall dip his finger in the blood and sprinkle some of the blood seven times before the Lord, in front of the veil of the sanctuary.</a:t>
            </a:r>
          </a:p>
        </p:txBody>
      </p:sp>
    </p:spTree>
    <p:extLst>
      <p:ext uri="{BB962C8B-B14F-4D97-AF65-F5344CB8AC3E}">
        <p14:creationId xmlns:p14="http://schemas.microsoft.com/office/powerpoint/2010/main" val="153576827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7555</TotalTime>
  <Words>1265</Words>
  <Application>Microsoft Office PowerPoint</Application>
  <PresentationFormat>On-screen Show (4:3)</PresentationFormat>
  <Paragraphs>34</Paragraphs>
  <Slides>35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057   The Analogies of the Shadows; Unintentional Sins Carry Guilt, Ignorance Is Not  An Excuse - Part 9.  Pastor Jason Kauranen Wednesday April 15, 2026 </vt:lpstr>
      <vt:lpstr>Rebound - 1John 1:9 states,   “ If we confess our sins,  He is faithful and righteous to forgive us our sins and to cleanse us from all unrighteousness”. </vt:lpstr>
      <vt:lpstr>1Co 10:11 Now these things happened to them as an example, and they were written for our instruction, upon whom the ends of the ages have come.    1Co 10:12 Therefore let him who thinks he stands take heed that he does not fall. </vt:lpstr>
      <vt:lpstr>Jer 3:13 ‘Only acknowledge  your iniquity, That you have transgressed against the Lord your God And have scattered your favors to the strangers under every green tree, And you have not obeyed My voice,’ declares the Lord.  </vt:lpstr>
      <vt:lpstr>Jer 3:14 ‘Return, O faithless sons,’ declares the Lord;  ‘For I am a master to you, And I will take you one from a city and two from a family,  And I will bring you to Zion.’ </vt:lpstr>
      <vt:lpstr>Jer 3:15 “Then I will give you shepherds after My own heart, who will feed you on knowledge and understanding. </vt:lpstr>
      <vt:lpstr>Lev 4:2 “Speak to the sons of Israel, saying, ‘If a person sins unintentionally in any of the things which the Lord has commanded not to be done, and commits any of them, </vt:lpstr>
      <vt:lpstr>Lev 4:6 and the priest shall dip his finger in the blood and sprinkle some of the blood seven times before the Lord, in front of the veil of the sanctuary.</vt:lpstr>
      <vt:lpstr>Lev 4:13 ‘Now if the whole congregation of Israel commits error and the matter escapes the notice of the assembly, and they commit any of the things which the Lord has commanded not to be done, and they become guilty; </vt:lpstr>
      <vt:lpstr>Lev 4:17 and the priest shall dip his finger in the blood and sprinkle it seven times before the Lord, in front of the veil.</vt:lpstr>
      <vt:lpstr>Lev 4:22 ‘When a leader sins and unintentionally does any one of all the things which the Lord his God has commanded not to be done, and he becomes guilty, </vt:lpstr>
      <vt:lpstr>Lev 4:27 ‘Now if anyone of the common people sins unintentionally in doing any of the things which the Lord has commanded not to be done, and becomes guilty, </vt:lpstr>
      <vt:lpstr>Lev 4:31b … Thus the priest shall make atonement for him, and he will be forgiven. </vt:lpstr>
      <vt:lpstr>Lev 4:35b… Thus the priest shall make atonement for him in regard to his sin which he has committed, and he will be forgiven. </vt:lpstr>
      <vt:lpstr>Lev 4:2 “Speak to the sons of Israel, saying, ‘If a person sins unintentionally in any of the things which the Lord has commanded not to be done, and commits any of them,</vt:lpstr>
      <vt:lpstr>Unintentional - ḇišḡāḡāh  -  (H7684 Bi-shgah-GAH) = inadvertent transgression; a mistake = error of ignorance; at unawares, unwittingly. *From root shagag meaning  = to go astray, to wander.  </vt:lpstr>
      <vt:lpstr>‘Sins’ – chata’ –  (H2398  khaw-taw’)  = to miss, go wrong, sin   *Qual stem  indicates this is always against God.  </vt:lpstr>
      <vt:lpstr>1Jo 1:7 but if we walk in the Light as He Himself is in the Light, we have fellowship with one another, and the blood of Jesus His Son cleanses us from all sin. </vt:lpstr>
      <vt:lpstr>God’s Divine Wisdom speaking:  Pro 1:23 “Turn to my reproof, Behold, I will pour out my spirit on you; I will make my words (doctrine) known to you.  </vt:lpstr>
      <vt:lpstr>John 14:26 But the Helper,  the Holy Spirit, whom the Father will send in My name, He will teach you all things, and bring to your remembrance all that  I said to you.</vt:lpstr>
      <vt:lpstr>God’s Divine Wisdom speaking:  Pro 1:23 “Turn to my reproof, Behold, I will pour out my spirit on you; I will make my words (doctrine) known to you.  </vt:lpstr>
      <vt:lpstr> Psa 51:3 For I know my transgressions, And my sin is ever before me.  </vt:lpstr>
      <vt:lpstr>Psa 51:4 Against You, You only,  I have sinned And done what is evil in  Your sight, So that You are justified when You speak And blameless when You judge. </vt:lpstr>
      <vt:lpstr>Psa 51:10 Create in me a clean heart, O God, And renew a steadfast spirit within me. Psa 51:11 Do not cast me away from Your presence And do not take Your Holy Spirit from me.  </vt:lpstr>
      <vt:lpstr>Psa 51:12 Restore to me the joy of Your salvation And sustain me with a willing spirit. Psa 51:13 Then I will teach transgressors Your ways, And sinners will be converted to You.  </vt:lpstr>
      <vt:lpstr>Lev 4:3 if the anointed priest sins so as to bring guilt on the people, then let him offer to the Lord a bull without defect as a sin offering for the sin he has committed.</vt:lpstr>
      <vt:lpstr>Proverb 14:34  Righteousness exalts a nation, But sin is a disgrace to any people.  </vt:lpstr>
      <vt:lpstr>‘to bring guilt on’ – ashmah – (H819 ash-maw’)    = guiltiness, a fault; wrongdoing,  = the presentation of a sin-offering </vt:lpstr>
      <vt:lpstr>In God’s justice system …   This is Corporate Liability of failed leadership from the priesthood or high priest himself, that placed the entire nation under guilt.   (Lev 4:3)</vt:lpstr>
      <vt:lpstr>Mat 7:1 “Do not judge so that you will not be judged.   Mat 7:2 For in the way you judge, you will be judged; and by your standard of measure, it will be measured to you.  </vt:lpstr>
      <vt:lpstr>Principle – In God’s program,  a leader’s ungodly decisions can “bring guilt on the people,” whereas humble obedience can lead people into renewal. </vt:lpstr>
      <vt:lpstr>1Pe 2:24 and He Himself bore our sins in His body on the cross, so that we might die to sin and live to righteousness; for by His wounds, you  were healed.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2026-04-15T18:54:39Z</dcterms:modified>
</cp:coreProperties>
</file>