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</p:sldIdLst>
  <p:sldSz cy="6858000" cx="9144000"/>
  <p:notesSz cx="7315200" cy="96012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>
        <p15:guide id="1" orient="horz" pos="3025">
          <p15:clr>
            <a:srgbClr val="A4A3A4"/>
          </p15:clr>
        </p15:guide>
        <p15:guide id="2" pos="2305">
          <p15:clr>
            <a:srgbClr val="A4A3A4"/>
          </p15:clr>
        </p15:guide>
      </p15:notesGuideLst>
    </p:ext>
    <p:ext uri="GoogleSlidesCustomDataVersion2">
      <go:slidesCustomData xmlns:go="http://customooxmlschemas.google.com/" r:id="rId38" roundtripDataSignature="AMtx7mhVh/Tary4bAFgVN88f5JQSVOp+i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3025" orient="horz"/>
        <p:guide pos="2305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35" Type="http://schemas.openxmlformats.org/officeDocument/2006/relationships/slide" Target="slides/slide30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37" Type="http://schemas.openxmlformats.org/officeDocument/2006/relationships/slide" Target="slides/slide32.xml"/><Relationship Id="rId14" Type="http://schemas.openxmlformats.org/officeDocument/2006/relationships/slide" Target="slides/slide9.xml"/><Relationship Id="rId36" Type="http://schemas.openxmlformats.org/officeDocument/2006/relationships/slide" Target="slides/slide31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38" Type="http://customschemas.google.com/relationships/presentationmetadata" Target="metadata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/>
        </p:nvSpPr>
        <p:spPr>
          <a:xfrm>
            <a:off x="0" y="0"/>
            <a:ext cx="7315200" cy="9601200"/>
          </a:xfrm>
          <a:prstGeom prst="roundRect">
            <a:avLst>
              <a:gd fmla="val 23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t/>
            </a:r>
            <a:endParaRPr b="1" i="0" sz="4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Google Shape;4;n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5" name="Google Shape;5;n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51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" name="Google Shape;19;p51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60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60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61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61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62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62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63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63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64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4" name="Google Shape;84;p64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65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65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66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66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67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67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68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4" name="Google Shape;104;p68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69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9" name="Google Shape;109;p69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4" name="Google Shape;24;p1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70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70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71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p71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72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72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73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p73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74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74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75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75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76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76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77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77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78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78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79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79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3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29" name="Google Shape;29;p53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80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80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8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9" name="Google Shape;169;p38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81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81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54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54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5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55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56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56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57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" name="Google Shape;49;p57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58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58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59:notes"/>
          <p:cNvSpPr txBox="1"/>
          <p:nvPr>
            <p:ph idx="1" type="body"/>
          </p:nvPr>
        </p:nvSpPr>
        <p:spPr>
          <a:xfrm>
            <a:off x="731838" y="4560888"/>
            <a:ext cx="5848350" cy="43180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59:notes"/>
          <p:cNvSpPr/>
          <p:nvPr>
            <p:ph idx="2" type="sldImg"/>
          </p:nvPr>
        </p:nvSpPr>
        <p:spPr>
          <a:xfrm>
            <a:off x="-15036800" y="-12385675"/>
            <a:ext cx="17483138" cy="1311275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40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40"/>
          <p:cNvSpPr txBox="1"/>
          <p:nvPr>
            <p:ph idx="10" type="dt"/>
          </p:nvPr>
        </p:nvSpPr>
        <p:spPr>
          <a:xfrm>
            <a:off x="685800" y="6248400"/>
            <a:ext cx="1901825" cy="4540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algn="ctr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40"/>
          <p:cNvSpPr txBox="1"/>
          <p:nvPr>
            <p:ph idx="11" type="ftr"/>
          </p:nvPr>
        </p:nvSpPr>
        <p:spPr>
          <a:xfrm>
            <a:off x="3124200" y="6248400"/>
            <a:ext cx="2892425" cy="4540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algn="ctr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40"/>
          <p:cNvSpPr txBox="1"/>
          <p:nvPr>
            <p:ph idx="12" type="sldNum"/>
          </p:nvPr>
        </p:nvSpPr>
        <p:spPr>
          <a:xfrm>
            <a:off x="6553200" y="6248400"/>
            <a:ext cx="1901825" cy="4540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0" lvl="0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2"/>
        </a:solidFill>
      </p:bgPr>
    </p:bg>
    <p:spTree>
      <p:nvGrpSpPr>
        <p:cNvPr id="6" name="Shape 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7;p39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8" name="Google Shape;8;p39"/>
          <p:cNvSpPr txBox="1"/>
          <p:nvPr>
            <p:ph idx="1" type="body"/>
          </p:nvPr>
        </p:nvSpPr>
        <p:spPr>
          <a:xfrm>
            <a:off x="685800" y="1981200"/>
            <a:ext cx="7769225" cy="41116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-228600" lvl="0" marL="457200" marR="0" rtl="0" algn="ctr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5400" u="none" cap="none" strike="noStrike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/>
        </p:txBody>
      </p:sp>
      <p:sp>
        <p:nvSpPr>
          <p:cNvPr id="9" name="Google Shape;9;p39"/>
          <p:cNvSpPr txBox="1"/>
          <p:nvPr>
            <p:ph idx="10" type="dt"/>
          </p:nvPr>
        </p:nvSpPr>
        <p:spPr>
          <a:xfrm>
            <a:off x="685800" y="6248400"/>
            <a:ext cx="1901825" cy="4540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39"/>
          <p:cNvSpPr txBox="1"/>
          <p:nvPr>
            <p:ph idx="11" type="ftr"/>
          </p:nvPr>
        </p:nvSpPr>
        <p:spPr>
          <a:xfrm>
            <a:off x="3124200" y="6248400"/>
            <a:ext cx="2892425" cy="4540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ctr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135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1" i="0" sz="4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39"/>
          <p:cNvSpPr txBox="1"/>
          <p:nvPr>
            <p:ph idx="12" type="sldNum"/>
          </p:nvPr>
        </p:nvSpPr>
        <p:spPr>
          <a:xfrm>
            <a:off x="6553200" y="6248400"/>
            <a:ext cx="1901825" cy="4540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Times New Roman"/>
              <a:buNone/>
              <a:defRPr b="0" i="0" sz="2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1.xml"/><Relationship Id="rId3" Type="http://schemas.openxmlformats.org/officeDocument/2006/relationships/hyperlink" Target="mailto:SLBM@gmail.org" TargetMode="Externa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2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1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800"/>
              <a:t>Please respect the Word of God as it is being taught by </a:t>
            </a:r>
            <a:br>
              <a:rPr lang="en-US" sz="4800"/>
            </a:br>
            <a:r>
              <a:rPr lang="en-US" sz="4800"/>
              <a:t>shutting off all cell phones and electronics, giving your undivided attention while service is in session.</a:t>
            </a:r>
            <a:br>
              <a:rPr lang="en-US" sz="4800"/>
            </a:br>
            <a:br>
              <a:rPr lang="en-US" sz="4800"/>
            </a:br>
            <a:r>
              <a:rPr lang="en-US" sz="4800"/>
              <a:t>Thank you! SLBM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60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800"/>
              <a:t>“With fear and trembling” </a:t>
            </a:r>
            <a:br>
              <a:rPr lang="en-US" sz="4800"/>
            </a:br>
            <a:br>
              <a:rPr lang="en-US" sz="4800"/>
            </a:br>
            <a:r>
              <a:rPr lang="en-US" sz="4800"/>
              <a:t>Fear – </a:t>
            </a:r>
            <a:r>
              <a:rPr i="1" lang="en-US" sz="4800"/>
              <a:t>phoubou </a:t>
            </a:r>
            <a:r>
              <a:rPr lang="en-US" sz="4800"/>
              <a:t>= alarm or fright to respect;</a:t>
            </a:r>
            <a:br>
              <a:rPr lang="en-US" sz="4800"/>
            </a:br>
            <a:br>
              <a:rPr lang="en-US" sz="4800"/>
            </a:br>
            <a:r>
              <a:rPr lang="en-US" sz="4800"/>
              <a:t>Trembling - </a:t>
            </a:r>
            <a:r>
              <a:rPr i="1" lang="en-US" sz="4800"/>
              <a:t>Tremous</a:t>
            </a:r>
            <a:r>
              <a:rPr lang="en-US" sz="4800"/>
              <a:t> </a:t>
            </a:r>
            <a:br>
              <a:rPr lang="en-US" sz="4800"/>
            </a:br>
            <a:r>
              <a:rPr lang="en-US" sz="4800"/>
              <a:t>= wholehearted submission springing from reverence.</a:t>
            </a:r>
            <a:br>
              <a:rPr lang="en-US"/>
            </a:b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61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800"/>
              <a:t>The authority in the chain of command should </a:t>
            </a:r>
            <a:r>
              <a:rPr lang="en-US" sz="4800" u="sng"/>
              <a:t>always</a:t>
            </a:r>
            <a:r>
              <a:rPr lang="en-US" sz="4800"/>
              <a:t> be followed and never broken, if the believer is to remain in fellowship with Jesus Christ and each other.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62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800"/>
              <a:t>Eph 6:6 not by way of eyeservice, as men-pleasers, but as (bond)slaves of Christ, doing the will of God from the heart. 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63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800"/>
              <a:t>1 John 3:10 By this the children of God and the children of the devil are obvious: anyone who does not practice righteousness is not of God, nor the one who does not love his brother. 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64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800"/>
              <a:t>Heb 12:14 Pursue peace with </a:t>
            </a:r>
            <a:br>
              <a:rPr lang="en-US" sz="4800"/>
            </a:br>
            <a:r>
              <a:rPr lang="en-US" sz="4800"/>
              <a:t>all men, and the sanctification without which no one will see the Lord. 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5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800"/>
              <a:t>Rom 5:1 Therefore, having been justified by faith, we have peace with God through our Lord Jesus Christ, 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66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800"/>
              <a:t>Phi 4:5 Let your gentle spirit </a:t>
            </a:r>
            <a:br>
              <a:rPr lang="en-US" sz="4800"/>
            </a:br>
            <a:r>
              <a:rPr lang="en-US" sz="4800"/>
              <a:t>be known to all men. </a:t>
            </a:r>
            <a:br>
              <a:rPr lang="en-US" sz="4800"/>
            </a:br>
            <a:r>
              <a:rPr lang="en-US" sz="4800"/>
              <a:t>The Lord is near.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67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800"/>
              <a:t>Phi 4:6 Be anxious for nothing, but in everything by prayer and supplication with thanksgiving let your requests be made known to God. 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68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800"/>
              <a:t>Phi 4:7 And the peace of God, which surpasses all comprehension, will guard </a:t>
            </a:r>
            <a:br>
              <a:rPr lang="en-US" sz="4800"/>
            </a:br>
            <a:r>
              <a:rPr lang="en-US" sz="4800"/>
              <a:t>your hearts and your minds </a:t>
            </a:r>
            <a:br>
              <a:rPr lang="en-US" sz="4800"/>
            </a:br>
            <a:r>
              <a:rPr lang="en-US" sz="4800"/>
              <a:t>in Christ Jesus. 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69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400"/>
              <a:t>Col 3:14 Beyond all these things put on love, which is the perfect bond of unity. </a:t>
            </a:r>
            <a:br>
              <a:rPr lang="en-US" sz="4400"/>
            </a:br>
            <a:r>
              <a:rPr lang="en-US" sz="4400"/>
              <a:t>Col 3:15 Let the peace of Christ rule in your hearts, to which indeed you were called </a:t>
            </a:r>
            <a:br>
              <a:rPr lang="en-US" sz="4400"/>
            </a:br>
            <a:r>
              <a:rPr lang="en-US" sz="4400"/>
              <a:t>in one body; and be thankful. </a:t>
            </a:r>
            <a:br>
              <a:rPr lang="en-US" sz="4400"/>
            </a:br>
            <a:endParaRPr sz="4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800"/>
              <a:t>Salt and Light Bible Ministries</a:t>
            </a:r>
            <a:br>
              <a:rPr lang="en-US" sz="4800"/>
            </a:br>
            <a:br>
              <a:rPr lang="en-US" sz="4800"/>
            </a:br>
            <a:r>
              <a:rPr lang="en-US" sz="4400"/>
              <a:t>‘A Daily Cross with Thee’ # 041 </a:t>
            </a:r>
            <a:br>
              <a:rPr lang="en-US" sz="4400"/>
            </a:br>
            <a:r>
              <a:rPr lang="en-US" sz="3600"/>
              <a:t>Understanding the Divine Love Complex – </a:t>
            </a:r>
            <a:br>
              <a:rPr lang="en-US" sz="3600"/>
            </a:br>
            <a:r>
              <a:rPr lang="en-US" sz="3600"/>
              <a:t>In Faith, through Grace, God’s Divine Love and Peace are Inseparable. </a:t>
            </a:r>
            <a:br>
              <a:rPr lang="en-US" sz="3600"/>
            </a:br>
            <a:br>
              <a:rPr lang="en-US" sz="4000"/>
            </a:br>
            <a:r>
              <a:rPr lang="en-US" sz="4000"/>
              <a:t>Pastor Jason Kauranen</a:t>
            </a:r>
            <a:br>
              <a:rPr lang="en-US" sz="4000"/>
            </a:br>
            <a:r>
              <a:rPr lang="en-US" sz="4000"/>
              <a:t>Sunday November 30, 2025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70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800"/>
              <a:t>Eph 2:7 so that in the ages to come He might show the surpassing riches of His grace in kindness toward us </a:t>
            </a:r>
            <a:br>
              <a:rPr lang="en-US" sz="4800"/>
            </a:br>
            <a:r>
              <a:rPr lang="en-US" sz="4800"/>
              <a:t>in Christ Jesus. 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71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800"/>
              <a:t>Eph 2:8 For by grace you have been saved through faith; and that not of yourselves, it is the gift of God; </a:t>
            </a:r>
            <a:br>
              <a:rPr lang="en-US" sz="4800"/>
            </a:br>
            <a:r>
              <a:rPr lang="en-US" sz="4800"/>
              <a:t>Eph 2:9 not as a result of works, so that no one may boast. </a:t>
            </a:r>
            <a:br>
              <a:rPr lang="en-US" sz="4800"/>
            </a:br>
            <a:endParaRPr sz="480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2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800"/>
              <a:t>Eph 2:10 For we are </a:t>
            </a:r>
            <a:br>
              <a:rPr lang="en-US" sz="4800"/>
            </a:br>
            <a:r>
              <a:rPr lang="en-US" sz="4800"/>
              <a:t>His workmanship, created </a:t>
            </a:r>
            <a:br>
              <a:rPr lang="en-US" sz="4800"/>
            </a:br>
            <a:r>
              <a:rPr lang="en-US" sz="4800"/>
              <a:t>in Christ Jesus for good works, which God prepared beforehand so that we would walk in them. 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3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400"/>
              <a:t>The Greek verb –  </a:t>
            </a:r>
            <a:r>
              <a:rPr i="1" lang="en-US" sz="4400"/>
              <a:t>emeó</a:t>
            </a:r>
            <a:r>
              <a:rPr lang="en-US" sz="4400"/>
              <a:t> –</a:t>
            </a:r>
            <a:br>
              <a:rPr lang="en-US" sz="4400"/>
            </a:br>
            <a:r>
              <a:rPr lang="en-US" sz="4400"/>
              <a:t> (G1692 eh-MEH-oh)</a:t>
            </a:r>
            <a:br>
              <a:rPr lang="en-US" sz="4400"/>
            </a:br>
            <a:br>
              <a:rPr lang="en-US" sz="4400"/>
            </a:br>
            <a:r>
              <a:rPr lang="en-US" sz="4400"/>
              <a:t>= to vomit or spue</a:t>
            </a:r>
            <a:br>
              <a:rPr lang="en-US" sz="4400"/>
            </a:br>
            <a:r>
              <a:rPr lang="en-US" sz="4400"/>
              <a:t>= to reject with extreme disgust (violent expulsion)</a:t>
            </a:r>
            <a:br>
              <a:rPr lang="en-US" sz="4400"/>
            </a:br>
            <a:r>
              <a:rPr lang="en-US" sz="4400"/>
              <a:t>= repulsed, showing utter rejection (desiring total separation);</a:t>
            </a:r>
            <a:br>
              <a:rPr lang="en-US" sz="4400"/>
            </a:br>
            <a:endParaRPr sz="440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74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400"/>
              <a:t>“Scripture adopts this graphic action as a metaphor for God’s intense revulsion toward compromised covenant loyalty. </a:t>
            </a:r>
            <a:br>
              <a:rPr lang="en-US" sz="4400"/>
            </a:br>
            <a:r>
              <a:rPr lang="en-US" sz="4400"/>
              <a:t>In the one New Testament occurrence, the picture is not mild displeasure but decisive rejection, dramatizing the peril of spiritual mediocrity.” – Topical lexicon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75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400"/>
              <a:t>Heb 2:17 Therefore, He had </a:t>
            </a:r>
            <a:br>
              <a:rPr lang="en-US" sz="4400"/>
            </a:br>
            <a:r>
              <a:rPr lang="en-US" sz="4400"/>
              <a:t>to be made like His brethren </a:t>
            </a:r>
            <a:br>
              <a:rPr lang="en-US" sz="4400"/>
            </a:br>
            <a:r>
              <a:rPr lang="en-US" sz="4400"/>
              <a:t>in all things, so that He might become a merciful and faithful high priest in things pertaining to God, to make propitiation for the sins of the people. </a:t>
            </a:r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76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800"/>
              <a:t>Directions of divine love</a:t>
            </a:r>
            <a:br>
              <a:rPr lang="en-US" sz="4800"/>
            </a:br>
            <a:br>
              <a:rPr lang="en-US" sz="4800"/>
            </a:br>
            <a:r>
              <a:rPr lang="en-US" sz="4800"/>
              <a:t>1.	Toward God Himself.</a:t>
            </a:r>
            <a:br>
              <a:rPr lang="en-US" sz="4800"/>
            </a:br>
            <a:r>
              <a:rPr lang="en-US" sz="4800"/>
              <a:t>2.	Toward mankind.  </a:t>
            </a:r>
            <a:br>
              <a:rPr lang="en-US" sz="4800"/>
            </a:br>
            <a:r>
              <a:rPr lang="en-US" sz="4800"/>
              <a:t>3.	Toward policy. </a:t>
            </a:r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77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800"/>
              <a:t>John 3:36 He who believes in the Son has eternal life; but he who does not obey the Son will not see life, but the wrath of God abides on him.”</a:t>
            </a:r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78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400"/>
              <a:t>The imputed righteousness of God is in the believer for justification, logistical grace, and personal love; because His own righteousness indwells the Believer, God does not compromise His own essence and is free to personally love them.</a:t>
            </a:r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79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400"/>
              <a:t>God divine love is impersonal toward the unbeliever; due to the fact the unbeliever is spiritually dead and can not be compatible with God’s perfect righteousness…He requires common grace for the Spirit to make the gospel message known.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3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800"/>
              <a:t>Rebound - 1John 1:9 states, </a:t>
            </a:r>
            <a:br>
              <a:rPr lang="en-US" sz="4800"/>
            </a:br>
            <a:br>
              <a:rPr lang="en-US" sz="4800"/>
            </a:br>
            <a:r>
              <a:rPr lang="en-US" sz="4800"/>
              <a:t>“ If we confess our sins, </a:t>
            </a:r>
            <a:br>
              <a:rPr lang="en-US" sz="4800"/>
            </a:br>
            <a:r>
              <a:rPr lang="en-US" sz="4800"/>
              <a:t>He is faithful and righteous to forgive us our sins and to cleanse us from all unrighteousness”. </a:t>
            </a:r>
            <a:endParaRPr sz="48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80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400"/>
              <a:t>This anthropopathic love toward policy can be  understood that God does not hate or love, </a:t>
            </a:r>
            <a:br>
              <a:rPr lang="en-US" sz="4400"/>
            </a:br>
            <a:r>
              <a:rPr lang="en-US" sz="4400"/>
              <a:t> He is love and here is describing the difference between the divine policy toward the believer and </a:t>
            </a:r>
            <a:br>
              <a:rPr lang="en-US" sz="4400"/>
            </a:br>
            <a:r>
              <a:rPr lang="en-US" sz="4400"/>
              <a:t>an unbeliever. </a:t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8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800"/>
              <a:t>Salt &amp; Light Bible Ministries</a:t>
            </a:r>
            <a:br>
              <a:rPr lang="en-US" sz="4800"/>
            </a:br>
            <a:r>
              <a:rPr lang="en-US" sz="4400"/>
              <a:t>Help, Letters, Prayer &amp; Donations</a:t>
            </a:r>
            <a:br>
              <a:rPr lang="en-US" sz="4400"/>
            </a:br>
            <a:r>
              <a:rPr lang="en-US" sz="4000">
                <a:solidFill>
                  <a:srgbClr val="FFFF00"/>
                </a:solidFill>
              </a:rPr>
              <a:t>write</a:t>
            </a:r>
            <a:r>
              <a:rPr lang="en-US" sz="4000"/>
              <a:t> to us:  </a:t>
            </a:r>
            <a:r>
              <a:rPr lang="en-US" sz="4000" u="sng">
                <a:solidFill>
                  <a:schemeClr val="hlink"/>
                </a:solidFill>
                <a:hlinkClick r:id="rId3"/>
              </a:rPr>
              <a:t>SLBM@gmail.org</a:t>
            </a:r>
            <a:br>
              <a:rPr lang="en-US" sz="4000" u="sng">
                <a:solidFill>
                  <a:schemeClr val="hlink"/>
                </a:solidFill>
              </a:rPr>
            </a:br>
            <a:r>
              <a:rPr lang="en-US" sz="4000">
                <a:solidFill>
                  <a:srgbClr val="FFFF00"/>
                </a:solidFill>
              </a:rPr>
              <a:t>visit</a:t>
            </a:r>
            <a:r>
              <a:rPr lang="en-US" sz="4000">
                <a:solidFill>
                  <a:schemeClr val="lt1"/>
                </a:solidFill>
              </a:rPr>
              <a:t> our website:  </a:t>
            </a:r>
            <a:r>
              <a:rPr lang="en-US" sz="4000" u="sng">
                <a:solidFill>
                  <a:srgbClr val="FFC000"/>
                </a:solidFill>
              </a:rPr>
              <a:t>SLBM.org</a:t>
            </a:r>
            <a:r>
              <a:rPr lang="en-US" sz="4000">
                <a:solidFill>
                  <a:srgbClr val="FFC000"/>
                </a:solidFill>
              </a:rPr>
              <a:t>  -</a:t>
            </a:r>
            <a:r>
              <a:rPr lang="en-US" sz="3600">
                <a:solidFill>
                  <a:schemeClr val="hlink"/>
                </a:solidFill>
              </a:rPr>
              <a:t>*paypal</a:t>
            </a:r>
            <a:br>
              <a:rPr lang="en-US" sz="4000">
                <a:solidFill>
                  <a:schemeClr val="hlink"/>
                </a:solidFill>
              </a:rPr>
            </a:br>
            <a:r>
              <a:rPr lang="en-US" sz="3200">
                <a:solidFill>
                  <a:srgbClr val="FFFF00"/>
                </a:solidFill>
              </a:rPr>
              <a:t>watch</a:t>
            </a:r>
            <a:r>
              <a:rPr lang="en-US" sz="3200"/>
              <a:t> us youtube  @</a:t>
            </a:r>
            <a:r>
              <a:rPr lang="en-US" sz="2800"/>
              <a:t>SaltandLightBibleMinistries</a:t>
            </a:r>
            <a:br>
              <a:rPr lang="en-US" sz="2800"/>
            </a:br>
            <a:br>
              <a:rPr lang="en-US" sz="4400"/>
            </a:br>
            <a:r>
              <a:rPr lang="en-US" sz="4000"/>
              <a:t>or</a:t>
            </a:r>
            <a:r>
              <a:rPr lang="en-US" sz="4400"/>
              <a:t> </a:t>
            </a:r>
            <a:r>
              <a:rPr lang="en-US" sz="3600">
                <a:solidFill>
                  <a:srgbClr val="FFFF00"/>
                </a:solidFill>
              </a:rPr>
              <a:t>mail</a:t>
            </a:r>
            <a:r>
              <a:rPr lang="en-US" sz="3600"/>
              <a:t>: Salt and Light Bible Ministries</a:t>
            </a:r>
            <a:br>
              <a:rPr lang="en-US" sz="3600"/>
            </a:br>
            <a:r>
              <a:rPr lang="en-US" sz="3200"/>
              <a:t>c/o Pastor Jason Kauranen</a:t>
            </a:r>
            <a:br>
              <a:rPr lang="en-US" sz="3600"/>
            </a:br>
            <a:r>
              <a:rPr lang="en-US" sz="3600"/>
              <a:t>2 Dianne Drive</a:t>
            </a:r>
            <a:br>
              <a:rPr lang="en-US" sz="3600"/>
            </a:br>
            <a:r>
              <a:rPr lang="en-US" sz="3600"/>
              <a:t>East Wareham, Mass 02538</a:t>
            </a:r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81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Parking Code for Lot Across the Street is</a:t>
            </a:r>
            <a:br>
              <a:rPr lang="en-US"/>
            </a:br>
            <a:r>
              <a:rPr lang="en-US"/>
              <a:t>9000</a:t>
            </a:r>
            <a:br>
              <a:rPr lang="en-US"/>
            </a:br>
            <a:r>
              <a:rPr lang="en-US"/>
              <a:t>(</a:t>
            </a:r>
            <a:r>
              <a:rPr lang="en-US" sz="4400"/>
              <a:t>also available are some in the bank parking lot)</a:t>
            </a:r>
            <a:br>
              <a:rPr lang="en-US"/>
            </a:br>
            <a:r>
              <a:rPr lang="en-US" sz="4800"/>
              <a:t>* please </a:t>
            </a:r>
            <a:r>
              <a:rPr lang="en-US" sz="4800" u="sng"/>
              <a:t>do not </a:t>
            </a:r>
            <a:r>
              <a:rPr lang="en-US" sz="4800"/>
              <a:t>park on the left side of Troy Street,</a:t>
            </a:r>
            <a:br>
              <a:rPr lang="en-US" sz="4800"/>
            </a:br>
            <a:r>
              <a:rPr lang="en-US" sz="4800"/>
              <a:t>EMS and Fire only!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54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800"/>
              <a:t>Rom 12:18: If it is possible, </a:t>
            </a:r>
            <a:br>
              <a:rPr lang="en-US" sz="4800"/>
            </a:br>
            <a:r>
              <a:rPr lang="en-US" sz="4800"/>
              <a:t>as much as depends on you, </a:t>
            </a:r>
            <a:br>
              <a:rPr lang="en-US" sz="4800"/>
            </a:br>
            <a:r>
              <a:rPr lang="en-US" sz="4800"/>
              <a:t>live peaceably with all men.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55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400"/>
              <a:t>‘be at peace’- </a:t>
            </a:r>
            <a:r>
              <a:rPr i="1" lang="en-US" sz="4400"/>
              <a:t>eiréneuó</a:t>
            </a:r>
            <a:r>
              <a:rPr lang="en-US" sz="4400"/>
              <a:t> – </a:t>
            </a:r>
            <a:br>
              <a:rPr lang="en-US" sz="4400"/>
            </a:br>
            <a:r>
              <a:rPr lang="en-US" sz="4400"/>
              <a:t>(G1514 i-rane-yoo’-o)</a:t>
            </a:r>
            <a:br>
              <a:rPr lang="en-US" sz="4400"/>
            </a:br>
            <a:br>
              <a:rPr lang="en-US" sz="4400"/>
            </a:br>
            <a:r>
              <a:rPr lang="en-US" sz="4400"/>
              <a:t>= living in the condition of God's peace (gift of wholeness with integrity of being).</a:t>
            </a:r>
            <a:br>
              <a:rPr lang="en-US" sz="4400"/>
            </a:br>
            <a:br>
              <a:rPr lang="en-US" sz="4400"/>
            </a:br>
            <a:r>
              <a:rPr lang="en-US" sz="4400"/>
              <a:t>= To live or be at peace, tranquility. </a:t>
            </a:r>
            <a:br>
              <a:rPr lang="en-US" sz="4800"/>
            </a:br>
            <a:endParaRPr sz="4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56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800"/>
              <a:t>2 Ti 1:7 For God has not given us a spirit of timidity, but of </a:t>
            </a:r>
            <a:r>
              <a:rPr lang="en-US" sz="4800" u="sng"/>
              <a:t>power</a:t>
            </a:r>
            <a:r>
              <a:rPr lang="en-US" sz="4800"/>
              <a:t> and </a:t>
            </a:r>
            <a:r>
              <a:rPr lang="en-US" sz="4800" u="sng"/>
              <a:t>love </a:t>
            </a:r>
            <a:r>
              <a:rPr lang="en-US" sz="4800"/>
              <a:t>and </a:t>
            </a:r>
            <a:r>
              <a:rPr lang="en-US" sz="4800" u="sng"/>
              <a:t>discipline</a:t>
            </a:r>
            <a:r>
              <a:rPr lang="en-US" sz="4800"/>
              <a:t>.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57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400"/>
              <a:t>Eph 6:5 Slaves (employees), </a:t>
            </a:r>
            <a:br>
              <a:rPr lang="en-US" sz="4400"/>
            </a:br>
            <a:r>
              <a:rPr lang="en-US" sz="4400"/>
              <a:t>be obedient to those who are your earthly masters (authority) according to the flesh, with fear and trembling, in </a:t>
            </a:r>
            <a:r>
              <a:rPr lang="en-US" sz="4400" u="sng"/>
              <a:t>the sincerity </a:t>
            </a:r>
            <a:r>
              <a:rPr lang="en-US" sz="4400"/>
              <a:t>of your heart, </a:t>
            </a:r>
            <a:r>
              <a:rPr lang="en-US" sz="4400" u="sng"/>
              <a:t>as to Christ</a:t>
            </a:r>
            <a:r>
              <a:rPr lang="en-US" sz="4400"/>
              <a:t>;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58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4400"/>
              <a:t>2Ti 2:22  Now flee from youthful lusts and pursue righteousness, faith, love and peace, with those who call on the Lord from a pure heart. 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59"/>
          <p:cNvSpPr txBox="1"/>
          <p:nvPr>
            <p:ph type="title"/>
          </p:nvPr>
        </p:nvSpPr>
        <p:spPr>
          <a:xfrm>
            <a:off x="304800" y="365125"/>
            <a:ext cx="8531225" cy="1139825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90000" wrap="square" tIns="468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Application of divine impersonal love enables believers to do the business of heaven while we are attending to the business </a:t>
            </a:r>
            <a:br>
              <a:rPr lang="en-US"/>
            </a:br>
            <a:r>
              <a:rPr lang="en-US"/>
              <a:t>of earth. </a:t>
            </a:r>
            <a:br>
              <a:rPr lang="en-US"/>
            </a:br>
            <a:r>
              <a:rPr lang="en-US"/>
              <a:t>Ambassadorship!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2016-07-31T13:32:40Z</dcterms:created>
  <dc:creator>RMBM</dc:creator>
</cp:coreProperties>
</file>