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7"/>
  </p:notesMasterIdLst>
  <p:sldIdLst>
    <p:sldId id="295" r:id="rId2"/>
    <p:sldId id="256" r:id="rId3"/>
    <p:sldId id="294" r:id="rId4"/>
    <p:sldId id="408" r:id="rId5"/>
    <p:sldId id="415" r:id="rId6"/>
    <p:sldId id="416" r:id="rId7"/>
    <p:sldId id="417" r:id="rId8"/>
    <p:sldId id="418" r:id="rId9"/>
    <p:sldId id="419" r:id="rId10"/>
    <p:sldId id="422" r:id="rId11"/>
    <p:sldId id="423" r:id="rId12"/>
    <p:sldId id="424" r:id="rId13"/>
    <p:sldId id="425" r:id="rId14"/>
    <p:sldId id="426" r:id="rId15"/>
    <p:sldId id="427" r:id="rId16"/>
    <p:sldId id="420" r:id="rId17"/>
    <p:sldId id="421" r:id="rId18"/>
    <p:sldId id="428" r:id="rId19"/>
    <p:sldId id="429" r:id="rId20"/>
    <p:sldId id="433" r:id="rId21"/>
    <p:sldId id="434" r:id="rId22"/>
    <p:sldId id="430" r:id="rId23"/>
    <p:sldId id="431" r:id="rId24"/>
    <p:sldId id="432" r:id="rId25"/>
    <p:sldId id="435" r:id="rId26"/>
    <p:sldId id="436" r:id="rId27"/>
    <p:sldId id="437" r:id="rId28"/>
    <p:sldId id="438" r:id="rId29"/>
    <p:sldId id="443" r:id="rId30"/>
    <p:sldId id="439" r:id="rId31"/>
    <p:sldId id="440" r:id="rId32"/>
    <p:sldId id="441" r:id="rId33"/>
    <p:sldId id="442" r:id="rId34"/>
    <p:sldId id="444" r:id="rId35"/>
    <p:sldId id="293" r:id="rId36"/>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4" autoAdjust="0"/>
    <p:restoredTop sz="94718"/>
  </p:normalViewPr>
  <p:slideViewPr>
    <p:cSldViewPr snapToGrid="0">
      <p:cViewPr varScale="1">
        <p:scale>
          <a:sx n="84" d="100"/>
          <a:sy n="84" d="100"/>
        </p:scale>
        <p:origin x="91" y="91"/>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5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custSel addSld delSld modSld sldOrd">
      <pc:chgData name="Pastor Jason Kauranen" userId="e0c3930084765aaa" providerId="LiveId" clId="{A438F859-A371-4CA2-BA51-2B86427404E9}" dt="2026-05-20T20:48:01.841" v="3494" actId="20577"/>
      <pc:docMkLst>
        <pc:docMk/>
      </pc:docMkLst>
      <pc:sldChg chg="modSp mod">
        <pc:chgData name="Pastor Jason Kauranen" userId="e0c3930084765aaa" providerId="LiveId" clId="{A438F859-A371-4CA2-BA51-2B86427404E9}" dt="2026-05-20T17:49:28.652" v="3041" actId="20577"/>
        <pc:sldMkLst>
          <pc:docMk/>
          <pc:sldMk cId="0" sldId="256"/>
        </pc:sldMkLst>
        <pc:spChg chg="mod">
          <ac:chgData name="Pastor Jason Kauranen" userId="e0c3930084765aaa" providerId="LiveId" clId="{A438F859-A371-4CA2-BA51-2B86427404E9}" dt="2026-05-20T17:49:28.652" v="3041" actId="20577"/>
          <ac:spMkLst>
            <pc:docMk/>
            <pc:sldMk cId="0" sldId="256"/>
            <ac:spMk id="85" creationId="{00000000-0000-0000-0000-000000000000}"/>
          </ac:spMkLst>
        </pc:spChg>
      </pc:sldChg>
      <pc:sldChg chg="modSp mod ord">
        <pc:chgData name="Pastor Jason Kauranen" userId="e0c3930084765aaa" providerId="LiveId" clId="{A438F859-A371-4CA2-BA51-2B86427404E9}" dt="2026-05-20T20:48:01.841" v="3494" actId="20577"/>
        <pc:sldMkLst>
          <pc:docMk/>
          <pc:sldMk cId="0" sldId="293"/>
        </pc:sldMkLst>
        <pc:spChg chg="mod">
          <ac:chgData name="Pastor Jason Kauranen" userId="e0c3930084765aaa" providerId="LiveId" clId="{A438F859-A371-4CA2-BA51-2B86427404E9}" dt="2026-05-20T20:48:01.841" v="3494" actId="20577"/>
          <ac:spMkLst>
            <pc:docMk/>
            <pc:sldMk cId="0" sldId="293"/>
            <ac:spMk id="272" creationId="{00000000-0000-0000-0000-000000000000}"/>
          </ac:spMkLst>
        </pc:spChg>
      </pc:sldChg>
      <pc:sldChg chg="modSp new del mod">
        <pc:chgData name="Pastor Jason Kauranen" userId="e0c3930084765aaa" providerId="LiveId" clId="{A438F859-A371-4CA2-BA51-2B86427404E9}" dt="2026-05-20T17:46:15.534" v="2982" actId="47"/>
        <pc:sldMkLst>
          <pc:docMk/>
          <pc:sldMk cId="3829962228" sldId="375"/>
        </pc:sldMkLst>
      </pc:sldChg>
      <pc:sldChg chg="modSp new del mod">
        <pc:chgData name="Pastor Jason Kauranen" userId="e0c3930084765aaa" providerId="LiveId" clId="{A438F859-A371-4CA2-BA51-2B86427404E9}" dt="2026-05-20T17:46:18.305" v="2984" actId="47"/>
        <pc:sldMkLst>
          <pc:docMk/>
          <pc:sldMk cId="1222953080" sldId="376"/>
        </pc:sldMkLst>
      </pc:sldChg>
      <pc:sldChg chg="modSp new del mod">
        <pc:chgData name="Pastor Jason Kauranen" userId="e0c3930084765aaa" providerId="LiveId" clId="{A438F859-A371-4CA2-BA51-2B86427404E9}" dt="2026-05-20T17:46:18.706" v="2985" actId="47"/>
        <pc:sldMkLst>
          <pc:docMk/>
          <pc:sldMk cId="2370048444" sldId="377"/>
        </pc:sldMkLst>
      </pc:sldChg>
      <pc:sldChg chg="modSp new del mod">
        <pc:chgData name="Pastor Jason Kauranen" userId="e0c3930084765aaa" providerId="LiveId" clId="{A438F859-A371-4CA2-BA51-2B86427404E9}" dt="2026-05-20T17:46:16.279" v="2983" actId="47"/>
        <pc:sldMkLst>
          <pc:docMk/>
          <pc:sldMk cId="114251308" sldId="390"/>
        </pc:sldMkLst>
      </pc:sldChg>
      <pc:sldChg chg="modSp new del mod">
        <pc:chgData name="Pastor Jason Kauranen" userId="e0c3930084765aaa" providerId="LiveId" clId="{A438F859-A371-4CA2-BA51-2B86427404E9}" dt="2026-05-20T17:46:19.434" v="2986" actId="47"/>
        <pc:sldMkLst>
          <pc:docMk/>
          <pc:sldMk cId="2962115942" sldId="391"/>
        </pc:sldMkLst>
      </pc:sldChg>
      <pc:sldChg chg="modSp new del mod">
        <pc:chgData name="Pastor Jason Kauranen" userId="e0c3930084765aaa" providerId="LiveId" clId="{A438F859-A371-4CA2-BA51-2B86427404E9}" dt="2026-05-20T17:46:19.868" v="2987" actId="47"/>
        <pc:sldMkLst>
          <pc:docMk/>
          <pc:sldMk cId="40959112" sldId="392"/>
        </pc:sldMkLst>
      </pc:sldChg>
      <pc:sldChg chg="modSp new del mod">
        <pc:chgData name="Pastor Jason Kauranen" userId="e0c3930084765aaa" providerId="LiveId" clId="{A438F859-A371-4CA2-BA51-2B86427404E9}" dt="2026-05-20T17:46:20.412" v="2988" actId="47"/>
        <pc:sldMkLst>
          <pc:docMk/>
          <pc:sldMk cId="48280123" sldId="393"/>
        </pc:sldMkLst>
      </pc:sldChg>
      <pc:sldChg chg="modSp new del mod">
        <pc:chgData name="Pastor Jason Kauranen" userId="e0c3930084765aaa" providerId="LiveId" clId="{A438F859-A371-4CA2-BA51-2B86427404E9}" dt="2026-05-20T17:46:20.918" v="2989" actId="47"/>
        <pc:sldMkLst>
          <pc:docMk/>
          <pc:sldMk cId="3906201643" sldId="394"/>
        </pc:sldMkLst>
      </pc:sldChg>
      <pc:sldChg chg="modSp new del mod">
        <pc:chgData name="Pastor Jason Kauranen" userId="e0c3930084765aaa" providerId="LiveId" clId="{A438F859-A371-4CA2-BA51-2B86427404E9}" dt="2026-05-20T17:46:21.500" v="2990" actId="47"/>
        <pc:sldMkLst>
          <pc:docMk/>
          <pc:sldMk cId="3822510537" sldId="395"/>
        </pc:sldMkLst>
      </pc:sldChg>
      <pc:sldChg chg="modSp new del mod">
        <pc:chgData name="Pastor Jason Kauranen" userId="e0c3930084765aaa" providerId="LiveId" clId="{A438F859-A371-4CA2-BA51-2B86427404E9}" dt="2026-05-20T17:46:22.165" v="2991" actId="47"/>
        <pc:sldMkLst>
          <pc:docMk/>
          <pc:sldMk cId="801906788" sldId="396"/>
        </pc:sldMkLst>
      </pc:sldChg>
      <pc:sldChg chg="modSp new del mod">
        <pc:chgData name="Pastor Jason Kauranen" userId="e0c3930084765aaa" providerId="LiveId" clId="{A438F859-A371-4CA2-BA51-2B86427404E9}" dt="2026-05-20T17:46:22.692" v="2992" actId="47"/>
        <pc:sldMkLst>
          <pc:docMk/>
          <pc:sldMk cId="3519647501" sldId="397"/>
        </pc:sldMkLst>
      </pc:sldChg>
      <pc:sldChg chg="modSp new del mod">
        <pc:chgData name="Pastor Jason Kauranen" userId="e0c3930084765aaa" providerId="LiveId" clId="{A438F859-A371-4CA2-BA51-2B86427404E9}" dt="2026-05-20T17:46:23.221" v="2993" actId="47"/>
        <pc:sldMkLst>
          <pc:docMk/>
          <pc:sldMk cId="3236701069" sldId="398"/>
        </pc:sldMkLst>
      </pc:sldChg>
      <pc:sldChg chg="modSp new del mod">
        <pc:chgData name="Pastor Jason Kauranen" userId="e0c3930084765aaa" providerId="LiveId" clId="{A438F859-A371-4CA2-BA51-2B86427404E9}" dt="2026-05-20T17:46:23.901" v="2994" actId="47"/>
        <pc:sldMkLst>
          <pc:docMk/>
          <pc:sldMk cId="757245136" sldId="399"/>
        </pc:sldMkLst>
      </pc:sldChg>
      <pc:sldChg chg="modSp new del mod">
        <pc:chgData name="Pastor Jason Kauranen" userId="e0c3930084765aaa" providerId="LiveId" clId="{A438F859-A371-4CA2-BA51-2B86427404E9}" dt="2026-05-20T17:46:24.430" v="2995" actId="47"/>
        <pc:sldMkLst>
          <pc:docMk/>
          <pc:sldMk cId="3045815200" sldId="400"/>
        </pc:sldMkLst>
      </pc:sldChg>
      <pc:sldChg chg="modSp new del mod">
        <pc:chgData name="Pastor Jason Kauranen" userId="e0c3930084765aaa" providerId="LiveId" clId="{A438F859-A371-4CA2-BA51-2B86427404E9}" dt="2026-05-20T17:46:24.936" v="2996" actId="47"/>
        <pc:sldMkLst>
          <pc:docMk/>
          <pc:sldMk cId="2507723999" sldId="401"/>
        </pc:sldMkLst>
      </pc:sldChg>
      <pc:sldChg chg="modSp new del mod">
        <pc:chgData name="Pastor Jason Kauranen" userId="e0c3930084765aaa" providerId="LiveId" clId="{A438F859-A371-4CA2-BA51-2B86427404E9}" dt="2026-05-20T17:46:25.529" v="2997" actId="47"/>
        <pc:sldMkLst>
          <pc:docMk/>
          <pc:sldMk cId="3186105850" sldId="402"/>
        </pc:sldMkLst>
      </pc:sldChg>
      <pc:sldChg chg="modSp new del mod">
        <pc:chgData name="Pastor Jason Kauranen" userId="e0c3930084765aaa" providerId="LiveId" clId="{A438F859-A371-4CA2-BA51-2B86427404E9}" dt="2026-05-20T17:46:26.079" v="2998" actId="47"/>
        <pc:sldMkLst>
          <pc:docMk/>
          <pc:sldMk cId="774456041" sldId="404"/>
        </pc:sldMkLst>
      </pc:sldChg>
      <pc:sldChg chg="modSp new del mod">
        <pc:chgData name="Pastor Jason Kauranen" userId="e0c3930084765aaa" providerId="LiveId" clId="{A438F859-A371-4CA2-BA51-2B86427404E9}" dt="2026-05-20T17:46:27.020" v="2999" actId="47"/>
        <pc:sldMkLst>
          <pc:docMk/>
          <pc:sldMk cId="360085955" sldId="405"/>
        </pc:sldMkLst>
      </pc:sldChg>
      <pc:sldChg chg="modSp new del mod">
        <pc:chgData name="Pastor Jason Kauranen" userId="e0c3930084765aaa" providerId="LiveId" clId="{A438F859-A371-4CA2-BA51-2B86427404E9}" dt="2026-05-20T17:46:27.867" v="3000" actId="47"/>
        <pc:sldMkLst>
          <pc:docMk/>
          <pc:sldMk cId="3512445354" sldId="406"/>
        </pc:sldMkLst>
      </pc:sldChg>
      <pc:sldChg chg="modSp new del mod">
        <pc:chgData name="Pastor Jason Kauranen" userId="e0c3930084765aaa" providerId="LiveId" clId="{A438F859-A371-4CA2-BA51-2B86427404E9}" dt="2026-05-20T17:46:28.680" v="3001" actId="47"/>
        <pc:sldMkLst>
          <pc:docMk/>
          <pc:sldMk cId="58743770" sldId="407"/>
        </pc:sldMkLst>
      </pc:sldChg>
      <pc:sldChg chg="modSp new mod">
        <pc:chgData name="Pastor Jason Kauranen" userId="e0c3930084765aaa" providerId="LiveId" clId="{A438F859-A371-4CA2-BA51-2B86427404E9}" dt="2026-05-13T19:25:32.003" v="2674" actId="20577"/>
        <pc:sldMkLst>
          <pc:docMk/>
          <pc:sldMk cId="477141615" sldId="408"/>
        </pc:sldMkLst>
        <pc:spChg chg="mod">
          <ac:chgData name="Pastor Jason Kauranen" userId="e0c3930084765aaa" providerId="LiveId" clId="{A438F859-A371-4CA2-BA51-2B86427404E9}" dt="2026-05-13T19:25:32.003" v="2674" actId="20577"/>
          <ac:spMkLst>
            <pc:docMk/>
            <pc:sldMk cId="477141615" sldId="408"/>
            <ac:spMk id="2" creationId="{4F2F3B29-6C32-9BD5-6FBA-FA02C1246084}"/>
          </ac:spMkLst>
        </pc:spChg>
      </pc:sldChg>
      <pc:sldChg chg="modSp new del mod">
        <pc:chgData name="Pastor Jason Kauranen" userId="e0c3930084765aaa" providerId="LiveId" clId="{A438F859-A371-4CA2-BA51-2B86427404E9}" dt="2026-05-20T17:46:55.306" v="3005" actId="47"/>
        <pc:sldMkLst>
          <pc:docMk/>
          <pc:sldMk cId="3932480112" sldId="409"/>
        </pc:sldMkLst>
      </pc:sldChg>
      <pc:sldChg chg="modSp new del mod">
        <pc:chgData name="Pastor Jason Kauranen" userId="e0c3930084765aaa" providerId="LiveId" clId="{A438F859-A371-4CA2-BA51-2B86427404E9}" dt="2026-05-20T17:46:44.540" v="3002" actId="47"/>
        <pc:sldMkLst>
          <pc:docMk/>
          <pc:sldMk cId="744865233" sldId="410"/>
        </pc:sldMkLst>
      </pc:sldChg>
      <pc:sldChg chg="modSp new del mod">
        <pc:chgData name="Pastor Jason Kauranen" userId="e0c3930084765aaa" providerId="LiveId" clId="{A438F859-A371-4CA2-BA51-2B86427404E9}" dt="2026-05-20T17:46:47.493" v="3003" actId="47"/>
        <pc:sldMkLst>
          <pc:docMk/>
          <pc:sldMk cId="2831729625" sldId="411"/>
        </pc:sldMkLst>
      </pc:sldChg>
      <pc:sldChg chg="modSp new del mod">
        <pc:chgData name="Pastor Jason Kauranen" userId="e0c3930084765aaa" providerId="LiveId" clId="{A438F859-A371-4CA2-BA51-2B86427404E9}" dt="2026-05-20T17:46:54.102" v="3004" actId="47"/>
        <pc:sldMkLst>
          <pc:docMk/>
          <pc:sldMk cId="2180619209" sldId="412"/>
        </pc:sldMkLst>
      </pc:sldChg>
      <pc:sldChg chg="modSp new del mod">
        <pc:chgData name="Pastor Jason Kauranen" userId="e0c3930084765aaa" providerId="LiveId" clId="{A438F859-A371-4CA2-BA51-2B86427404E9}" dt="2026-05-20T17:46:56.629" v="3006" actId="47"/>
        <pc:sldMkLst>
          <pc:docMk/>
          <pc:sldMk cId="1894959074" sldId="413"/>
        </pc:sldMkLst>
      </pc:sldChg>
      <pc:sldChg chg="modSp new del mod">
        <pc:chgData name="Pastor Jason Kauranen" userId="e0c3930084765aaa" providerId="LiveId" clId="{A438F859-A371-4CA2-BA51-2B86427404E9}" dt="2026-05-20T17:46:57.796" v="3007" actId="47"/>
        <pc:sldMkLst>
          <pc:docMk/>
          <pc:sldMk cId="2877204679" sldId="414"/>
        </pc:sldMkLst>
      </pc:sldChg>
      <pc:sldChg chg="modSp new mod">
        <pc:chgData name="Pastor Jason Kauranen" userId="e0c3930084765aaa" providerId="LiveId" clId="{A438F859-A371-4CA2-BA51-2B86427404E9}" dt="2026-05-13T19:45:19.103" v="2749" actId="20577"/>
        <pc:sldMkLst>
          <pc:docMk/>
          <pc:sldMk cId="2711150159" sldId="415"/>
        </pc:sldMkLst>
        <pc:spChg chg="mod">
          <ac:chgData name="Pastor Jason Kauranen" userId="e0c3930084765aaa" providerId="LiveId" clId="{A438F859-A371-4CA2-BA51-2B86427404E9}" dt="2026-05-13T19:45:19.103" v="2749" actId="20577"/>
          <ac:spMkLst>
            <pc:docMk/>
            <pc:sldMk cId="2711150159" sldId="415"/>
            <ac:spMk id="2" creationId="{AC741B90-A71A-9C97-8EEA-12CD7C93D04F}"/>
          </ac:spMkLst>
        </pc:spChg>
      </pc:sldChg>
      <pc:sldChg chg="modSp new mod">
        <pc:chgData name="Pastor Jason Kauranen" userId="e0c3930084765aaa" providerId="LiveId" clId="{A438F859-A371-4CA2-BA51-2B86427404E9}" dt="2026-05-20T19:47:47.382" v="3047" actId="20577"/>
        <pc:sldMkLst>
          <pc:docMk/>
          <pc:sldMk cId="2081810661" sldId="416"/>
        </pc:sldMkLst>
        <pc:spChg chg="mod">
          <ac:chgData name="Pastor Jason Kauranen" userId="e0c3930084765aaa" providerId="LiveId" clId="{A438F859-A371-4CA2-BA51-2B86427404E9}" dt="2026-05-20T19:47:47.382" v="3047" actId="20577"/>
          <ac:spMkLst>
            <pc:docMk/>
            <pc:sldMk cId="2081810661" sldId="416"/>
            <ac:spMk id="2" creationId="{0B766DEE-0FEC-E601-A055-7F4F8A008C38}"/>
          </ac:spMkLst>
        </pc:spChg>
      </pc:sldChg>
      <pc:sldChg chg="modSp new mod">
        <pc:chgData name="Pastor Jason Kauranen" userId="e0c3930084765aaa" providerId="LiveId" clId="{A438F859-A371-4CA2-BA51-2B86427404E9}" dt="2026-05-20T19:51:30.558" v="3049"/>
        <pc:sldMkLst>
          <pc:docMk/>
          <pc:sldMk cId="897091741" sldId="417"/>
        </pc:sldMkLst>
        <pc:spChg chg="mod">
          <ac:chgData name="Pastor Jason Kauranen" userId="e0c3930084765aaa" providerId="LiveId" clId="{A438F859-A371-4CA2-BA51-2B86427404E9}" dt="2026-05-20T19:51:30.558" v="3049"/>
          <ac:spMkLst>
            <pc:docMk/>
            <pc:sldMk cId="897091741" sldId="417"/>
            <ac:spMk id="2" creationId="{EC69B14D-A9C1-CF9F-B549-B1FE814F5E35}"/>
          </ac:spMkLst>
        </pc:spChg>
      </pc:sldChg>
      <pc:sldChg chg="modSp new mod">
        <pc:chgData name="Pastor Jason Kauranen" userId="e0c3930084765aaa" providerId="LiveId" clId="{A438F859-A371-4CA2-BA51-2B86427404E9}" dt="2026-05-20T19:52:05.978" v="3056" actId="20577"/>
        <pc:sldMkLst>
          <pc:docMk/>
          <pc:sldMk cId="1914353277" sldId="418"/>
        </pc:sldMkLst>
        <pc:spChg chg="mod">
          <ac:chgData name="Pastor Jason Kauranen" userId="e0c3930084765aaa" providerId="LiveId" clId="{A438F859-A371-4CA2-BA51-2B86427404E9}" dt="2026-05-20T19:52:05.978" v="3056" actId="20577"/>
          <ac:spMkLst>
            <pc:docMk/>
            <pc:sldMk cId="1914353277" sldId="418"/>
            <ac:spMk id="2" creationId="{C2F5567D-ACDC-D4D3-8627-2A879E791743}"/>
          </ac:spMkLst>
        </pc:spChg>
      </pc:sldChg>
      <pc:sldChg chg="modSp new mod">
        <pc:chgData name="Pastor Jason Kauranen" userId="e0c3930084765aaa" providerId="LiveId" clId="{A438F859-A371-4CA2-BA51-2B86427404E9}" dt="2026-05-20T19:53:20.520" v="3063" actId="122"/>
        <pc:sldMkLst>
          <pc:docMk/>
          <pc:sldMk cId="2108819672" sldId="419"/>
        </pc:sldMkLst>
        <pc:spChg chg="mod">
          <ac:chgData name="Pastor Jason Kauranen" userId="e0c3930084765aaa" providerId="LiveId" clId="{A438F859-A371-4CA2-BA51-2B86427404E9}" dt="2026-05-20T19:53:20.520" v="3063" actId="122"/>
          <ac:spMkLst>
            <pc:docMk/>
            <pc:sldMk cId="2108819672" sldId="419"/>
            <ac:spMk id="2" creationId="{D1761F81-CBD5-1C3A-F38B-A84D7B8581FB}"/>
          </ac:spMkLst>
        </pc:spChg>
      </pc:sldChg>
      <pc:sldChg chg="modSp new mod">
        <pc:chgData name="Pastor Jason Kauranen" userId="e0c3930084765aaa" providerId="LiveId" clId="{A438F859-A371-4CA2-BA51-2B86427404E9}" dt="2026-05-20T19:58:27.625" v="3124" actId="20577"/>
        <pc:sldMkLst>
          <pc:docMk/>
          <pc:sldMk cId="316099904" sldId="420"/>
        </pc:sldMkLst>
        <pc:spChg chg="mod">
          <ac:chgData name="Pastor Jason Kauranen" userId="e0c3930084765aaa" providerId="LiveId" clId="{A438F859-A371-4CA2-BA51-2B86427404E9}" dt="2026-05-20T19:58:27.625" v="3124" actId="20577"/>
          <ac:spMkLst>
            <pc:docMk/>
            <pc:sldMk cId="316099904" sldId="420"/>
            <ac:spMk id="2" creationId="{648FE737-CA7C-C4F6-8F35-49C18A906451}"/>
          </ac:spMkLst>
        </pc:spChg>
      </pc:sldChg>
      <pc:sldChg chg="modSp new mod">
        <pc:chgData name="Pastor Jason Kauranen" userId="e0c3930084765aaa" providerId="LiveId" clId="{A438F859-A371-4CA2-BA51-2B86427404E9}" dt="2026-05-20T19:59:38.802" v="3142" actId="20577"/>
        <pc:sldMkLst>
          <pc:docMk/>
          <pc:sldMk cId="3117290663" sldId="421"/>
        </pc:sldMkLst>
        <pc:spChg chg="mod">
          <ac:chgData name="Pastor Jason Kauranen" userId="e0c3930084765aaa" providerId="LiveId" clId="{A438F859-A371-4CA2-BA51-2B86427404E9}" dt="2026-05-20T19:59:38.802" v="3142" actId="20577"/>
          <ac:spMkLst>
            <pc:docMk/>
            <pc:sldMk cId="3117290663" sldId="421"/>
            <ac:spMk id="2" creationId="{AD1B8738-44C2-7FD9-2B98-10FEA8802D29}"/>
          </ac:spMkLst>
        </pc:spChg>
      </pc:sldChg>
      <pc:sldChg chg="modSp new mod">
        <pc:chgData name="Pastor Jason Kauranen" userId="e0c3930084765aaa" providerId="LiveId" clId="{A438F859-A371-4CA2-BA51-2B86427404E9}" dt="2026-05-20T19:54:11.481" v="3075" actId="20577"/>
        <pc:sldMkLst>
          <pc:docMk/>
          <pc:sldMk cId="1049033813" sldId="422"/>
        </pc:sldMkLst>
        <pc:spChg chg="mod">
          <ac:chgData name="Pastor Jason Kauranen" userId="e0c3930084765aaa" providerId="LiveId" clId="{A438F859-A371-4CA2-BA51-2B86427404E9}" dt="2026-05-20T19:54:11.481" v="3075" actId="20577"/>
          <ac:spMkLst>
            <pc:docMk/>
            <pc:sldMk cId="1049033813" sldId="422"/>
            <ac:spMk id="2" creationId="{7E1AD0B1-CA90-8981-1E60-0316E233CB43}"/>
          </ac:spMkLst>
        </pc:spChg>
      </pc:sldChg>
      <pc:sldChg chg="modSp new del mod">
        <pc:chgData name="Pastor Jason Kauranen" userId="e0c3930084765aaa" providerId="LiveId" clId="{A438F859-A371-4CA2-BA51-2B86427404E9}" dt="2026-05-20T19:53:40.832" v="3064" actId="47"/>
        <pc:sldMkLst>
          <pc:docMk/>
          <pc:sldMk cId="2383051171" sldId="422"/>
        </pc:sldMkLst>
        <pc:spChg chg="mod">
          <ac:chgData name="Pastor Jason Kauranen" userId="e0c3930084765aaa" providerId="LiveId" clId="{A438F859-A371-4CA2-BA51-2B86427404E9}" dt="2026-05-20T17:47:49.534" v="3021" actId="20577"/>
          <ac:spMkLst>
            <pc:docMk/>
            <pc:sldMk cId="2383051171" sldId="422"/>
            <ac:spMk id="2" creationId="{C4F70D33-9360-AA77-4BEF-1935A5B1A0CE}"/>
          </ac:spMkLst>
        </pc:spChg>
      </pc:sldChg>
      <pc:sldChg chg="modSp new mod">
        <pc:chgData name="Pastor Jason Kauranen" userId="e0c3930084765aaa" providerId="LiveId" clId="{A438F859-A371-4CA2-BA51-2B86427404E9}" dt="2026-05-20T19:54:41.651" v="3080" actId="20577"/>
        <pc:sldMkLst>
          <pc:docMk/>
          <pc:sldMk cId="3033614847" sldId="423"/>
        </pc:sldMkLst>
        <pc:spChg chg="mod">
          <ac:chgData name="Pastor Jason Kauranen" userId="e0c3930084765aaa" providerId="LiveId" clId="{A438F859-A371-4CA2-BA51-2B86427404E9}" dt="2026-05-20T19:54:41.651" v="3080" actId="20577"/>
          <ac:spMkLst>
            <pc:docMk/>
            <pc:sldMk cId="3033614847" sldId="423"/>
            <ac:spMk id="2" creationId="{6D26EE68-4B4C-38AC-1759-B2935FD98C44}"/>
          </ac:spMkLst>
        </pc:spChg>
      </pc:sldChg>
      <pc:sldChg chg="modSp new mod">
        <pc:chgData name="Pastor Jason Kauranen" userId="e0c3930084765aaa" providerId="LiveId" clId="{A438F859-A371-4CA2-BA51-2B86427404E9}" dt="2026-05-20T19:55:01.723" v="3083" actId="20577"/>
        <pc:sldMkLst>
          <pc:docMk/>
          <pc:sldMk cId="1305778738" sldId="424"/>
        </pc:sldMkLst>
        <pc:spChg chg="mod">
          <ac:chgData name="Pastor Jason Kauranen" userId="e0c3930084765aaa" providerId="LiveId" clId="{A438F859-A371-4CA2-BA51-2B86427404E9}" dt="2026-05-20T19:55:01.723" v="3083" actId="20577"/>
          <ac:spMkLst>
            <pc:docMk/>
            <pc:sldMk cId="1305778738" sldId="424"/>
            <ac:spMk id="2" creationId="{6226D64E-CE60-E4C7-6257-85086E032491}"/>
          </ac:spMkLst>
        </pc:spChg>
      </pc:sldChg>
      <pc:sldChg chg="modSp new mod">
        <pc:chgData name="Pastor Jason Kauranen" userId="e0c3930084765aaa" providerId="LiveId" clId="{A438F859-A371-4CA2-BA51-2B86427404E9}" dt="2026-05-20T19:55:24.830" v="3087" actId="20577"/>
        <pc:sldMkLst>
          <pc:docMk/>
          <pc:sldMk cId="2895329605" sldId="425"/>
        </pc:sldMkLst>
        <pc:spChg chg="mod">
          <ac:chgData name="Pastor Jason Kauranen" userId="e0c3930084765aaa" providerId="LiveId" clId="{A438F859-A371-4CA2-BA51-2B86427404E9}" dt="2026-05-20T19:55:24.830" v="3087" actId="20577"/>
          <ac:spMkLst>
            <pc:docMk/>
            <pc:sldMk cId="2895329605" sldId="425"/>
            <ac:spMk id="2" creationId="{EFFB2B67-19FE-6467-01EE-BC2F8B247093}"/>
          </ac:spMkLst>
        </pc:spChg>
      </pc:sldChg>
      <pc:sldChg chg="modSp new mod">
        <pc:chgData name="Pastor Jason Kauranen" userId="e0c3930084765aaa" providerId="LiveId" clId="{A438F859-A371-4CA2-BA51-2B86427404E9}" dt="2026-05-20T19:56:44.540" v="3100" actId="20577"/>
        <pc:sldMkLst>
          <pc:docMk/>
          <pc:sldMk cId="955394267" sldId="426"/>
        </pc:sldMkLst>
        <pc:spChg chg="mod">
          <ac:chgData name="Pastor Jason Kauranen" userId="e0c3930084765aaa" providerId="LiveId" clId="{A438F859-A371-4CA2-BA51-2B86427404E9}" dt="2026-05-20T19:56:44.540" v="3100" actId="20577"/>
          <ac:spMkLst>
            <pc:docMk/>
            <pc:sldMk cId="955394267" sldId="426"/>
            <ac:spMk id="2" creationId="{CD286BB2-33F7-0F68-0339-BBEBA3CDA30F}"/>
          </ac:spMkLst>
        </pc:spChg>
      </pc:sldChg>
      <pc:sldChg chg="modSp new mod">
        <pc:chgData name="Pastor Jason Kauranen" userId="e0c3930084765aaa" providerId="LiveId" clId="{A438F859-A371-4CA2-BA51-2B86427404E9}" dt="2026-05-20T19:57:22.658" v="3105" actId="20577"/>
        <pc:sldMkLst>
          <pc:docMk/>
          <pc:sldMk cId="771055609" sldId="427"/>
        </pc:sldMkLst>
        <pc:spChg chg="mod">
          <ac:chgData name="Pastor Jason Kauranen" userId="e0c3930084765aaa" providerId="LiveId" clId="{A438F859-A371-4CA2-BA51-2B86427404E9}" dt="2026-05-20T19:57:22.658" v="3105" actId="20577"/>
          <ac:spMkLst>
            <pc:docMk/>
            <pc:sldMk cId="771055609" sldId="427"/>
            <ac:spMk id="2" creationId="{38C8F698-8B18-C47F-1461-8E2C9C7C2B7D}"/>
          </ac:spMkLst>
        </pc:spChg>
      </pc:sldChg>
      <pc:sldChg chg="modSp new mod">
        <pc:chgData name="Pastor Jason Kauranen" userId="e0c3930084765aaa" providerId="LiveId" clId="{A438F859-A371-4CA2-BA51-2B86427404E9}" dt="2026-05-20T20:01:21.459" v="3144"/>
        <pc:sldMkLst>
          <pc:docMk/>
          <pc:sldMk cId="1003055902" sldId="428"/>
        </pc:sldMkLst>
        <pc:spChg chg="mod">
          <ac:chgData name="Pastor Jason Kauranen" userId="e0c3930084765aaa" providerId="LiveId" clId="{A438F859-A371-4CA2-BA51-2B86427404E9}" dt="2026-05-20T20:01:21.459" v="3144"/>
          <ac:spMkLst>
            <pc:docMk/>
            <pc:sldMk cId="1003055902" sldId="428"/>
            <ac:spMk id="2" creationId="{A6333188-8CE1-4942-7042-C49CE1DB0857}"/>
          </ac:spMkLst>
        </pc:spChg>
      </pc:sldChg>
      <pc:sldChg chg="modSp new mod">
        <pc:chgData name="Pastor Jason Kauranen" userId="e0c3930084765aaa" providerId="LiveId" clId="{A438F859-A371-4CA2-BA51-2B86427404E9}" dt="2026-05-20T20:04:44.355" v="3146"/>
        <pc:sldMkLst>
          <pc:docMk/>
          <pc:sldMk cId="2461162812" sldId="429"/>
        </pc:sldMkLst>
        <pc:spChg chg="mod">
          <ac:chgData name="Pastor Jason Kauranen" userId="e0c3930084765aaa" providerId="LiveId" clId="{A438F859-A371-4CA2-BA51-2B86427404E9}" dt="2026-05-20T20:04:44.355" v="3146"/>
          <ac:spMkLst>
            <pc:docMk/>
            <pc:sldMk cId="2461162812" sldId="429"/>
            <ac:spMk id="2" creationId="{6A59D107-6B77-B132-FE6A-9F5380142B96}"/>
          </ac:spMkLst>
        </pc:spChg>
      </pc:sldChg>
      <pc:sldChg chg="modSp new mod">
        <pc:chgData name="Pastor Jason Kauranen" userId="e0c3930084765aaa" providerId="LiveId" clId="{A438F859-A371-4CA2-BA51-2B86427404E9}" dt="2026-05-20T20:09:39.298" v="3185" actId="20577"/>
        <pc:sldMkLst>
          <pc:docMk/>
          <pc:sldMk cId="263854780" sldId="430"/>
        </pc:sldMkLst>
        <pc:spChg chg="mod">
          <ac:chgData name="Pastor Jason Kauranen" userId="e0c3930084765aaa" providerId="LiveId" clId="{A438F859-A371-4CA2-BA51-2B86427404E9}" dt="2026-05-20T20:09:39.298" v="3185" actId="20577"/>
          <ac:spMkLst>
            <pc:docMk/>
            <pc:sldMk cId="263854780" sldId="430"/>
            <ac:spMk id="2" creationId="{21805CE3-4FFD-547B-281C-0219A45504A7}"/>
          </ac:spMkLst>
        </pc:spChg>
      </pc:sldChg>
      <pc:sldChg chg="modSp new mod">
        <pc:chgData name="Pastor Jason Kauranen" userId="e0c3930084765aaa" providerId="LiveId" clId="{A438F859-A371-4CA2-BA51-2B86427404E9}" dt="2026-05-20T20:13:27.072" v="3197" actId="20577"/>
        <pc:sldMkLst>
          <pc:docMk/>
          <pc:sldMk cId="597162250" sldId="431"/>
        </pc:sldMkLst>
        <pc:spChg chg="mod">
          <ac:chgData name="Pastor Jason Kauranen" userId="e0c3930084765aaa" providerId="LiveId" clId="{A438F859-A371-4CA2-BA51-2B86427404E9}" dt="2026-05-20T20:13:27.072" v="3197" actId="20577"/>
          <ac:spMkLst>
            <pc:docMk/>
            <pc:sldMk cId="597162250" sldId="431"/>
            <ac:spMk id="2" creationId="{7B68D2CC-9070-D3BC-1B87-860972F77684}"/>
          </ac:spMkLst>
        </pc:spChg>
      </pc:sldChg>
      <pc:sldChg chg="modSp new mod">
        <pc:chgData name="Pastor Jason Kauranen" userId="e0c3930084765aaa" providerId="LiveId" clId="{A438F859-A371-4CA2-BA51-2B86427404E9}" dt="2026-05-20T20:16:40.662" v="3201" actId="20577"/>
        <pc:sldMkLst>
          <pc:docMk/>
          <pc:sldMk cId="565185969" sldId="432"/>
        </pc:sldMkLst>
        <pc:spChg chg="mod">
          <ac:chgData name="Pastor Jason Kauranen" userId="e0c3930084765aaa" providerId="LiveId" clId="{A438F859-A371-4CA2-BA51-2B86427404E9}" dt="2026-05-20T20:16:40.662" v="3201" actId="20577"/>
          <ac:spMkLst>
            <pc:docMk/>
            <pc:sldMk cId="565185969" sldId="432"/>
            <ac:spMk id="2" creationId="{E13AFC28-8A75-1207-3A49-3D058D2A7661}"/>
          </ac:spMkLst>
        </pc:spChg>
      </pc:sldChg>
      <pc:sldChg chg="modSp new mod">
        <pc:chgData name="Pastor Jason Kauranen" userId="e0c3930084765aaa" providerId="LiveId" clId="{A438F859-A371-4CA2-BA51-2B86427404E9}" dt="2026-05-20T20:05:30.601" v="3151" actId="20577"/>
        <pc:sldMkLst>
          <pc:docMk/>
          <pc:sldMk cId="4156897586" sldId="433"/>
        </pc:sldMkLst>
        <pc:spChg chg="mod">
          <ac:chgData name="Pastor Jason Kauranen" userId="e0c3930084765aaa" providerId="LiveId" clId="{A438F859-A371-4CA2-BA51-2B86427404E9}" dt="2026-05-20T20:05:30.601" v="3151" actId="20577"/>
          <ac:spMkLst>
            <pc:docMk/>
            <pc:sldMk cId="4156897586" sldId="433"/>
            <ac:spMk id="2" creationId="{30FD50E2-7585-F6EF-1214-42A315475D09}"/>
          </ac:spMkLst>
        </pc:spChg>
      </pc:sldChg>
      <pc:sldChg chg="modSp new mod">
        <pc:chgData name="Pastor Jason Kauranen" userId="e0c3930084765aaa" providerId="LiveId" clId="{A438F859-A371-4CA2-BA51-2B86427404E9}" dt="2026-05-20T20:08:26.640" v="3160" actId="20577"/>
        <pc:sldMkLst>
          <pc:docMk/>
          <pc:sldMk cId="3135103288" sldId="434"/>
        </pc:sldMkLst>
        <pc:spChg chg="mod">
          <ac:chgData name="Pastor Jason Kauranen" userId="e0c3930084765aaa" providerId="LiveId" clId="{A438F859-A371-4CA2-BA51-2B86427404E9}" dt="2026-05-20T20:08:26.640" v="3160" actId="20577"/>
          <ac:spMkLst>
            <pc:docMk/>
            <pc:sldMk cId="3135103288" sldId="434"/>
            <ac:spMk id="2" creationId="{E06D3C6A-E447-79BE-4AC3-F2CDB0103A05}"/>
          </ac:spMkLst>
        </pc:spChg>
      </pc:sldChg>
      <pc:sldChg chg="modSp new mod">
        <pc:chgData name="Pastor Jason Kauranen" userId="e0c3930084765aaa" providerId="LiveId" clId="{A438F859-A371-4CA2-BA51-2B86427404E9}" dt="2026-05-20T20:17:54.592" v="3224" actId="20577"/>
        <pc:sldMkLst>
          <pc:docMk/>
          <pc:sldMk cId="3322676126" sldId="435"/>
        </pc:sldMkLst>
        <pc:spChg chg="mod">
          <ac:chgData name="Pastor Jason Kauranen" userId="e0c3930084765aaa" providerId="LiveId" clId="{A438F859-A371-4CA2-BA51-2B86427404E9}" dt="2026-05-20T20:17:54.592" v="3224" actId="20577"/>
          <ac:spMkLst>
            <pc:docMk/>
            <pc:sldMk cId="3322676126" sldId="435"/>
            <ac:spMk id="2" creationId="{4C9CF4B4-7C48-5D07-C5F0-B3D4999EB76C}"/>
          </ac:spMkLst>
        </pc:spChg>
      </pc:sldChg>
      <pc:sldChg chg="modSp new mod">
        <pc:chgData name="Pastor Jason Kauranen" userId="e0c3930084765aaa" providerId="LiveId" clId="{A438F859-A371-4CA2-BA51-2B86427404E9}" dt="2026-05-20T20:22:23.996" v="3262" actId="5793"/>
        <pc:sldMkLst>
          <pc:docMk/>
          <pc:sldMk cId="4145795226" sldId="436"/>
        </pc:sldMkLst>
        <pc:spChg chg="mod">
          <ac:chgData name="Pastor Jason Kauranen" userId="e0c3930084765aaa" providerId="LiveId" clId="{A438F859-A371-4CA2-BA51-2B86427404E9}" dt="2026-05-20T20:22:23.996" v="3262" actId="5793"/>
          <ac:spMkLst>
            <pc:docMk/>
            <pc:sldMk cId="4145795226" sldId="436"/>
            <ac:spMk id="2" creationId="{29845C35-4090-C315-95C5-AEBAA11ABD54}"/>
          </ac:spMkLst>
        </pc:spChg>
      </pc:sldChg>
      <pc:sldChg chg="modSp new mod">
        <pc:chgData name="Pastor Jason Kauranen" userId="e0c3930084765aaa" providerId="LiveId" clId="{A438F859-A371-4CA2-BA51-2B86427404E9}" dt="2026-05-20T20:30:55.943" v="3265" actId="255"/>
        <pc:sldMkLst>
          <pc:docMk/>
          <pc:sldMk cId="3828429189" sldId="437"/>
        </pc:sldMkLst>
        <pc:spChg chg="mod">
          <ac:chgData name="Pastor Jason Kauranen" userId="e0c3930084765aaa" providerId="LiveId" clId="{A438F859-A371-4CA2-BA51-2B86427404E9}" dt="2026-05-20T20:30:55.943" v="3265" actId="255"/>
          <ac:spMkLst>
            <pc:docMk/>
            <pc:sldMk cId="3828429189" sldId="437"/>
            <ac:spMk id="2" creationId="{F3D3D97B-8365-60A8-DFB6-3C3DFF1C7D27}"/>
          </ac:spMkLst>
        </pc:spChg>
      </pc:sldChg>
      <pc:sldChg chg="modSp new mod">
        <pc:chgData name="Pastor Jason Kauranen" userId="e0c3930084765aaa" providerId="LiveId" clId="{A438F859-A371-4CA2-BA51-2B86427404E9}" dt="2026-05-20T20:31:28.241" v="3274" actId="20577"/>
        <pc:sldMkLst>
          <pc:docMk/>
          <pc:sldMk cId="2575577404" sldId="438"/>
        </pc:sldMkLst>
        <pc:spChg chg="mod">
          <ac:chgData name="Pastor Jason Kauranen" userId="e0c3930084765aaa" providerId="LiveId" clId="{A438F859-A371-4CA2-BA51-2B86427404E9}" dt="2026-05-20T20:31:28.241" v="3274" actId="20577"/>
          <ac:spMkLst>
            <pc:docMk/>
            <pc:sldMk cId="2575577404" sldId="438"/>
            <ac:spMk id="2" creationId="{2DFA3854-9763-E55B-C54E-B9050F228ACE}"/>
          </ac:spMkLst>
        </pc:spChg>
      </pc:sldChg>
      <pc:sldChg chg="modSp new mod">
        <pc:chgData name="Pastor Jason Kauranen" userId="e0c3930084765aaa" providerId="LiveId" clId="{A438F859-A371-4CA2-BA51-2B86427404E9}" dt="2026-05-20T20:33:31.830" v="3288" actId="313"/>
        <pc:sldMkLst>
          <pc:docMk/>
          <pc:sldMk cId="2581897813" sldId="439"/>
        </pc:sldMkLst>
        <pc:spChg chg="mod">
          <ac:chgData name="Pastor Jason Kauranen" userId="e0c3930084765aaa" providerId="LiveId" clId="{A438F859-A371-4CA2-BA51-2B86427404E9}" dt="2026-05-20T20:33:31.830" v="3288" actId="313"/>
          <ac:spMkLst>
            <pc:docMk/>
            <pc:sldMk cId="2581897813" sldId="439"/>
            <ac:spMk id="2" creationId="{E2A5269D-58B1-1298-E2C0-EFB745DEBEAC}"/>
          </ac:spMkLst>
        </pc:spChg>
      </pc:sldChg>
      <pc:sldChg chg="modSp new mod">
        <pc:chgData name="Pastor Jason Kauranen" userId="e0c3930084765aaa" providerId="LiveId" clId="{A438F859-A371-4CA2-BA51-2B86427404E9}" dt="2026-05-20T20:35:44.072" v="3292" actId="20577"/>
        <pc:sldMkLst>
          <pc:docMk/>
          <pc:sldMk cId="491610259" sldId="440"/>
        </pc:sldMkLst>
        <pc:spChg chg="mod">
          <ac:chgData name="Pastor Jason Kauranen" userId="e0c3930084765aaa" providerId="LiveId" clId="{A438F859-A371-4CA2-BA51-2B86427404E9}" dt="2026-05-20T20:35:44.072" v="3292" actId="20577"/>
          <ac:spMkLst>
            <pc:docMk/>
            <pc:sldMk cId="491610259" sldId="440"/>
            <ac:spMk id="2" creationId="{46072F26-0C67-7412-8490-D5C093D8E1ED}"/>
          </ac:spMkLst>
        </pc:spChg>
      </pc:sldChg>
      <pc:sldChg chg="modSp new mod">
        <pc:chgData name="Pastor Jason Kauranen" userId="e0c3930084765aaa" providerId="LiveId" clId="{A438F859-A371-4CA2-BA51-2B86427404E9}" dt="2026-05-20T20:36:39.325" v="3294"/>
        <pc:sldMkLst>
          <pc:docMk/>
          <pc:sldMk cId="3081149839" sldId="441"/>
        </pc:sldMkLst>
        <pc:spChg chg="mod">
          <ac:chgData name="Pastor Jason Kauranen" userId="e0c3930084765aaa" providerId="LiveId" clId="{A438F859-A371-4CA2-BA51-2B86427404E9}" dt="2026-05-20T20:36:39.325" v="3294"/>
          <ac:spMkLst>
            <pc:docMk/>
            <pc:sldMk cId="3081149839" sldId="441"/>
            <ac:spMk id="2" creationId="{FC410595-3F2F-6536-FB26-6CBD6AC95A42}"/>
          </ac:spMkLst>
        </pc:spChg>
      </pc:sldChg>
      <pc:sldChg chg="modSp new mod">
        <pc:chgData name="Pastor Jason Kauranen" userId="e0c3930084765aaa" providerId="LiveId" clId="{A438F859-A371-4CA2-BA51-2B86427404E9}" dt="2026-05-20T20:37:05.683" v="3297" actId="20577"/>
        <pc:sldMkLst>
          <pc:docMk/>
          <pc:sldMk cId="2413010812" sldId="442"/>
        </pc:sldMkLst>
        <pc:spChg chg="mod">
          <ac:chgData name="Pastor Jason Kauranen" userId="e0c3930084765aaa" providerId="LiveId" clId="{A438F859-A371-4CA2-BA51-2B86427404E9}" dt="2026-05-20T20:37:05.683" v="3297" actId="20577"/>
          <ac:spMkLst>
            <pc:docMk/>
            <pc:sldMk cId="2413010812" sldId="442"/>
            <ac:spMk id="2" creationId="{A167F53E-6E3E-9521-3A25-48BDF91489B2}"/>
          </ac:spMkLst>
        </pc:spChg>
      </pc:sldChg>
      <pc:sldChg chg="modSp new mod ord">
        <pc:chgData name="Pastor Jason Kauranen" userId="e0c3930084765aaa" providerId="LiveId" clId="{A438F859-A371-4CA2-BA51-2B86427404E9}" dt="2026-05-20T20:40:40.981" v="3318"/>
        <pc:sldMkLst>
          <pc:docMk/>
          <pc:sldMk cId="2452336511" sldId="443"/>
        </pc:sldMkLst>
        <pc:spChg chg="mod">
          <ac:chgData name="Pastor Jason Kauranen" userId="e0c3930084765aaa" providerId="LiveId" clId="{A438F859-A371-4CA2-BA51-2B86427404E9}" dt="2026-05-20T20:32:13.273" v="3281" actId="255"/>
          <ac:spMkLst>
            <pc:docMk/>
            <pc:sldMk cId="2452336511" sldId="443"/>
            <ac:spMk id="2" creationId="{54B41577-233C-4647-96F7-0EA83934F7FC}"/>
          </ac:spMkLst>
        </pc:spChg>
      </pc:sldChg>
      <pc:sldChg chg="modSp new mod ord">
        <pc:chgData name="Pastor Jason Kauranen" userId="e0c3930084765aaa" providerId="LiveId" clId="{A438F859-A371-4CA2-BA51-2B86427404E9}" dt="2026-05-20T20:40:13.803" v="3316"/>
        <pc:sldMkLst>
          <pc:docMk/>
          <pc:sldMk cId="1849214390" sldId="444"/>
        </pc:sldMkLst>
        <pc:spChg chg="mod">
          <ac:chgData name="Pastor Jason Kauranen" userId="e0c3930084765aaa" providerId="LiveId" clId="{A438F859-A371-4CA2-BA51-2B86427404E9}" dt="2026-05-20T20:39:33.329" v="3314" actId="20577"/>
          <ac:spMkLst>
            <pc:docMk/>
            <pc:sldMk cId="1849214390" sldId="444"/>
            <ac:spMk id="2" creationId="{70E1FA0F-7D2C-4AD7-5674-C336377061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AD0B1-CA90-8981-1E60-0316E233CB43}"/>
              </a:ext>
            </a:extLst>
          </p:cNvPr>
          <p:cNvSpPr>
            <a:spLocks noGrp="1"/>
          </p:cNvSpPr>
          <p:nvPr>
            <p:ph type="title"/>
          </p:nvPr>
        </p:nvSpPr>
        <p:spPr/>
        <p:txBody>
          <a:bodyPr/>
          <a:lstStyle/>
          <a:p>
            <a:r>
              <a:rPr lang="en-US" sz="4000" dirty="0"/>
              <a:t>Psalm 103:7 He made known His ways to Moses,</a:t>
            </a:r>
            <a:br>
              <a:rPr lang="en-US" sz="4000" dirty="0"/>
            </a:br>
            <a:r>
              <a:rPr lang="en-US" sz="4000" dirty="0"/>
              <a:t>His acts to the sons of Israel.</a:t>
            </a:r>
            <a:br>
              <a:rPr lang="en-US" sz="4000" dirty="0"/>
            </a:br>
            <a:br>
              <a:rPr lang="en-US" sz="4000" dirty="0"/>
            </a:br>
            <a:r>
              <a:rPr lang="en-US" sz="4000" dirty="0"/>
              <a:t>Psalm 103:8 The Lord is compassionate and gracious,</a:t>
            </a:r>
            <a:br>
              <a:rPr lang="en-US" sz="4000" dirty="0"/>
            </a:br>
            <a:r>
              <a:rPr lang="en-US" sz="4000" dirty="0"/>
              <a:t>Slow to anger and abounding in lovingkindness.</a:t>
            </a:r>
            <a:br>
              <a:rPr lang="en-US" sz="4000" dirty="0"/>
            </a:br>
            <a:endParaRPr lang="en-US" sz="4000" dirty="0"/>
          </a:p>
        </p:txBody>
      </p:sp>
    </p:spTree>
    <p:extLst>
      <p:ext uri="{BB962C8B-B14F-4D97-AF65-F5344CB8AC3E}">
        <p14:creationId xmlns:p14="http://schemas.microsoft.com/office/powerpoint/2010/main" val="1049033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6EE68-4B4C-38AC-1759-B2935FD98C44}"/>
              </a:ext>
            </a:extLst>
          </p:cNvPr>
          <p:cNvSpPr>
            <a:spLocks noGrp="1"/>
          </p:cNvSpPr>
          <p:nvPr>
            <p:ph type="title"/>
          </p:nvPr>
        </p:nvSpPr>
        <p:spPr/>
        <p:txBody>
          <a:bodyPr/>
          <a:lstStyle/>
          <a:p>
            <a:r>
              <a:rPr lang="en-US" sz="4000" dirty="0"/>
              <a:t>Psalm 103:9 He will not always strive with us,</a:t>
            </a:r>
            <a:br>
              <a:rPr lang="en-US" sz="4000" dirty="0"/>
            </a:br>
            <a:r>
              <a:rPr lang="en-US" sz="4000" dirty="0"/>
              <a:t>Nor will He keep His anger forever.</a:t>
            </a:r>
            <a:br>
              <a:rPr lang="en-US" sz="4000" dirty="0"/>
            </a:br>
            <a:br>
              <a:rPr lang="en-US" sz="4000" dirty="0"/>
            </a:br>
            <a:r>
              <a:rPr lang="en-US" sz="4000" dirty="0"/>
              <a:t>Psalm 103:10 He has not dealt with us according to our sins,</a:t>
            </a:r>
            <a:br>
              <a:rPr lang="en-US" sz="4000" dirty="0"/>
            </a:br>
            <a:r>
              <a:rPr lang="en-US" sz="4000" dirty="0"/>
              <a:t>Nor rewarded us according to our iniquities.</a:t>
            </a:r>
            <a:br>
              <a:rPr lang="en-US" sz="4000" dirty="0"/>
            </a:br>
            <a:endParaRPr lang="en-US" sz="4000" dirty="0"/>
          </a:p>
        </p:txBody>
      </p:sp>
    </p:spTree>
    <p:extLst>
      <p:ext uri="{BB962C8B-B14F-4D97-AF65-F5344CB8AC3E}">
        <p14:creationId xmlns:p14="http://schemas.microsoft.com/office/powerpoint/2010/main" val="3033614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6D64E-CE60-E4C7-6257-85086E032491}"/>
              </a:ext>
            </a:extLst>
          </p:cNvPr>
          <p:cNvSpPr>
            <a:spLocks noGrp="1"/>
          </p:cNvSpPr>
          <p:nvPr>
            <p:ph type="title"/>
          </p:nvPr>
        </p:nvSpPr>
        <p:spPr/>
        <p:txBody>
          <a:bodyPr/>
          <a:lstStyle/>
          <a:p>
            <a:r>
              <a:rPr lang="en-US" sz="4000" dirty="0"/>
              <a:t>Psalm 103:11 For as high as the heavens are above the earth,</a:t>
            </a:r>
            <a:br>
              <a:rPr lang="en-US" sz="4000" dirty="0"/>
            </a:br>
            <a:r>
              <a:rPr lang="en-US" sz="4000" dirty="0"/>
              <a:t>So great is His lovingkindness toward those who fear Him.</a:t>
            </a:r>
            <a:br>
              <a:rPr lang="en-US" sz="4000" dirty="0"/>
            </a:br>
            <a:br>
              <a:rPr lang="en-US" sz="4000" dirty="0"/>
            </a:br>
            <a:r>
              <a:rPr lang="en-US" sz="4000" dirty="0" err="1"/>
              <a:t>Psa</a:t>
            </a:r>
            <a:r>
              <a:rPr lang="en-US" sz="4000" dirty="0"/>
              <a:t> 103:12 As far as the east is from the west,</a:t>
            </a:r>
            <a:br>
              <a:rPr lang="en-US" sz="4000" dirty="0"/>
            </a:br>
            <a:r>
              <a:rPr lang="en-US" sz="4000" dirty="0"/>
              <a:t>So far has He removed our transgressions from us. </a:t>
            </a:r>
            <a:br>
              <a:rPr lang="en-US" sz="4000" dirty="0"/>
            </a:br>
            <a:endParaRPr lang="en-US" sz="4000" dirty="0"/>
          </a:p>
        </p:txBody>
      </p:sp>
    </p:spTree>
    <p:extLst>
      <p:ext uri="{BB962C8B-B14F-4D97-AF65-F5344CB8AC3E}">
        <p14:creationId xmlns:p14="http://schemas.microsoft.com/office/powerpoint/2010/main" val="1305778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B2B67-19FE-6467-01EE-BC2F8B247093}"/>
              </a:ext>
            </a:extLst>
          </p:cNvPr>
          <p:cNvSpPr>
            <a:spLocks noGrp="1"/>
          </p:cNvSpPr>
          <p:nvPr>
            <p:ph type="title"/>
          </p:nvPr>
        </p:nvSpPr>
        <p:spPr/>
        <p:txBody>
          <a:bodyPr/>
          <a:lstStyle/>
          <a:p>
            <a:r>
              <a:rPr lang="en-US" sz="4000" dirty="0" err="1"/>
              <a:t>Psa</a:t>
            </a:r>
            <a:r>
              <a:rPr lang="en-US" sz="4000" dirty="0"/>
              <a:t> 103:13 Just as a father has compassion on his children,</a:t>
            </a:r>
            <a:br>
              <a:rPr lang="en-US" sz="4000" dirty="0"/>
            </a:br>
            <a:r>
              <a:rPr lang="en-US" sz="4000" dirty="0"/>
              <a:t>So the Lord has compassion on those who fear Him.</a:t>
            </a:r>
            <a:br>
              <a:rPr lang="en-US" sz="4000" dirty="0"/>
            </a:br>
            <a:br>
              <a:rPr lang="en-US" sz="4000" dirty="0"/>
            </a:br>
            <a:r>
              <a:rPr lang="en-US" sz="4000" dirty="0" err="1"/>
              <a:t>Psa</a:t>
            </a:r>
            <a:r>
              <a:rPr lang="en-US" sz="4000" dirty="0"/>
              <a:t> 103:14 For He Himself knows our frame;</a:t>
            </a:r>
            <a:br>
              <a:rPr lang="en-US" sz="4000" dirty="0"/>
            </a:br>
            <a:r>
              <a:rPr lang="en-US" sz="4000" dirty="0"/>
              <a:t>He is mindful that we are but dust.</a:t>
            </a:r>
            <a:br>
              <a:rPr lang="en-US" sz="4000" dirty="0"/>
            </a:br>
            <a:endParaRPr lang="en-US" sz="4000" dirty="0"/>
          </a:p>
        </p:txBody>
      </p:sp>
    </p:spTree>
    <p:extLst>
      <p:ext uri="{BB962C8B-B14F-4D97-AF65-F5344CB8AC3E}">
        <p14:creationId xmlns:p14="http://schemas.microsoft.com/office/powerpoint/2010/main" val="2895329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86BB2-33F7-0F68-0339-BBEBA3CDA30F}"/>
              </a:ext>
            </a:extLst>
          </p:cNvPr>
          <p:cNvSpPr>
            <a:spLocks noGrp="1"/>
          </p:cNvSpPr>
          <p:nvPr>
            <p:ph type="title"/>
          </p:nvPr>
        </p:nvSpPr>
        <p:spPr/>
        <p:txBody>
          <a:bodyPr/>
          <a:lstStyle/>
          <a:p>
            <a:r>
              <a:rPr lang="en-US" sz="4400" dirty="0"/>
              <a:t>1. Phase 1- God’s Grace is seen in Salvation. </a:t>
            </a:r>
            <a:br>
              <a:rPr lang="en-US" sz="4400" dirty="0"/>
            </a:br>
            <a:br>
              <a:rPr lang="en-US" sz="4400" dirty="0"/>
            </a:br>
            <a:r>
              <a:rPr lang="en-US" sz="4400" dirty="0" err="1"/>
              <a:t>Psa</a:t>
            </a:r>
            <a:r>
              <a:rPr lang="en-US" sz="4400" dirty="0"/>
              <a:t> 103:7-14; Rom 3:23-24,4:4-5, Rom 5:20-21; 2Co 8:9; Eph 2:8-9, </a:t>
            </a:r>
            <a:br>
              <a:rPr lang="en-US" sz="4400" dirty="0"/>
            </a:br>
            <a:r>
              <a:rPr lang="en-US" sz="4400" dirty="0"/>
              <a:t>Tit 2:11, 3:7; Heb 2:9. </a:t>
            </a:r>
            <a:br>
              <a:rPr lang="en-US" sz="4400" dirty="0"/>
            </a:br>
            <a:endParaRPr lang="en-US" sz="4400" dirty="0"/>
          </a:p>
        </p:txBody>
      </p:sp>
    </p:spTree>
    <p:extLst>
      <p:ext uri="{BB962C8B-B14F-4D97-AF65-F5344CB8AC3E}">
        <p14:creationId xmlns:p14="http://schemas.microsoft.com/office/powerpoint/2010/main" val="955394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8F698-8B18-C47F-1461-8E2C9C7C2B7D}"/>
              </a:ext>
            </a:extLst>
          </p:cNvPr>
          <p:cNvSpPr>
            <a:spLocks noGrp="1"/>
          </p:cNvSpPr>
          <p:nvPr>
            <p:ph type="title"/>
          </p:nvPr>
        </p:nvSpPr>
        <p:spPr/>
        <p:txBody>
          <a:bodyPr/>
          <a:lstStyle/>
          <a:p>
            <a:r>
              <a:rPr lang="en-US" sz="4400" dirty="0"/>
              <a:t>Rom 3:23 for all have sinned and fall short of the glory of God, </a:t>
            </a:r>
            <a:br>
              <a:rPr lang="en-US" sz="4400" dirty="0"/>
            </a:br>
            <a:br>
              <a:rPr lang="en-US" sz="4400" dirty="0"/>
            </a:br>
            <a:r>
              <a:rPr lang="en-US" sz="4400" dirty="0"/>
              <a:t>Rom 3:24 being justified as a gift by His grace through </a:t>
            </a:r>
            <a:br>
              <a:rPr lang="en-US" sz="4400" dirty="0"/>
            </a:br>
            <a:r>
              <a:rPr lang="en-US" sz="4400" dirty="0"/>
              <a:t>the redemption which is in </a:t>
            </a:r>
            <a:br>
              <a:rPr lang="en-US" sz="4400" dirty="0"/>
            </a:br>
            <a:r>
              <a:rPr lang="en-US" sz="4400" dirty="0"/>
              <a:t>Christ Jesus;</a:t>
            </a:r>
          </a:p>
        </p:txBody>
      </p:sp>
    </p:spTree>
    <p:extLst>
      <p:ext uri="{BB962C8B-B14F-4D97-AF65-F5344CB8AC3E}">
        <p14:creationId xmlns:p14="http://schemas.microsoft.com/office/powerpoint/2010/main" val="771055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FE737-CA7C-C4F6-8F35-49C18A906451}"/>
              </a:ext>
            </a:extLst>
          </p:cNvPr>
          <p:cNvSpPr>
            <a:spLocks noGrp="1"/>
          </p:cNvSpPr>
          <p:nvPr>
            <p:ph type="title"/>
          </p:nvPr>
        </p:nvSpPr>
        <p:spPr/>
        <p:txBody>
          <a:bodyPr/>
          <a:lstStyle/>
          <a:p>
            <a:r>
              <a:rPr lang="en-US" sz="4400" dirty="0"/>
              <a:t>‘have sinned’ – </a:t>
            </a:r>
            <a:r>
              <a:rPr lang="en-US" sz="4400" i="1" dirty="0" err="1"/>
              <a:t>hamarton</a:t>
            </a:r>
            <a:r>
              <a:rPr lang="en-US" sz="4400" dirty="0"/>
              <a:t> – </a:t>
            </a:r>
            <a:br>
              <a:rPr lang="en-US" sz="4400" dirty="0"/>
            </a:br>
            <a:r>
              <a:rPr lang="en-US" sz="4400" dirty="0"/>
              <a:t>(G264 ham-</a:t>
            </a:r>
            <a:r>
              <a:rPr lang="en-US" sz="4400" dirty="0" err="1"/>
              <a:t>ar</a:t>
            </a:r>
            <a:r>
              <a:rPr lang="en-US" sz="4400" dirty="0"/>
              <a:t>-tan’) </a:t>
            </a:r>
            <a:br>
              <a:rPr lang="en-US" sz="4400" dirty="0"/>
            </a:br>
            <a:r>
              <a:rPr lang="en-US" sz="4400" dirty="0"/>
              <a:t>= offended, sin against, trespassed, errored, missed the target … </a:t>
            </a:r>
            <a:br>
              <a:rPr lang="en-US" sz="4400" dirty="0"/>
            </a:br>
            <a:br>
              <a:rPr lang="en-US" sz="4400" dirty="0"/>
            </a:br>
            <a:r>
              <a:rPr lang="en-US" sz="4400" dirty="0"/>
              <a:t>* aorist indicative active &gt;&gt;&gt;</a:t>
            </a:r>
            <a:br>
              <a:rPr lang="en-US" sz="4400" dirty="0"/>
            </a:br>
            <a:r>
              <a:rPr lang="en-US" sz="4400" dirty="0"/>
              <a:t>says sin from the fall to end of Millennium, has the whole continuum in mind. </a:t>
            </a:r>
          </a:p>
        </p:txBody>
      </p:sp>
    </p:spTree>
    <p:extLst>
      <p:ext uri="{BB962C8B-B14F-4D97-AF65-F5344CB8AC3E}">
        <p14:creationId xmlns:p14="http://schemas.microsoft.com/office/powerpoint/2010/main" val="316099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B8738-44C2-7FD9-2B98-10FEA8802D29}"/>
              </a:ext>
            </a:extLst>
          </p:cNvPr>
          <p:cNvSpPr>
            <a:spLocks noGrp="1"/>
          </p:cNvSpPr>
          <p:nvPr>
            <p:ph type="title"/>
          </p:nvPr>
        </p:nvSpPr>
        <p:spPr/>
        <p:txBody>
          <a:bodyPr/>
          <a:lstStyle/>
          <a:p>
            <a:r>
              <a:rPr lang="en-US" sz="4400" dirty="0"/>
              <a:t>‘fall short’ – </a:t>
            </a:r>
            <a:r>
              <a:rPr lang="en-US" sz="4400" i="1" dirty="0" err="1"/>
              <a:t>hysterountai</a:t>
            </a:r>
            <a:r>
              <a:rPr lang="en-US" sz="4400" dirty="0"/>
              <a:t> – </a:t>
            </a:r>
            <a:br>
              <a:rPr lang="en-US" sz="4400" dirty="0"/>
            </a:br>
            <a:r>
              <a:rPr lang="en-US" sz="4400" dirty="0"/>
              <a:t>(G5302 </a:t>
            </a:r>
            <a:r>
              <a:rPr lang="en-US" sz="4400" dirty="0" err="1"/>
              <a:t>hoos</a:t>
            </a:r>
            <a:r>
              <a:rPr lang="en-US" sz="4400" dirty="0"/>
              <a:t>-ter-eh'-</a:t>
            </a:r>
            <a:r>
              <a:rPr lang="en-US" sz="4400" dirty="0" err="1"/>
              <a:t>ont</a:t>
            </a:r>
            <a:r>
              <a:rPr lang="en-US" sz="4400" dirty="0"/>
              <a:t>-</a:t>
            </a:r>
            <a:r>
              <a:rPr lang="en-US" sz="4400" dirty="0" err="1"/>
              <a:t>ahee</a:t>
            </a:r>
            <a:r>
              <a:rPr lang="en-US" sz="4400" dirty="0"/>
              <a:t>) </a:t>
            </a:r>
            <a:br>
              <a:rPr lang="en-US" sz="4400" dirty="0"/>
            </a:br>
            <a:br>
              <a:rPr lang="en-US" sz="4400" dirty="0"/>
            </a:br>
            <a:r>
              <a:rPr lang="en-US" sz="4400" dirty="0"/>
              <a:t>= inferior to, am lacking in</a:t>
            </a:r>
            <a:br>
              <a:rPr lang="en-US" sz="4400" dirty="0"/>
            </a:br>
            <a:r>
              <a:rPr lang="en-US" sz="4400" dirty="0"/>
              <a:t> </a:t>
            </a:r>
            <a:br>
              <a:rPr lang="en-US" sz="4400" dirty="0"/>
            </a:br>
            <a:r>
              <a:rPr lang="en-US" sz="4400" dirty="0"/>
              <a:t>= to be deficient in, suffer need </a:t>
            </a:r>
            <a:br>
              <a:rPr lang="en-US" sz="4400" dirty="0"/>
            </a:br>
            <a:br>
              <a:rPr lang="en-US" sz="4400" dirty="0"/>
            </a:br>
            <a:r>
              <a:rPr lang="en-US" sz="4400" dirty="0"/>
              <a:t>= fail, to be the worse, destitute. </a:t>
            </a:r>
          </a:p>
        </p:txBody>
      </p:sp>
    </p:spTree>
    <p:extLst>
      <p:ext uri="{BB962C8B-B14F-4D97-AF65-F5344CB8AC3E}">
        <p14:creationId xmlns:p14="http://schemas.microsoft.com/office/powerpoint/2010/main" val="3117290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33188-8CE1-4942-7042-C49CE1DB0857}"/>
              </a:ext>
            </a:extLst>
          </p:cNvPr>
          <p:cNvSpPr>
            <a:spLocks noGrp="1"/>
          </p:cNvSpPr>
          <p:nvPr>
            <p:ph type="title"/>
          </p:nvPr>
        </p:nvSpPr>
        <p:spPr/>
        <p:txBody>
          <a:bodyPr/>
          <a:lstStyle/>
          <a:p>
            <a:r>
              <a:rPr lang="en-US" sz="4400" dirty="0"/>
              <a:t>Heb 2:9 But we do see Him who was made for a little while lower than the angels, namely, Jesus, because of the suffering of death crowned with glory and honor, so that by the grace of God He might taste death for everyone.</a:t>
            </a:r>
          </a:p>
        </p:txBody>
      </p:sp>
    </p:spTree>
    <p:extLst>
      <p:ext uri="{BB962C8B-B14F-4D97-AF65-F5344CB8AC3E}">
        <p14:creationId xmlns:p14="http://schemas.microsoft.com/office/powerpoint/2010/main" val="1003055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9D107-6B77-B132-FE6A-9F5380142B96}"/>
              </a:ext>
            </a:extLst>
          </p:cNvPr>
          <p:cNvSpPr>
            <a:spLocks noGrp="1"/>
          </p:cNvSpPr>
          <p:nvPr>
            <p:ph type="title"/>
          </p:nvPr>
        </p:nvSpPr>
        <p:spPr/>
        <p:txBody>
          <a:bodyPr/>
          <a:lstStyle/>
          <a:p>
            <a:r>
              <a:rPr lang="en-US" sz="4400" dirty="0"/>
              <a:t>Rom 5:20 The Law came in so that the transgression would increase; but where sin increased, grace abounded all the more</a:t>
            </a:r>
          </a:p>
        </p:txBody>
      </p:sp>
    </p:spTree>
    <p:extLst>
      <p:ext uri="{BB962C8B-B14F-4D97-AF65-F5344CB8AC3E}">
        <p14:creationId xmlns:p14="http://schemas.microsoft.com/office/powerpoint/2010/main" val="2461162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067 </a:t>
            </a:r>
            <a:br>
              <a:rPr lang="en-US" sz="4400" dirty="0"/>
            </a:br>
            <a:br>
              <a:rPr lang="en-US" sz="3600" dirty="0"/>
            </a:br>
            <a:r>
              <a:rPr lang="en-US" sz="3400" dirty="0"/>
              <a:t>The Analogies of the Shadows; You are a winner in God’s Grace, Gain Through Rebound - Part 19.</a:t>
            </a:r>
            <a:br>
              <a:rPr lang="en-US" sz="3600" dirty="0"/>
            </a:br>
            <a:br>
              <a:rPr lang="en-US" sz="3600" dirty="0"/>
            </a:br>
            <a:r>
              <a:rPr lang="en-US" sz="4000" dirty="0"/>
              <a:t>Pastor Jason Kauranen</a:t>
            </a:r>
            <a:br>
              <a:rPr lang="en-US" sz="4000" dirty="0"/>
            </a:br>
            <a:r>
              <a:rPr lang="en-US" sz="4000" dirty="0"/>
              <a:t>Wednesday May 20,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D50E2-7585-F6EF-1214-42A315475D09}"/>
              </a:ext>
            </a:extLst>
          </p:cNvPr>
          <p:cNvSpPr>
            <a:spLocks noGrp="1"/>
          </p:cNvSpPr>
          <p:nvPr>
            <p:ph type="title"/>
          </p:nvPr>
        </p:nvSpPr>
        <p:spPr/>
        <p:txBody>
          <a:bodyPr/>
          <a:lstStyle/>
          <a:p>
            <a:r>
              <a:rPr lang="en-US" sz="4000" dirty="0"/>
              <a:t>2a.   Phase 2 – God’s Grace is manifested in the Spiritual life, provisions, and sustenance.</a:t>
            </a:r>
            <a:br>
              <a:rPr lang="en-US" sz="4000" dirty="0"/>
            </a:br>
            <a:br>
              <a:rPr lang="en-US" sz="4000" dirty="0"/>
            </a:br>
            <a:r>
              <a:rPr lang="en-US" sz="4000" dirty="0"/>
              <a:t> 1Co 15:10; 2Co 6:1-2, 12:9; 2Ti 2:1; 1Pe 5:12; 2Pe 3:18.</a:t>
            </a:r>
            <a:br>
              <a:rPr lang="en-US" sz="4000" dirty="0"/>
            </a:br>
            <a:endParaRPr lang="en-US" sz="4000" dirty="0"/>
          </a:p>
        </p:txBody>
      </p:sp>
    </p:spTree>
    <p:extLst>
      <p:ext uri="{BB962C8B-B14F-4D97-AF65-F5344CB8AC3E}">
        <p14:creationId xmlns:p14="http://schemas.microsoft.com/office/powerpoint/2010/main" val="4156897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3C6A-E447-79BE-4AC3-F2CDB0103A05}"/>
              </a:ext>
            </a:extLst>
          </p:cNvPr>
          <p:cNvSpPr>
            <a:spLocks noGrp="1"/>
          </p:cNvSpPr>
          <p:nvPr>
            <p:ph type="title"/>
          </p:nvPr>
        </p:nvSpPr>
        <p:spPr/>
        <p:txBody>
          <a:bodyPr/>
          <a:lstStyle/>
          <a:p>
            <a:r>
              <a:rPr lang="en-US" sz="4400" dirty="0"/>
              <a:t>1Co 15:10 But by the grace of God I am what I am, and His grace toward me did not prove vain; </a:t>
            </a:r>
            <a:br>
              <a:rPr lang="en-US" sz="4400" dirty="0"/>
            </a:br>
            <a:r>
              <a:rPr lang="en-US" sz="4400" dirty="0"/>
              <a:t>but I labored even more than </a:t>
            </a:r>
            <a:br>
              <a:rPr lang="en-US" sz="4400" dirty="0"/>
            </a:br>
            <a:r>
              <a:rPr lang="en-US" sz="4400" dirty="0"/>
              <a:t>all of them, yet not I, </a:t>
            </a:r>
            <a:br>
              <a:rPr lang="en-US" sz="4400" dirty="0"/>
            </a:br>
            <a:r>
              <a:rPr lang="en-US" sz="4400" dirty="0"/>
              <a:t>but the grace of God with me.</a:t>
            </a:r>
          </a:p>
        </p:txBody>
      </p:sp>
    </p:spTree>
    <p:extLst>
      <p:ext uri="{BB962C8B-B14F-4D97-AF65-F5344CB8AC3E}">
        <p14:creationId xmlns:p14="http://schemas.microsoft.com/office/powerpoint/2010/main" val="3135103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05CE3-4FFD-547B-281C-0219A45504A7}"/>
              </a:ext>
            </a:extLst>
          </p:cNvPr>
          <p:cNvSpPr>
            <a:spLocks noGrp="1"/>
          </p:cNvSpPr>
          <p:nvPr>
            <p:ph type="title"/>
          </p:nvPr>
        </p:nvSpPr>
        <p:spPr/>
        <p:txBody>
          <a:bodyPr/>
          <a:lstStyle/>
          <a:p>
            <a:r>
              <a:rPr lang="en-US" sz="4400" dirty="0"/>
              <a:t>Every Believer needs to live in the potential that God already sees them achieving – because He has supplied the believer with all the spiritual blessings, gifts, and provisions they need to carry out God’s will for their lives. </a:t>
            </a:r>
          </a:p>
        </p:txBody>
      </p:sp>
    </p:spTree>
    <p:extLst>
      <p:ext uri="{BB962C8B-B14F-4D97-AF65-F5344CB8AC3E}">
        <p14:creationId xmlns:p14="http://schemas.microsoft.com/office/powerpoint/2010/main" val="263854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D2CC-9070-D3BC-1B87-860972F77684}"/>
              </a:ext>
            </a:extLst>
          </p:cNvPr>
          <p:cNvSpPr>
            <a:spLocks noGrp="1"/>
          </p:cNvSpPr>
          <p:nvPr>
            <p:ph type="title"/>
          </p:nvPr>
        </p:nvSpPr>
        <p:spPr/>
        <p:txBody>
          <a:bodyPr/>
          <a:lstStyle/>
          <a:p>
            <a:r>
              <a:rPr lang="en-US" sz="4000" dirty="0"/>
              <a:t>2Co 6:1 And working together with Him, we also urge you not to receive the grace of God in vain⁠ - </a:t>
            </a:r>
            <a:br>
              <a:rPr lang="en-US" sz="4000" dirty="0"/>
            </a:br>
            <a:br>
              <a:rPr lang="en-US" sz="4000" dirty="0"/>
            </a:br>
            <a:r>
              <a:rPr lang="en-US" sz="4000" dirty="0"/>
              <a:t>2Co 6:2 for He says, “At the acceptable time I listened to you,</a:t>
            </a:r>
            <a:br>
              <a:rPr lang="en-US" sz="4000" dirty="0"/>
            </a:br>
            <a:r>
              <a:rPr lang="en-US" sz="4000" dirty="0"/>
              <a:t>And on the day of salvation </a:t>
            </a:r>
            <a:br>
              <a:rPr lang="en-US" sz="4000" dirty="0"/>
            </a:br>
            <a:r>
              <a:rPr lang="en-US" sz="4000" dirty="0"/>
              <a:t>I helped you.”</a:t>
            </a:r>
            <a:br>
              <a:rPr lang="en-US" sz="4000" dirty="0"/>
            </a:br>
            <a:r>
              <a:rPr lang="en-US" sz="4000" dirty="0"/>
              <a:t>Behold, now is “the acceptable time,” behold, now is “the day of salvation”⁠ </a:t>
            </a:r>
            <a:br>
              <a:rPr lang="en-US" sz="4000" dirty="0"/>
            </a:br>
            <a:endParaRPr lang="en-US" sz="4000" dirty="0"/>
          </a:p>
        </p:txBody>
      </p:sp>
    </p:spTree>
    <p:extLst>
      <p:ext uri="{BB962C8B-B14F-4D97-AF65-F5344CB8AC3E}">
        <p14:creationId xmlns:p14="http://schemas.microsoft.com/office/powerpoint/2010/main" val="597162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AFC28-8A75-1207-3A49-3D058D2A7661}"/>
              </a:ext>
            </a:extLst>
          </p:cNvPr>
          <p:cNvSpPr>
            <a:spLocks noGrp="1"/>
          </p:cNvSpPr>
          <p:nvPr>
            <p:ph type="title"/>
          </p:nvPr>
        </p:nvSpPr>
        <p:spPr/>
        <p:txBody>
          <a:bodyPr/>
          <a:lstStyle/>
          <a:p>
            <a:r>
              <a:rPr lang="en-US" sz="4000" dirty="0"/>
              <a:t>2Co 12:9 And He has said to me, </a:t>
            </a:r>
            <a:br>
              <a:rPr lang="en-US" sz="4000" dirty="0"/>
            </a:br>
            <a:r>
              <a:rPr lang="en-US" sz="4000" dirty="0"/>
              <a:t>“My grace is sufficient for you, for power is perfected in weakness.” </a:t>
            </a:r>
            <a:br>
              <a:rPr lang="en-US" sz="4000" dirty="0"/>
            </a:br>
            <a:r>
              <a:rPr lang="en-US" sz="4000" dirty="0"/>
              <a:t>Most gladly, therefore, I will rather boast about my weaknesses, so that the power of Christ may dwell in me. </a:t>
            </a:r>
          </a:p>
        </p:txBody>
      </p:sp>
    </p:spTree>
    <p:extLst>
      <p:ext uri="{BB962C8B-B14F-4D97-AF65-F5344CB8AC3E}">
        <p14:creationId xmlns:p14="http://schemas.microsoft.com/office/powerpoint/2010/main" val="565185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CF4B4-7C48-5D07-C5F0-B3D4999EB76C}"/>
              </a:ext>
            </a:extLst>
          </p:cNvPr>
          <p:cNvSpPr>
            <a:spLocks noGrp="1"/>
          </p:cNvSpPr>
          <p:nvPr>
            <p:ph type="title"/>
          </p:nvPr>
        </p:nvSpPr>
        <p:spPr/>
        <p:txBody>
          <a:bodyPr/>
          <a:lstStyle/>
          <a:p>
            <a:r>
              <a:rPr lang="en-US" sz="4400" dirty="0"/>
              <a:t>‘is sufficient’ –  </a:t>
            </a:r>
            <a:r>
              <a:rPr lang="en-US" sz="4400" i="1" dirty="0" err="1"/>
              <a:t>arkeó</a:t>
            </a:r>
            <a:r>
              <a:rPr lang="en-US" sz="4400" dirty="0"/>
              <a:t> – </a:t>
            </a:r>
            <a:br>
              <a:rPr lang="en-US" sz="4400" dirty="0"/>
            </a:br>
            <a:r>
              <a:rPr lang="en-US" sz="4400" dirty="0"/>
              <a:t>(G714 </a:t>
            </a:r>
            <a:r>
              <a:rPr lang="en-US" sz="4400" dirty="0" err="1"/>
              <a:t>ar</a:t>
            </a:r>
            <a:r>
              <a:rPr lang="en-US" sz="4400" dirty="0"/>
              <a:t>-KEH-oh) </a:t>
            </a:r>
            <a:br>
              <a:rPr lang="en-US" sz="4400" dirty="0"/>
            </a:br>
            <a:br>
              <a:rPr lang="en-US" sz="4400" dirty="0"/>
            </a:br>
            <a:r>
              <a:rPr lang="en-US" sz="4400" dirty="0"/>
              <a:t>= be content, be enough, to satisfy;</a:t>
            </a:r>
            <a:br>
              <a:rPr lang="en-US" sz="4400" dirty="0"/>
            </a:br>
            <a:br>
              <a:rPr lang="en-US" sz="4400" dirty="0"/>
            </a:br>
            <a:r>
              <a:rPr lang="en-US" sz="4400" dirty="0"/>
              <a:t> = to assist, suffice</a:t>
            </a:r>
            <a:br>
              <a:rPr lang="en-US" sz="4400" dirty="0"/>
            </a:br>
            <a:br>
              <a:rPr lang="en-US" sz="4400" dirty="0"/>
            </a:br>
            <a:r>
              <a:rPr lang="en-US" sz="4400" dirty="0"/>
              <a:t>= (from the root) the idea of raising a barrier, to ward off. </a:t>
            </a:r>
            <a:br>
              <a:rPr lang="en-US" sz="4400" dirty="0"/>
            </a:br>
            <a:endParaRPr lang="en-US" sz="4400" dirty="0"/>
          </a:p>
        </p:txBody>
      </p:sp>
    </p:spTree>
    <p:extLst>
      <p:ext uri="{BB962C8B-B14F-4D97-AF65-F5344CB8AC3E}">
        <p14:creationId xmlns:p14="http://schemas.microsoft.com/office/powerpoint/2010/main" val="3322676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45C35-4090-C315-95C5-AEBAA11ABD54}"/>
              </a:ext>
            </a:extLst>
          </p:cNvPr>
          <p:cNvSpPr>
            <a:spLocks noGrp="1"/>
          </p:cNvSpPr>
          <p:nvPr>
            <p:ph type="title"/>
          </p:nvPr>
        </p:nvSpPr>
        <p:spPr/>
        <p:txBody>
          <a:bodyPr/>
          <a:lstStyle/>
          <a:p>
            <a:r>
              <a:rPr lang="en-US" sz="4400" dirty="0"/>
              <a:t>2b.   Phase 2+  Gain for the believer with a greater Grace with the advance to spiritual maturity. </a:t>
            </a:r>
            <a:br>
              <a:rPr lang="en-US" sz="4400" dirty="0"/>
            </a:br>
            <a:br>
              <a:rPr lang="en-US" sz="4400" dirty="0"/>
            </a:br>
            <a:r>
              <a:rPr lang="en-US" sz="4400" dirty="0"/>
              <a:t>Heb 12:28; Jam 4:6. </a:t>
            </a:r>
          </a:p>
        </p:txBody>
      </p:sp>
    </p:spTree>
    <p:extLst>
      <p:ext uri="{BB962C8B-B14F-4D97-AF65-F5344CB8AC3E}">
        <p14:creationId xmlns:p14="http://schemas.microsoft.com/office/powerpoint/2010/main" val="4145795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3D97B-8365-60A8-DFB6-3C3DFF1C7D27}"/>
              </a:ext>
            </a:extLst>
          </p:cNvPr>
          <p:cNvSpPr>
            <a:spLocks noGrp="1"/>
          </p:cNvSpPr>
          <p:nvPr>
            <p:ph type="title"/>
          </p:nvPr>
        </p:nvSpPr>
        <p:spPr/>
        <p:txBody>
          <a:bodyPr/>
          <a:lstStyle/>
          <a:p>
            <a:r>
              <a:rPr lang="en-US" sz="4800" dirty="0"/>
              <a:t>J</a:t>
            </a:r>
            <a:r>
              <a:rPr lang="en-US" sz="4400" dirty="0"/>
              <a:t>am 4:6 But He gives a greater grace. Therefore, it says, “God is opposed to the proud, but gives grace to the humble.”</a:t>
            </a:r>
          </a:p>
        </p:txBody>
      </p:sp>
    </p:spTree>
    <p:extLst>
      <p:ext uri="{BB962C8B-B14F-4D97-AF65-F5344CB8AC3E}">
        <p14:creationId xmlns:p14="http://schemas.microsoft.com/office/powerpoint/2010/main" val="3828429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A3854-9763-E55B-C54E-B9050F228ACE}"/>
              </a:ext>
            </a:extLst>
          </p:cNvPr>
          <p:cNvSpPr>
            <a:spLocks noGrp="1"/>
          </p:cNvSpPr>
          <p:nvPr>
            <p:ph type="title"/>
          </p:nvPr>
        </p:nvSpPr>
        <p:spPr/>
        <p:txBody>
          <a:bodyPr/>
          <a:lstStyle/>
          <a:p>
            <a:r>
              <a:rPr lang="en-US" sz="4400" dirty="0"/>
              <a:t>3. Phase 3 – God’s Grace of the eternal state.</a:t>
            </a:r>
            <a:br>
              <a:rPr lang="en-US" sz="4400" dirty="0"/>
            </a:br>
            <a:r>
              <a:rPr lang="en-US" sz="4400" dirty="0"/>
              <a:t> (One SON sent so that we would be reconciled and HE may gain many sons),</a:t>
            </a:r>
            <a:br>
              <a:rPr lang="en-US" sz="4400" dirty="0"/>
            </a:br>
            <a:br>
              <a:rPr lang="en-US" sz="4400" dirty="0"/>
            </a:br>
            <a:r>
              <a:rPr lang="en-US" sz="4400" dirty="0"/>
              <a:t>Joh 1:12-13; Eph 2:7; Gal 3:26.</a:t>
            </a:r>
            <a:br>
              <a:rPr lang="en-US" sz="4400" dirty="0"/>
            </a:br>
            <a:endParaRPr lang="en-US" sz="4400" dirty="0"/>
          </a:p>
        </p:txBody>
      </p:sp>
    </p:spTree>
    <p:extLst>
      <p:ext uri="{BB962C8B-B14F-4D97-AF65-F5344CB8AC3E}">
        <p14:creationId xmlns:p14="http://schemas.microsoft.com/office/powerpoint/2010/main" val="25755774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41577-233C-4647-96F7-0EA83934F7FC}"/>
              </a:ext>
            </a:extLst>
          </p:cNvPr>
          <p:cNvSpPr>
            <a:spLocks noGrp="1"/>
          </p:cNvSpPr>
          <p:nvPr>
            <p:ph type="title"/>
          </p:nvPr>
        </p:nvSpPr>
        <p:spPr/>
        <p:txBody>
          <a:bodyPr/>
          <a:lstStyle/>
          <a:p>
            <a:r>
              <a:rPr lang="en-US" sz="4800" dirty="0"/>
              <a:t>John 1:12 But as many as received Him, to them He gave the right to become children of God, even to those who believe in His name, </a:t>
            </a:r>
          </a:p>
        </p:txBody>
      </p:sp>
    </p:spTree>
    <p:extLst>
      <p:ext uri="{BB962C8B-B14F-4D97-AF65-F5344CB8AC3E}">
        <p14:creationId xmlns:p14="http://schemas.microsoft.com/office/powerpoint/2010/main" val="2452336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5269D-58B1-1298-E2C0-EFB745DEBEAC}"/>
              </a:ext>
            </a:extLst>
          </p:cNvPr>
          <p:cNvSpPr>
            <a:spLocks noGrp="1"/>
          </p:cNvSpPr>
          <p:nvPr>
            <p:ph type="title"/>
          </p:nvPr>
        </p:nvSpPr>
        <p:spPr/>
        <p:txBody>
          <a:bodyPr/>
          <a:lstStyle/>
          <a:p>
            <a:r>
              <a:rPr lang="en-US" sz="4000" dirty="0"/>
              <a:t>‘the right to become’ – </a:t>
            </a:r>
            <a:br>
              <a:rPr lang="en-US" sz="4000" dirty="0"/>
            </a:br>
            <a:r>
              <a:rPr lang="en-US" sz="4000" dirty="0"/>
              <a:t> </a:t>
            </a:r>
            <a:r>
              <a:rPr lang="en-US" sz="4000" i="1" dirty="0" err="1"/>
              <a:t>edōken</a:t>
            </a:r>
            <a:r>
              <a:rPr lang="en-US" sz="4000" i="1" dirty="0"/>
              <a:t>  </a:t>
            </a:r>
            <a:r>
              <a:rPr lang="en-US" sz="4000" i="1" dirty="0" err="1"/>
              <a:t>autois</a:t>
            </a:r>
            <a:r>
              <a:rPr lang="en-US" sz="4000" i="1" dirty="0"/>
              <a:t> </a:t>
            </a:r>
            <a:r>
              <a:rPr lang="en-US" sz="4000" i="1" dirty="0" err="1"/>
              <a:t>exousian</a:t>
            </a:r>
            <a:r>
              <a:rPr lang="en-US" sz="4000" i="1" dirty="0"/>
              <a:t> </a:t>
            </a:r>
            <a:r>
              <a:rPr lang="en-US" sz="4000" dirty="0"/>
              <a:t>–</a:t>
            </a:r>
            <a:br>
              <a:rPr lang="en-US" sz="4000" dirty="0"/>
            </a:br>
            <a:r>
              <a:rPr lang="en-US" sz="4000" dirty="0"/>
              <a:t>‘ HE gave - to them - authority (legal) or privilege’</a:t>
            </a:r>
            <a:br>
              <a:rPr lang="en-US" sz="4000" dirty="0"/>
            </a:br>
            <a:r>
              <a:rPr lang="en-US" sz="4000" dirty="0" err="1"/>
              <a:t>Edōken</a:t>
            </a:r>
            <a:r>
              <a:rPr lang="en-US" sz="4000" dirty="0"/>
              <a:t> – (G1325 eh-dee-do-kin) = to give, deliver</a:t>
            </a:r>
            <a:br>
              <a:rPr lang="en-US" sz="4000" dirty="0"/>
            </a:br>
            <a:r>
              <a:rPr lang="en-US" sz="4000" dirty="0" err="1"/>
              <a:t>Exousian</a:t>
            </a:r>
            <a:r>
              <a:rPr lang="en-US" sz="4000" dirty="0"/>
              <a:t> - (G1849 ex-</a:t>
            </a:r>
            <a:r>
              <a:rPr lang="en-US" sz="4000" dirty="0" err="1"/>
              <a:t>oo</a:t>
            </a:r>
            <a:r>
              <a:rPr lang="en-US" sz="4000" dirty="0"/>
              <a:t>-see’-</a:t>
            </a:r>
            <a:r>
              <a:rPr lang="en-US" sz="4000" dirty="0" err="1"/>
              <a:t>ahn</a:t>
            </a:r>
            <a:r>
              <a:rPr lang="en-US" sz="4000" dirty="0"/>
              <a:t>) = delegated power, a right or privilege.</a:t>
            </a:r>
            <a:br>
              <a:rPr lang="en-US" sz="4000" dirty="0"/>
            </a:br>
            <a:endParaRPr lang="en-US" sz="4000" dirty="0"/>
          </a:p>
        </p:txBody>
      </p:sp>
    </p:spTree>
    <p:extLst>
      <p:ext uri="{BB962C8B-B14F-4D97-AF65-F5344CB8AC3E}">
        <p14:creationId xmlns:p14="http://schemas.microsoft.com/office/powerpoint/2010/main" val="25818978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72F26-0C67-7412-8490-D5C093D8E1ED}"/>
              </a:ext>
            </a:extLst>
          </p:cNvPr>
          <p:cNvSpPr>
            <a:spLocks noGrp="1"/>
          </p:cNvSpPr>
          <p:nvPr>
            <p:ph type="title"/>
          </p:nvPr>
        </p:nvSpPr>
        <p:spPr/>
        <p:txBody>
          <a:bodyPr/>
          <a:lstStyle/>
          <a:p>
            <a:r>
              <a:rPr lang="en-US" sz="4800" dirty="0"/>
              <a:t>John 1:13 who were born, </a:t>
            </a:r>
            <a:br>
              <a:rPr lang="en-US" sz="4800" dirty="0"/>
            </a:br>
            <a:r>
              <a:rPr lang="en-US" sz="4800" dirty="0"/>
              <a:t>not of blood nor of the will of the flesh nor of the will of man, </a:t>
            </a:r>
            <a:br>
              <a:rPr lang="en-US" sz="4800" dirty="0"/>
            </a:br>
            <a:r>
              <a:rPr lang="en-US" sz="4800" dirty="0"/>
              <a:t>but of God. </a:t>
            </a:r>
          </a:p>
        </p:txBody>
      </p:sp>
    </p:spTree>
    <p:extLst>
      <p:ext uri="{BB962C8B-B14F-4D97-AF65-F5344CB8AC3E}">
        <p14:creationId xmlns:p14="http://schemas.microsoft.com/office/powerpoint/2010/main" val="4916102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10595-3F2F-6536-FB26-6CBD6AC95A42}"/>
              </a:ext>
            </a:extLst>
          </p:cNvPr>
          <p:cNvSpPr>
            <a:spLocks noGrp="1"/>
          </p:cNvSpPr>
          <p:nvPr>
            <p:ph type="title"/>
          </p:nvPr>
        </p:nvSpPr>
        <p:spPr/>
        <p:txBody>
          <a:bodyPr/>
          <a:lstStyle/>
          <a:p>
            <a:r>
              <a:rPr lang="en-US" sz="4400" dirty="0"/>
              <a:t>Eph 2:7 so that in the ages to come He might show the surpassing riches of His grace in kindness toward us in Christ Jesus. </a:t>
            </a:r>
          </a:p>
        </p:txBody>
      </p:sp>
    </p:spTree>
    <p:extLst>
      <p:ext uri="{BB962C8B-B14F-4D97-AF65-F5344CB8AC3E}">
        <p14:creationId xmlns:p14="http://schemas.microsoft.com/office/powerpoint/2010/main" val="3081149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7F53E-6E3E-9521-3A25-48BDF91489B2}"/>
              </a:ext>
            </a:extLst>
          </p:cNvPr>
          <p:cNvSpPr>
            <a:spLocks noGrp="1"/>
          </p:cNvSpPr>
          <p:nvPr>
            <p:ph type="title"/>
          </p:nvPr>
        </p:nvSpPr>
        <p:spPr/>
        <p:txBody>
          <a:bodyPr/>
          <a:lstStyle/>
          <a:p>
            <a:r>
              <a:rPr lang="en-US" sz="4400" dirty="0"/>
              <a:t>Gal 3:26 For you are all sons of God through faith in Christ Jesus.</a:t>
            </a:r>
            <a:br>
              <a:rPr lang="en-US" sz="4400" dirty="0"/>
            </a:br>
            <a:br>
              <a:rPr lang="en-US" sz="4400" dirty="0"/>
            </a:br>
            <a:r>
              <a:rPr lang="en-US" sz="4400" dirty="0"/>
              <a:t>Gal 3:29 And if you belong to Christ, then you are Abraham’s descendants, heirs according to promise. </a:t>
            </a:r>
            <a:br>
              <a:rPr lang="en-US" sz="4400" dirty="0"/>
            </a:br>
            <a:endParaRPr lang="en-US" sz="4400" dirty="0"/>
          </a:p>
        </p:txBody>
      </p:sp>
    </p:spTree>
    <p:extLst>
      <p:ext uri="{BB962C8B-B14F-4D97-AF65-F5344CB8AC3E}">
        <p14:creationId xmlns:p14="http://schemas.microsoft.com/office/powerpoint/2010/main" val="2413010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1FA0F-7D2C-4AD7-5674-C33637706184}"/>
              </a:ext>
            </a:extLst>
          </p:cNvPr>
          <p:cNvSpPr>
            <a:spLocks noGrp="1"/>
          </p:cNvSpPr>
          <p:nvPr>
            <p:ph type="title"/>
          </p:nvPr>
        </p:nvSpPr>
        <p:spPr>
          <a:xfrm>
            <a:off x="306387" y="337693"/>
            <a:ext cx="8531225" cy="1139825"/>
          </a:xfrm>
        </p:spPr>
        <p:txBody>
          <a:bodyPr/>
          <a:lstStyle/>
          <a:p>
            <a:r>
              <a:rPr lang="en-US" sz="4000" dirty="0"/>
              <a:t>God’s Grace accomplished gain </a:t>
            </a:r>
            <a:br>
              <a:rPr lang="en-US" sz="4000" dirty="0"/>
            </a:br>
            <a:r>
              <a:rPr lang="en-US" sz="4000" dirty="0"/>
              <a:t>for man:</a:t>
            </a:r>
            <a:br>
              <a:rPr lang="en-US" sz="4000" dirty="0"/>
            </a:br>
            <a:br>
              <a:rPr lang="en-US" sz="4000" dirty="0"/>
            </a:br>
            <a:r>
              <a:rPr lang="en-US" sz="3600" dirty="0"/>
              <a:t>A. Salvation for the </a:t>
            </a:r>
            <a:r>
              <a:rPr lang="en-US" sz="3600" u="sng" dirty="0"/>
              <a:t>entire</a:t>
            </a:r>
            <a:r>
              <a:rPr lang="en-US" sz="3600" dirty="0"/>
              <a:t> human race, Acts 16:31.</a:t>
            </a:r>
            <a:br>
              <a:rPr lang="en-US" sz="3600" dirty="0"/>
            </a:br>
            <a:br>
              <a:rPr lang="en-US" sz="3600" dirty="0"/>
            </a:br>
            <a:r>
              <a:rPr lang="en-US" sz="3600" dirty="0"/>
              <a:t>B. A spiritual life for </a:t>
            </a:r>
            <a:r>
              <a:rPr lang="en-US" sz="3600" u="sng" dirty="0"/>
              <a:t>every</a:t>
            </a:r>
            <a:r>
              <a:rPr lang="en-US" sz="3600" dirty="0"/>
              <a:t> believer </a:t>
            </a:r>
            <a:br>
              <a:rPr lang="en-US" sz="3600" dirty="0"/>
            </a:br>
            <a:r>
              <a:rPr lang="en-US" sz="3600" dirty="0"/>
              <a:t>in time, 1Jo 5:1-3.</a:t>
            </a:r>
            <a:br>
              <a:rPr lang="en-US" sz="3600" dirty="0"/>
            </a:br>
            <a:br>
              <a:rPr lang="en-US" sz="3600" dirty="0"/>
            </a:br>
            <a:r>
              <a:rPr lang="en-US" sz="3600" dirty="0"/>
              <a:t>C. A resurrection body for </a:t>
            </a:r>
            <a:r>
              <a:rPr lang="en-US" sz="3600" u="sng" dirty="0"/>
              <a:t>all</a:t>
            </a:r>
            <a:r>
              <a:rPr lang="en-US" sz="3600" dirty="0"/>
              <a:t> believers </a:t>
            </a:r>
            <a:br>
              <a:rPr lang="en-US" sz="3600" dirty="0"/>
            </a:br>
            <a:r>
              <a:rPr lang="en-US" sz="3600" dirty="0"/>
              <a:t>in eternity, Phi 3:21. </a:t>
            </a:r>
            <a:br>
              <a:rPr lang="en-US" sz="4000" dirty="0"/>
            </a:br>
            <a:endParaRPr lang="en-US" sz="4000" dirty="0"/>
          </a:p>
        </p:txBody>
      </p:sp>
    </p:spTree>
    <p:extLst>
      <p:ext uri="{BB962C8B-B14F-4D97-AF65-F5344CB8AC3E}">
        <p14:creationId xmlns:p14="http://schemas.microsoft.com/office/powerpoint/2010/main" val="18492143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800" dirty="0"/>
              <a:t>Salt &amp; Light Bible Ministries</a:t>
            </a:r>
            <a:br>
              <a:rPr lang="en-US" sz="4800" dirty="0"/>
            </a:br>
            <a:r>
              <a:rPr lang="en-US" sz="4400" dirty="0"/>
              <a:t>Help, Letters, Prayer &amp; Donations</a:t>
            </a:r>
            <a:br>
              <a:rPr lang="en-US" sz="4400" dirty="0"/>
            </a:br>
            <a:r>
              <a:rPr lang="en-US" sz="4000" dirty="0">
                <a:solidFill>
                  <a:srgbClr val="FFFF00"/>
                </a:solidFill>
              </a:rPr>
              <a:t>write</a:t>
            </a:r>
            <a:r>
              <a:rPr lang="en-US" sz="4000" dirty="0"/>
              <a:t> to us:  </a:t>
            </a:r>
            <a:r>
              <a:rPr lang="en-US" sz="4000" u="sng" dirty="0">
                <a:solidFill>
                  <a:schemeClr val="hlink"/>
                </a:solidFill>
                <a:hlinkClick r:id="rId3"/>
              </a:rPr>
              <a:t>SLBM@gmail.org</a:t>
            </a:r>
            <a:br>
              <a:rPr lang="en-US" sz="4000" u="sng" dirty="0">
                <a:solidFill>
                  <a:schemeClr val="hlink"/>
                </a:solidFill>
              </a:rPr>
            </a:br>
            <a:r>
              <a:rPr lang="en-US" sz="4000" dirty="0">
                <a:solidFill>
                  <a:srgbClr val="FFFF00"/>
                </a:solidFill>
              </a:rPr>
              <a:t>visit</a:t>
            </a:r>
            <a:r>
              <a:rPr lang="en-US" sz="40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4000" dirty="0"/>
              <a:t>or</a:t>
            </a:r>
            <a:r>
              <a:rPr lang="en-US" sz="4400" dirty="0"/>
              <a:t>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F3B29-6C32-9BD5-6FBA-FA02C1246084}"/>
              </a:ext>
            </a:extLst>
          </p:cNvPr>
          <p:cNvSpPr>
            <a:spLocks noGrp="1"/>
          </p:cNvSpPr>
          <p:nvPr>
            <p:ph type="title"/>
          </p:nvPr>
        </p:nvSpPr>
        <p:spPr/>
        <p:txBody>
          <a:bodyPr/>
          <a:lstStyle/>
          <a:p>
            <a:r>
              <a:rPr lang="en-US" sz="4000" dirty="0"/>
              <a:t>Lev 5:15 “If a person commits a trespass (acts unfaithful) and sins unintentionally against the Lord’s holy things, then he shall bring his guilt offering to the Lord: </a:t>
            </a:r>
            <a:br>
              <a:rPr lang="en-US" sz="4000" dirty="0"/>
            </a:br>
            <a:r>
              <a:rPr lang="en-US" sz="4000" dirty="0"/>
              <a:t>a ram without defect from the flock, according to your valuation in silver by shekels, in terms of the shekel of the sanctuary, for a guilt offering. </a:t>
            </a:r>
          </a:p>
        </p:txBody>
      </p:sp>
    </p:spTree>
    <p:extLst>
      <p:ext uri="{BB962C8B-B14F-4D97-AF65-F5344CB8AC3E}">
        <p14:creationId xmlns:p14="http://schemas.microsoft.com/office/powerpoint/2010/main" val="477141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41B90-A71A-9C97-8EEA-12CD7C93D04F}"/>
              </a:ext>
            </a:extLst>
          </p:cNvPr>
          <p:cNvSpPr>
            <a:spLocks noGrp="1"/>
          </p:cNvSpPr>
          <p:nvPr>
            <p:ph type="title"/>
          </p:nvPr>
        </p:nvSpPr>
        <p:spPr/>
        <p:txBody>
          <a:bodyPr/>
          <a:lstStyle/>
          <a:p>
            <a:r>
              <a:rPr lang="en-US" sz="4400" dirty="0"/>
              <a:t>Lev 5:16 He shall make restitution </a:t>
            </a:r>
            <a:br>
              <a:rPr lang="en-US" sz="4400" dirty="0"/>
            </a:br>
            <a:r>
              <a:rPr lang="en-US" sz="4400" dirty="0"/>
              <a:t>for that which he has sinned against the holy thing, </a:t>
            </a:r>
            <a:br>
              <a:rPr lang="en-US" sz="4400" dirty="0"/>
            </a:br>
            <a:r>
              <a:rPr lang="en-US" sz="4400" dirty="0"/>
              <a:t>and shall add to it </a:t>
            </a:r>
            <a:br>
              <a:rPr lang="en-US" sz="4400" dirty="0"/>
            </a:br>
            <a:r>
              <a:rPr lang="en-US" sz="4400" dirty="0"/>
              <a:t>a fifth part of it and give it to the priest. The priest shall then </a:t>
            </a:r>
            <a:br>
              <a:rPr lang="en-US" sz="4400" dirty="0"/>
            </a:br>
            <a:r>
              <a:rPr lang="en-US" sz="4400" dirty="0"/>
              <a:t>make atonement for him with the ram of the guilt offering, and it will be forgiven him. </a:t>
            </a:r>
          </a:p>
        </p:txBody>
      </p:sp>
    </p:spTree>
    <p:extLst>
      <p:ext uri="{BB962C8B-B14F-4D97-AF65-F5344CB8AC3E}">
        <p14:creationId xmlns:p14="http://schemas.microsoft.com/office/powerpoint/2010/main" val="2711150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66DEE-0FEC-E601-A055-7F4F8A008C38}"/>
              </a:ext>
            </a:extLst>
          </p:cNvPr>
          <p:cNvSpPr>
            <a:spLocks noGrp="1"/>
          </p:cNvSpPr>
          <p:nvPr>
            <p:ph type="title"/>
          </p:nvPr>
        </p:nvSpPr>
        <p:spPr/>
        <p:txBody>
          <a:bodyPr/>
          <a:lstStyle/>
          <a:p>
            <a:r>
              <a:rPr lang="en-US" sz="4800" dirty="0"/>
              <a:t>“Ignorance of the law of God </a:t>
            </a:r>
            <a:br>
              <a:rPr lang="en-US" sz="4800" dirty="0"/>
            </a:br>
            <a:r>
              <a:rPr lang="en-US" sz="4800" dirty="0"/>
              <a:t>is itself a breach of law, </a:t>
            </a:r>
            <a:br>
              <a:rPr lang="en-US" sz="4800" dirty="0"/>
            </a:br>
            <a:r>
              <a:rPr lang="en-US" sz="4800" dirty="0"/>
              <a:t>since we are bidden to know and remember it.” </a:t>
            </a:r>
            <a:br>
              <a:rPr lang="en-US" sz="4800" dirty="0"/>
            </a:br>
            <a:br>
              <a:rPr lang="en-US" sz="4800" dirty="0"/>
            </a:br>
            <a:r>
              <a:rPr lang="en-US" sz="4800" dirty="0"/>
              <a:t>(C. Spurgeon) </a:t>
            </a:r>
          </a:p>
        </p:txBody>
      </p:sp>
    </p:spTree>
    <p:extLst>
      <p:ext uri="{BB962C8B-B14F-4D97-AF65-F5344CB8AC3E}">
        <p14:creationId xmlns:p14="http://schemas.microsoft.com/office/powerpoint/2010/main" val="2081810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9B14D-A9C1-CF9F-B549-B1FE814F5E35}"/>
              </a:ext>
            </a:extLst>
          </p:cNvPr>
          <p:cNvSpPr>
            <a:spLocks noGrp="1"/>
          </p:cNvSpPr>
          <p:nvPr>
            <p:ph type="title"/>
          </p:nvPr>
        </p:nvSpPr>
        <p:spPr/>
        <p:txBody>
          <a:bodyPr/>
          <a:lstStyle/>
          <a:p>
            <a:r>
              <a:rPr lang="en-US" sz="4800" dirty="0"/>
              <a:t>Exo 18:20 then teach them the statutes and the laws, and make known to them the way in which they are to walk and the work they are to do. </a:t>
            </a:r>
          </a:p>
        </p:txBody>
      </p:sp>
    </p:spTree>
    <p:extLst>
      <p:ext uri="{BB962C8B-B14F-4D97-AF65-F5344CB8AC3E}">
        <p14:creationId xmlns:p14="http://schemas.microsoft.com/office/powerpoint/2010/main" val="897091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5567D-ACDC-D4D3-8627-2A879E791743}"/>
              </a:ext>
            </a:extLst>
          </p:cNvPr>
          <p:cNvSpPr>
            <a:spLocks noGrp="1"/>
          </p:cNvSpPr>
          <p:nvPr>
            <p:ph type="title"/>
          </p:nvPr>
        </p:nvSpPr>
        <p:spPr/>
        <p:txBody>
          <a:bodyPr/>
          <a:lstStyle/>
          <a:p>
            <a:r>
              <a:rPr lang="en-US" sz="4400" dirty="0"/>
              <a:t>1Ti 1:8  But we know that the Law is good, if one uses it lawfully, </a:t>
            </a:r>
            <a:br>
              <a:rPr lang="en-US" sz="4400" dirty="0"/>
            </a:br>
            <a:br>
              <a:rPr lang="en-US" sz="4400" dirty="0"/>
            </a:br>
            <a:r>
              <a:rPr lang="en-US" sz="4400" dirty="0"/>
              <a:t>1Ti 1:9a  realizing the fact that law is not made for a righteous person, but for those who are lawless and rebellious, for the ungodly and sinners, for the unholy and profane, … </a:t>
            </a:r>
            <a:br>
              <a:rPr lang="en-US" sz="4400" dirty="0"/>
            </a:br>
            <a:endParaRPr lang="en-US" sz="4400" dirty="0"/>
          </a:p>
        </p:txBody>
      </p:sp>
    </p:spTree>
    <p:extLst>
      <p:ext uri="{BB962C8B-B14F-4D97-AF65-F5344CB8AC3E}">
        <p14:creationId xmlns:p14="http://schemas.microsoft.com/office/powerpoint/2010/main" val="1914353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61F81-CBD5-1C3A-F38B-A84D7B8581FB}"/>
              </a:ext>
            </a:extLst>
          </p:cNvPr>
          <p:cNvSpPr>
            <a:spLocks noGrp="1"/>
          </p:cNvSpPr>
          <p:nvPr>
            <p:ph type="title"/>
          </p:nvPr>
        </p:nvSpPr>
        <p:spPr/>
        <p:txBody>
          <a:bodyPr/>
          <a:lstStyle/>
          <a:p>
            <a:r>
              <a:rPr lang="en-US" sz="4000" dirty="0"/>
              <a:t>1. Man gains more grace by submission and obedience.</a:t>
            </a:r>
            <a:br>
              <a:rPr lang="en-US" sz="4000" dirty="0"/>
            </a:br>
            <a:br>
              <a:rPr lang="en-US" sz="4000" dirty="0"/>
            </a:br>
            <a:r>
              <a:rPr lang="en-US" sz="4000" dirty="0"/>
              <a:t>2. Man gain more grace by Salvation.</a:t>
            </a:r>
            <a:br>
              <a:rPr lang="en-US" sz="4000" dirty="0"/>
            </a:br>
            <a:br>
              <a:rPr lang="en-US" sz="4000" dirty="0"/>
            </a:br>
            <a:r>
              <a:rPr lang="en-US" sz="4000" dirty="0"/>
              <a:t>3. Man gains more grace by the Cross.</a:t>
            </a:r>
            <a:br>
              <a:rPr lang="en-US" sz="4000" dirty="0"/>
            </a:br>
            <a:br>
              <a:rPr lang="en-US" sz="4000" dirty="0"/>
            </a:br>
            <a:r>
              <a:rPr lang="en-US" sz="4000" dirty="0"/>
              <a:t>4. Man gains more grace through Rebound. </a:t>
            </a:r>
            <a:br>
              <a:rPr lang="en-US" sz="4000" dirty="0"/>
            </a:br>
            <a:endParaRPr lang="en-US" sz="4000" dirty="0"/>
          </a:p>
        </p:txBody>
      </p:sp>
    </p:spTree>
    <p:extLst>
      <p:ext uri="{BB962C8B-B14F-4D97-AF65-F5344CB8AC3E}">
        <p14:creationId xmlns:p14="http://schemas.microsoft.com/office/powerpoint/2010/main" val="210881967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8523</TotalTime>
  <Words>1567</Words>
  <Application>Microsoft Office PowerPoint</Application>
  <PresentationFormat>On-screen Show (4:3)</PresentationFormat>
  <Paragraphs>35</Paragraphs>
  <Slides>35</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067   The Analogies of the Shadows; You are a winner in God’s Grace, Gain Through Rebound - Part 19.  Pastor Jason Kauranen Wednesday May 20, 2026 </vt:lpstr>
      <vt:lpstr>Rebound - 1John 1:9 states,   “ If we confess our sins,  He is faithful and righteous to forgive us our sins and to cleanse us from all unrighteousness”. </vt:lpstr>
      <vt:lpstr>Lev 5:15 “If a person commits a trespass (acts unfaithful) and sins unintentionally against the Lord’s holy things, then he shall bring his guilt offering to the Lord:  a ram without defect from the flock, according to your valuation in silver by shekels, in terms of the shekel of the sanctuary, for a guilt offering. </vt:lpstr>
      <vt:lpstr>Lev 5:16 He shall make restitution  for that which he has sinned against the holy thing,  and shall add to it  a fifth part of it and give it to the priest. The priest shall then  make atonement for him with the ram of the guilt offering, and it will be forgiven him. </vt:lpstr>
      <vt:lpstr>“Ignorance of the law of God  is itself a breach of law,  since we are bidden to know and remember it.”   (C. Spurgeon) </vt:lpstr>
      <vt:lpstr>Exo 18:20 then teach them the statutes and the laws, and make known to them the way in which they are to walk and the work they are to do. </vt:lpstr>
      <vt:lpstr>1Ti 1:8  But we know that the Law is good, if one uses it lawfully,   1Ti 1:9a  realizing the fact that law is not made for a righteous person, but for those who are lawless and rebellious, for the ungodly and sinners, for the unholy and profane, …  </vt:lpstr>
      <vt:lpstr>1. Man gains more grace by submission and obedience.  2. Man gain more grace by Salvation.  3. Man gains more grace by the Cross.  4. Man gains more grace through Rebound.  </vt:lpstr>
      <vt:lpstr>Psalm 103:7 He made known His ways to Moses, His acts to the sons of Israel.  Psalm 103:8 The Lord is compassionate and gracious, Slow to anger and abounding in lovingkindness. </vt:lpstr>
      <vt:lpstr>Psalm 103:9 He will not always strive with us, Nor will He keep His anger forever.  Psalm 103:10 He has not dealt with us according to our sins, Nor rewarded us according to our iniquities. </vt:lpstr>
      <vt:lpstr>Psalm 103:11 For as high as the heavens are above the earth, So great is His lovingkindness toward those who fear Him.  Psa 103:12 As far as the east is from the west, So far has He removed our transgressions from us.  </vt:lpstr>
      <vt:lpstr>Psa 103:13 Just as a father has compassion on his children, So the Lord has compassion on those who fear Him.  Psa 103:14 For He Himself knows our frame; He is mindful that we are but dust. </vt:lpstr>
      <vt:lpstr>1. Phase 1- God’s Grace is seen in Salvation.   Psa 103:7-14; Rom 3:23-24,4:4-5, Rom 5:20-21; 2Co 8:9; Eph 2:8-9,  Tit 2:11, 3:7; Heb 2:9.  </vt:lpstr>
      <vt:lpstr>Rom 3:23 for all have sinned and fall short of the glory of God,   Rom 3:24 being justified as a gift by His grace through  the redemption which is in  Christ Jesus;</vt:lpstr>
      <vt:lpstr>‘have sinned’ – hamarton –  (G264 ham-ar-tan’)  = offended, sin against, trespassed, errored, missed the target …   * aorist indicative active &gt;&gt;&gt; says sin from the fall to end of Millennium, has the whole continuum in mind. </vt:lpstr>
      <vt:lpstr>‘fall short’ – hysterountai –  (G5302 hoos-ter-eh'-ont-ahee)   = inferior to, am lacking in   = to be deficient in, suffer need   = fail, to be the worse, destitute. </vt:lpstr>
      <vt:lpstr>Heb 2:9 But we do see Him who was made for a little while lower than the angels, namely, Jesus, because of the suffering of death crowned with glory and honor, so that by the grace of God He might taste death for everyone.</vt:lpstr>
      <vt:lpstr>Rom 5:20 The Law came in so that the transgression would increase; but where sin increased, grace abounded all the more</vt:lpstr>
      <vt:lpstr>2a.   Phase 2 – God’s Grace is manifested in the Spiritual life, provisions, and sustenance.   1Co 15:10; 2Co 6:1-2, 12:9; 2Ti 2:1; 1Pe 5:12; 2Pe 3:18. </vt:lpstr>
      <vt:lpstr>1Co 15:10 But by the grace of God I am what I am, and His grace toward me did not prove vain;  but I labored even more than  all of them, yet not I,  but the grace of God with me.</vt:lpstr>
      <vt:lpstr>Every Believer needs to live in the potential that God already sees them achieving – because He has supplied the believer with all the spiritual blessings, gifts, and provisions they need to carry out God’s will for their lives. </vt:lpstr>
      <vt:lpstr>2Co 6:1 And working together with Him, we also urge you not to receive the grace of God in vain⁠ -   2Co 6:2 for He says, “At the acceptable time I listened to you, And on the day of salvation  I helped you.” Behold, now is “the acceptable time,” behold, now is “the day of salvation”⁠  </vt:lpstr>
      <vt:lpstr>2Co 12:9 And He has said to me,  “My grace is sufficient for you, for power is perfected in weakness.”  Most gladly, therefore, I will rather boast about my weaknesses, so that the power of Christ may dwell in me. </vt:lpstr>
      <vt:lpstr>‘is sufficient’ –  arkeó –  (G714 ar-KEH-oh)   = be content, be enough, to satisfy;   = to assist, suffice  = (from the root) the idea of raising a barrier, to ward off.  </vt:lpstr>
      <vt:lpstr>2b.   Phase 2+  Gain for the believer with a greater Grace with the advance to spiritual maturity.   Heb 12:28; Jam 4:6. </vt:lpstr>
      <vt:lpstr>Jam 4:6 But He gives a greater grace. Therefore, it says, “God is opposed to the proud, but gives grace to the humble.”</vt:lpstr>
      <vt:lpstr>3. Phase 3 – God’s Grace of the eternal state.  (One SON sent so that we would be reconciled and HE may gain many sons),  Joh 1:12-13; Eph 2:7; Gal 3:26. </vt:lpstr>
      <vt:lpstr>John 1:12 But as many as received Him, to them He gave the right to become children of God, even to those who believe in His name, </vt:lpstr>
      <vt:lpstr>‘the right to become’ –   edōken  autois exousian – ‘ HE gave - to them - authority (legal) or privilege’ Edōken – (G1325 eh-dee-do-kin) = to give, deliver Exousian - (G1849 ex-oo-see’-ahn) = delegated power, a right or privilege. </vt:lpstr>
      <vt:lpstr>John 1:13 who were born,  not of blood nor of the will of the flesh nor of the will of man,  but of God. </vt:lpstr>
      <vt:lpstr>Eph 2:7 so that in the ages to come He might show the surpassing riches of His grace in kindness toward us in Christ Jesus. </vt:lpstr>
      <vt:lpstr>Gal 3:26 For you are all sons of God through faith in Christ Jesus.  Gal 3:29 And if you belong to Christ, then you are Abraham’s descendants, heirs according to promise.  </vt:lpstr>
      <vt:lpstr>God’s Grace accomplished gain  for man:  A. Salvation for the entire human race, Acts 16:31.  B. A spiritual life for every believer  in time, 1Jo 5:1-3.  C. A resurrection body for all believers  in eternity, Phi 3:21.  </vt:lpstr>
      <vt:lpstr>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2026-05-20T20:48:10Z</dcterms:modified>
</cp:coreProperties>
</file>