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sldIdLst>
    <p:sldId id="295" r:id="rId2"/>
    <p:sldId id="256" r:id="rId3"/>
    <p:sldId id="294" r:id="rId4"/>
    <p:sldId id="332" r:id="rId5"/>
    <p:sldId id="333" r:id="rId6"/>
    <p:sldId id="334" r:id="rId7"/>
    <p:sldId id="335" r:id="rId8"/>
    <p:sldId id="336" r:id="rId9"/>
    <p:sldId id="337" r:id="rId10"/>
    <p:sldId id="338" r:id="rId11"/>
    <p:sldId id="339" r:id="rId12"/>
    <p:sldId id="340" r:id="rId13"/>
    <p:sldId id="341" r:id="rId14"/>
    <p:sldId id="342" r:id="rId15"/>
    <p:sldId id="343" r:id="rId16"/>
    <p:sldId id="344" r:id="rId17"/>
    <p:sldId id="345" r:id="rId18"/>
    <p:sldId id="346" r:id="rId19"/>
    <p:sldId id="347" r:id="rId20"/>
    <p:sldId id="348" r:id="rId21"/>
    <p:sldId id="349" r:id="rId22"/>
    <p:sldId id="350" r:id="rId23"/>
    <p:sldId id="351" r:id="rId24"/>
    <p:sldId id="352" r:id="rId25"/>
    <p:sldId id="353" r:id="rId26"/>
    <p:sldId id="354" r:id="rId27"/>
    <p:sldId id="355" r:id="rId28"/>
    <p:sldId id="356" r:id="rId29"/>
    <p:sldId id="357" r:id="rId30"/>
    <p:sldId id="358" r:id="rId31"/>
    <p:sldId id="359" r:id="rId32"/>
    <p:sldId id="331" r:id="rId33"/>
    <p:sldId id="293" r:id="rId34"/>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5" d="100"/>
          <a:sy n="85" d="100"/>
        </p:scale>
        <p:origin x="269" y="62"/>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59"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10T22:16:37.791" v="5040" actId="313"/>
      <pc:docMkLst>
        <pc:docMk/>
      </pc:docMkLst>
      <pc:sldChg chg="modSp mod">
        <pc:chgData name="Pastor Jason Kauranen" userId="e0c3930084765aaa" providerId="LiveId" clId="{A438F859-A371-4CA2-BA51-2B86427404E9}" dt="2026-06-10T22:16:37.791" v="5040" actId="313"/>
        <pc:sldMkLst>
          <pc:docMk/>
          <pc:sldMk cId="0" sldId="256"/>
        </pc:sldMkLst>
        <pc:spChg chg="mod">
          <ac:chgData name="Pastor Jason Kauranen" userId="e0c3930084765aaa" providerId="LiveId" clId="{A438F859-A371-4CA2-BA51-2B86427404E9}" dt="2026-06-10T22:16:37.791" v="5040" actId="313"/>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del mod">
        <pc:chgData name="Pastor Jason Kauranen" userId="e0c3930084765aaa" providerId="LiveId" clId="{A438F859-A371-4CA2-BA51-2B86427404E9}" dt="2026-06-10T19:55:47.252" v="4605" actId="47"/>
        <pc:sldMkLst>
          <pc:docMk/>
          <pc:sldMk cId="472761216" sldId="296"/>
        </pc:sldMkLst>
      </pc:sldChg>
      <pc:sldChg chg="modSp new del mod">
        <pc:chgData name="Pastor Jason Kauranen" userId="e0c3930084765aaa" providerId="LiveId" clId="{A438F859-A371-4CA2-BA51-2B86427404E9}" dt="2026-06-10T19:55:48.313" v="4606" actId="47"/>
        <pc:sldMkLst>
          <pc:docMk/>
          <pc:sldMk cId="2728649216" sldId="297"/>
        </pc:sldMkLst>
      </pc:sldChg>
      <pc:sldChg chg="modSp new del mod">
        <pc:chgData name="Pastor Jason Kauranen" userId="e0c3930084765aaa" providerId="LiveId" clId="{A438F859-A371-4CA2-BA51-2B86427404E9}" dt="2026-06-10T19:55:50.274" v="4607" actId="47"/>
        <pc:sldMkLst>
          <pc:docMk/>
          <pc:sldMk cId="2103762528" sldId="298"/>
        </pc:sldMkLst>
      </pc:sldChg>
      <pc:sldChg chg="modSp new del mod">
        <pc:chgData name="Pastor Jason Kauranen" userId="e0c3930084765aaa" providerId="LiveId" clId="{A438F859-A371-4CA2-BA51-2B86427404E9}" dt="2026-06-10T19:55:51.034" v="4608" actId="47"/>
        <pc:sldMkLst>
          <pc:docMk/>
          <pc:sldMk cId="1927337519" sldId="299"/>
        </pc:sldMkLst>
      </pc:sldChg>
      <pc:sldChg chg="modSp new del mod">
        <pc:chgData name="Pastor Jason Kauranen" userId="e0c3930084765aaa" providerId="LiveId" clId="{A438F859-A371-4CA2-BA51-2B86427404E9}" dt="2026-06-10T19:55:52.172" v="4609" actId="47"/>
        <pc:sldMkLst>
          <pc:docMk/>
          <pc:sldMk cId="1328779118" sldId="300"/>
        </pc:sldMkLst>
      </pc:sldChg>
      <pc:sldChg chg="modSp new del mod">
        <pc:chgData name="Pastor Jason Kauranen" userId="e0c3930084765aaa" providerId="LiveId" clId="{A438F859-A371-4CA2-BA51-2B86427404E9}" dt="2026-06-10T19:55:53.226" v="4610" actId="47"/>
        <pc:sldMkLst>
          <pc:docMk/>
          <pc:sldMk cId="4106978025" sldId="301"/>
        </pc:sldMkLst>
      </pc:sldChg>
      <pc:sldChg chg="modSp new del mod">
        <pc:chgData name="Pastor Jason Kauranen" userId="e0c3930084765aaa" providerId="LiveId" clId="{A438F859-A371-4CA2-BA51-2B86427404E9}" dt="2026-06-10T19:55:53.791" v="4611" actId="47"/>
        <pc:sldMkLst>
          <pc:docMk/>
          <pc:sldMk cId="3916542350" sldId="302"/>
        </pc:sldMkLst>
      </pc:sldChg>
      <pc:sldChg chg="modSp new del mod">
        <pc:chgData name="Pastor Jason Kauranen" userId="e0c3930084765aaa" providerId="LiveId" clId="{A438F859-A371-4CA2-BA51-2B86427404E9}" dt="2026-06-10T19:55:54.442" v="4612" actId="47"/>
        <pc:sldMkLst>
          <pc:docMk/>
          <pc:sldMk cId="1864487748" sldId="303"/>
        </pc:sldMkLst>
      </pc:sldChg>
      <pc:sldChg chg="modSp new del mod">
        <pc:chgData name="Pastor Jason Kauranen" userId="e0c3930084765aaa" providerId="LiveId" clId="{A438F859-A371-4CA2-BA51-2B86427404E9}" dt="2026-06-10T19:55:55.019" v="4613" actId="47"/>
        <pc:sldMkLst>
          <pc:docMk/>
          <pc:sldMk cId="2010258969" sldId="304"/>
        </pc:sldMkLst>
      </pc:sldChg>
      <pc:sldChg chg="modSp new del mod">
        <pc:chgData name="Pastor Jason Kauranen" userId="e0c3930084765aaa" providerId="LiveId" clId="{A438F859-A371-4CA2-BA51-2B86427404E9}" dt="2026-06-10T19:55:55.546" v="4614" actId="47"/>
        <pc:sldMkLst>
          <pc:docMk/>
          <pc:sldMk cId="345620863" sldId="305"/>
        </pc:sldMkLst>
      </pc:sldChg>
      <pc:sldChg chg="modSp new del mod">
        <pc:chgData name="Pastor Jason Kauranen" userId="e0c3930084765aaa" providerId="LiveId" clId="{A438F859-A371-4CA2-BA51-2B86427404E9}" dt="2026-06-10T19:55:56.108" v="4615" actId="47"/>
        <pc:sldMkLst>
          <pc:docMk/>
          <pc:sldMk cId="4137260265" sldId="306"/>
        </pc:sldMkLst>
      </pc:sldChg>
      <pc:sldChg chg="modSp new del mod">
        <pc:chgData name="Pastor Jason Kauranen" userId="e0c3930084765aaa" providerId="LiveId" clId="{A438F859-A371-4CA2-BA51-2B86427404E9}" dt="2026-06-10T19:55:57.346" v="4616" actId="47"/>
        <pc:sldMkLst>
          <pc:docMk/>
          <pc:sldMk cId="1283338402" sldId="307"/>
        </pc:sldMkLst>
      </pc:sldChg>
      <pc:sldChg chg="modSp new del mod">
        <pc:chgData name="Pastor Jason Kauranen" userId="e0c3930084765aaa" providerId="LiveId" clId="{A438F859-A371-4CA2-BA51-2B86427404E9}" dt="2026-06-10T19:56:18.779" v="4631" actId="47"/>
        <pc:sldMkLst>
          <pc:docMk/>
          <pc:sldMk cId="4268609092" sldId="308"/>
        </pc:sldMkLst>
      </pc:sldChg>
      <pc:sldChg chg="modSp new del mod">
        <pc:chgData name="Pastor Jason Kauranen" userId="e0c3930084765aaa" providerId="LiveId" clId="{A438F859-A371-4CA2-BA51-2B86427404E9}" dt="2026-06-10T19:55:58.280" v="4617" actId="47"/>
        <pc:sldMkLst>
          <pc:docMk/>
          <pc:sldMk cId="2818375018" sldId="309"/>
        </pc:sldMkLst>
      </pc:sldChg>
      <pc:sldChg chg="modSp new del mod">
        <pc:chgData name="Pastor Jason Kauranen" userId="e0c3930084765aaa" providerId="LiveId" clId="{A438F859-A371-4CA2-BA51-2B86427404E9}" dt="2026-06-10T19:55:58.997" v="4618" actId="47"/>
        <pc:sldMkLst>
          <pc:docMk/>
          <pc:sldMk cId="4158036284" sldId="310"/>
        </pc:sldMkLst>
      </pc:sldChg>
      <pc:sldChg chg="modSp new del mod">
        <pc:chgData name="Pastor Jason Kauranen" userId="e0c3930084765aaa" providerId="LiveId" clId="{A438F859-A371-4CA2-BA51-2B86427404E9}" dt="2026-06-10T19:55:59.602" v="4619" actId="47"/>
        <pc:sldMkLst>
          <pc:docMk/>
          <pc:sldMk cId="1768234056" sldId="311"/>
        </pc:sldMkLst>
      </pc:sldChg>
      <pc:sldChg chg="modSp new del mod">
        <pc:chgData name="Pastor Jason Kauranen" userId="e0c3930084765aaa" providerId="LiveId" clId="{A438F859-A371-4CA2-BA51-2B86427404E9}" dt="2026-06-10T19:56:00.737" v="4620" actId="47"/>
        <pc:sldMkLst>
          <pc:docMk/>
          <pc:sldMk cId="3967282075" sldId="312"/>
        </pc:sldMkLst>
      </pc:sldChg>
      <pc:sldChg chg="modSp new del mod">
        <pc:chgData name="Pastor Jason Kauranen" userId="e0c3930084765aaa" providerId="LiveId" clId="{A438F859-A371-4CA2-BA51-2B86427404E9}" dt="2026-06-10T19:56:01.389" v="4621" actId="47"/>
        <pc:sldMkLst>
          <pc:docMk/>
          <pc:sldMk cId="1388830916" sldId="313"/>
        </pc:sldMkLst>
      </pc:sldChg>
      <pc:sldChg chg="modSp new del mod">
        <pc:chgData name="Pastor Jason Kauranen" userId="e0c3930084765aaa" providerId="LiveId" clId="{A438F859-A371-4CA2-BA51-2B86427404E9}" dt="2026-06-10T19:56:02.056" v="4622" actId="47"/>
        <pc:sldMkLst>
          <pc:docMk/>
          <pc:sldMk cId="1112570050" sldId="314"/>
        </pc:sldMkLst>
      </pc:sldChg>
      <pc:sldChg chg="modSp new del mod">
        <pc:chgData name="Pastor Jason Kauranen" userId="e0c3930084765aaa" providerId="LiveId" clId="{A438F859-A371-4CA2-BA51-2B86427404E9}" dt="2026-06-10T19:56:04.239" v="4623" actId="47"/>
        <pc:sldMkLst>
          <pc:docMk/>
          <pc:sldMk cId="208861723" sldId="315"/>
        </pc:sldMkLst>
      </pc:sldChg>
      <pc:sldChg chg="modSp new del mod">
        <pc:chgData name="Pastor Jason Kauranen" userId="e0c3930084765aaa" providerId="LiveId" clId="{A438F859-A371-4CA2-BA51-2B86427404E9}" dt="2026-06-10T19:56:05.404" v="4625" actId="47"/>
        <pc:sldMkLst>
          <pc:docMk/>
          <pc:sldMk cId="2321571984" sldId="316"/>
        </pc:sldMkLst>
      </pc:sldChg>
      <pc:sldChg chg="modSp new del mod ord">
        <pc:chgData name="Pastor Jason Kauranen" userId="e0c3930084765aaa" providerId="LiveId" clId="{A438F859-A371-4CA2-BA51-2B86427404E9}" dt="2026-06-10T19:56:04.818" v="4624" actId="47"/>
        <pc:sldMkLst>
          <pc:docMk/>
          <pc:sldMk cId="3403324034" sldId="317"/>
        </pc:sldMkLst>
      </pc:sldChg>
      <pc:sldChg chg="modSp new del mod">
        <pc:chgData name="Pastor Jason Kauranen" userId="e0c3930084765aaa" providerId="LiveId" clId="{A438F859-A371-4CA2-BA51-2B86427404E9}" dt="2026-06-10T19:56:06.047" v="4626" actId="47"/>
        <pc:sldMkLst>
          <pc:docMk/>
          <pc:sldMk cId="1633269550" sldId="318"/>
        </pc:sldMkLst>
      </pc:sldChg>
      <pc:sldChg chg="modSp new del mod">
        <pc:chgData name="Pastor Jason Kauranen" userId="e0c3930084765aaa" providerId="LiveId" clId="{A438F859-A371-4CA2-BA51-2B86427404E9}" dt="2026-06-10T19:56:06.504" v="4627" actId="47"/>
        <pc:sldMkLst>
          <pc:docMk/>
          <pc:sldMk cId="2508341905" sldId="319"/>
        </pc:sldMkLst>
      </pc:sldChg>
      <pc:sldChg chg="modSp new del mod">
        <pc:chgData name="Pastor Jason Kauranen" userId="e0c3930084765aaa" providerId="LiveId" clId="{A438F859-A371-4CA2-BA51-2B86427404E9}" dt="2026-06-10T19:56:09.025" v="4628" actId="47"/>
        <pc:sldMkLst>
          <pc:docMk/>
          <pc:sldMk cId="2177965311" sldId="320"/>
        </pc:sldMkLst>
      </pc:sldChg>
      <pc:sldChg chg="modSp new del mod">
        <pc:chgData name="Pastor Jason Kauranen" userId="e0c3930084765aaa" providerId="LiveId" clId="{A438F859-A371-4CA2-BA51-2B86427404E9}" dt="2026-06-10T19:56:15.320" v="4629" actId="47"/>
        <pc:sldMkLst>
          <pc:docMk/>
          <pc:sldMk cId="3484930808" sldId="321"/>
        </pc:sldMkLst>
      </pc:sldChg>
      <pc:sldChg chg="modSp new del mod">
        <pc:chgData name="Pastor Jason Kauranen" userId="e0c3930084765aaa" providerId="LiveId" clId="{A438F859-A371-4CA2-BA51-2B86427404E9}" dt="2026-06-10T19:56:17.020" v="4630" actId="47"/>
        <pc:sldMkLst>
          <pc:docMk/>
          <pc:sldMk cId="4107023762" sldId="322"/>
        </pc:sldMkLst>
      </pc:sldChg>
      <pc:sldChg chg="modSp new del mod">
        <pc:chgData name="Pastor Jason Kauranen" userId="e0c3930084765aaa" providerId="LiveId" clId="{A438F859-A371-4CA2-BA51-2B86427404E9}" dt="2026-06-10T19:56:19.932" v="4632" actId="47"/>
        <pc:sldMkLst>
          <pc:docMk/>
          <pc:sldMk cId="2012403291" sldId="323"/>
        </pc:sldMkLst>
      </pc:sldChg>
      <pc:sldChg chg="modSp new del mod">
        <pc:chgData name="Pastor Jason Kauranen" userId="e0c3930084765aaa" providerId="LiveId" clId="{A438F859-A371-4CA2-BA51-2B86427404E9}" dt="2026-06-10T19:56:20.616" v="4633" actId="47"/>
        <pc:sldMkLst>
          <pc:docMk/>
          <pc:sldMk cId="2865974013" sldId="324"/>
        </pc:sldMkLst>
      </pc:sldChg>
      <pc:sldChg chg="modSp new del mod">
        <pc:chgData name="Pastor Jason Kauranen" userId="e0c3930084765aaa" providerId="LiveId" clId="{A438F859-A371-4CA2-BA51-2B86427404E9}" dt="2026-06-10T19:56:21.528" v="4634" actId="47"/>
        <pc:sldMkLst>
          <pc:docMk/>
          <pc:sldMk cId="4266553023" sldId="325"/>
        </pc:sldMkLst>
      </pc:sldChg>
      <pc:sldChg chg="modSp new del mod ord">
        <pc:chgData name="Pastor Jason Kauranen" userId="e0c3930084765aaa" providerId="LiveId" clId="{A438F859-A371-4CA2-BA51-2B86427404E9}" dt="2026-06-10T19:56:24.358" v="4636" actId="47"/>
        <pc:sldMkLst>
          <pc:docMk/>
          <pc:sldMk cId="1106243610" sldId="326"/>
        </pc:sldMkLst>
      </pc:sldChg>
      <pc:sldChg chg="modSp new del mod">
        <pc:chgData name="Pastor Jason Kauranen" userId="e0c3930084765aaa" providerId="LiveId" clId="{A438F859-A371-4CA2-BA51-2B86427404E9}" dt="2026-06-10T19:56:22.074" v="4635" actId="47"/>
        <pc:sldMkLst>
          <pc:docMk/>
          <pc:sldMk cId="2917989537" sldId="327"/>
        </pc:sldMkLst>
      </pc:sldChg>
      <pc:sldChg chg="modSp new del mod">
        <pc:chgData name="Pastor Jason Kauranen" userId="e0c3930084765aaa" providerId="LiveId" clId="{A438F859-A371-4CA2-BA51-2B86427404E9}" dt="2026-06-10T19:56:26" v="4637" actId="47"/>
        <pc:sldMkLst>
          <pc:docMk/>
          <pc:sldMk cId="2918837686" sldId="328"/>
        </pc:sldMkLst>
      </pc:sldChg>
      <pc:sldChg chg="modSp new mod">
        <pc:chgData name="Pastor Jason Kauranen" userId="e0c3930084765aaa" providerId="LiveId" clId="{A438F859-A371-4CA2-BA51-2B86427404E9}" dt="2026-06-10T20:30:28.069" v="4891" actId="20577"/>
        <pc:sldMkLst>
          <pc:docMk/>
          <pc:sldMk cId="3812538569" sldId="331"/>
        </pc:sldMkLst>
        <pc:spChg chg="mod">
          <ac:chgData name="Pastor Jason Kauranen" userId="e0c3930084765aaa" providerId="LiveId" clId="{A438F859-A371-4CA2-BA51-2B86427404E9}" dt="2026-06-10T20:30:28.069" v="4891" actId="20577"/>
          <ac:spMkLst>
            <pc:docMk/>
            <pc:sldMk cId="3812538569" sldId="331"/>
            <ac:spMk id="2" creationId="{41930F72-A3DA-569C-316C-B57CE4EA1B97}"/>
          </ac:spMkLst>
        </pc:spChg>
      </pc:sldChg>
      <pc:sldChg chg="modSp new mod">
        <pc:chgData name="Pastor Jason Kauranen" userId="e0c3930084765aaa" providerId="LiveId" clId="{A438F859-A371-4CA2-BA51-2B86427404E9}" dt="2026-06-10T19:58:56.495" v="4664"/>
        <pc:sldMkLst>
          <pc:docMk/>
          <pc:sldMk cId="4269074257" sldId="332"/>
        </pc:sldMkLst>
        <pc:spChg chg="mod">
          <ac:chgData name="Pastor Jason Kauranen" userId="e0c3930084765aaa" providerId="LiveId" clId="{A438F859-A371-4CA2-BA51-2B86427404E9}" dt="2026-06-10T19:58:56.495" v="4664"/>
          <ac:spMkLst>
            <pc:docMk/>
            <pc:sldMk cId="4269074257" sldId="332"/>
            <ac:spMk id="2" creationId="{3A6453D2-36C1-C2E1-73E5-00566C2989F8}"/>
          </ac:spMkLst>
        </pc:spChg>
      </pc:sldChg>
      <pc:sldChg chg="modSp new mod">
        <pc:chgData name="Pastor Jason Kauranen" userId="e0c3930084765aaa" providerId="LiveId" clId="{A438F859-A371-4CA2-BA51-2B86427404E9}" dt="2026-06-10T20:00:00.740" v="4666"/>
        <pc:sldMkLst>
          <pc:docMk/>
          <pc:sldMk cId="1142800405" sldId="333"/>
        </pc:sldMkLst>
        <pc:spChg chg="mod">
          <ac:chgData name="Pastor Jason Kauranen" userId="e0c3930084765aaa" providerId="LiveId" clId="{A438F859-A371-4CA2-BA51-2B86427404E9}" dt="2026-06-10T20:00:00.740" v="4666"/>
          <ac:spMkLst>
            <pc:docMk/>
            <pc:sldMk cId="1142800405" sldId="333"/>
            <ac:spMk id="2" creationId="{4E9BB0E5-EE90-227F-7427-5AF027ADE900}"/>
          </ac:spMkLst>
        </pc:spChg>
      </pc:sldChg>
      <pc:sldChg chg="modSp new mod">
        <pc:chgData name="Pastor Jason Kauranen" userId="e0c3930084765aaa" providerId="LiveId" clId="{A438F859-A371-4CA2-BA51-2B86427404E9}" dt="2026-06-10T20:01:19.222" v="4669" actId="20577"/>
        <pc:sldMkLst>
          <pc:docMk/>
          <pc:sldMk cId="1815555161" sldId="334"/>
        </pc:sldMkLst>
        <pc:spChg chg="mod">
          <ac:chgData name="Pastor Jason Kauranen" userId="e0c3930084765aaa" providerId="LiveId" clId="{A438F859-A371-4CA2-BA51-2B86427404E9}" dt="2026-06-10T20:01:19.222" v="4669" actId="20577"/>
          <ac:spMkLst>
            <pc:docMk/>
            <pc:sldMk cId="1815555161" sldId="334"/>
            <ac:spMk id="2" creationId="{DF7538BF-9ECC-1FAC-57FF-B050769ABF3D}"/>
          </ac:spMkLst>
        </pc:spChg>
      </pc:sldChg>
      <pc:sldChg chg="modSp new mod">
        <pc:chgData name="Pastor Jason Kauranen" userId="e0c3930084765aaa" providerId="LiveId" clId="{A438F859-A371-4CA2-BA51-2B86427404E9}" dt="2026-06-10T20:01:49.482" v="4673" actId="20577"/>
        <pc:sldMkLst>
          <pc:docMk/>
          <pc:sldMk cId="2831790298" sldId="335"/>
        </pc:sldMkLst>
        <pc:spChg chg="mod">
          <ac:chgData name="Pastor Jason Kauranen" userId="e0c3930084765aaa" providerId="LiveId" clId="{A438F859-A371-4CA2-BA51-2B86427404E9}" dt="2026-06-10T20:01:49.482" v="4673" actId="20577"/>
          <ac:spMkLst>
            <pc:docMk/>
            <pc:sldMk cId="2831790298" sldId="335"/>
            <ac:spMk id="2" creationId="{657FE5A4-52CB-D94C-489B-A44C6D544C24}"/>
          </ac:spMkLst>
        </pc:spChg>
      </pc:sldChg>
      <pc:sldChg chg="modSp new mod">
        <pc:chgData name="Pastor Jason Kauranen" userId="e0c3930084765aaa" providerId="LiveId" clId="{A438F859-A371-4CA2-BA51-2B86427404E9}" dt="2026-06-10T20:02:13.657" v="4675"/>
        <pc:sldMkLst>
          <pc:docMk/>
          <pc:sldMk cId="507013793" sldId="336"/>
        </pc:sldMkLst>
        <pc:spChg chg="mod">
          <ac:chgData name="Pastor Jason Kauranen" userId="e0c3930084765aaa" providerId="LiveId" clId="{A438F859-A371-4CA2-BA51-2B86427404E9}" dt="2026-06-10T20:02:13.657" v="4675"/>
          <ac:spMkLst>
            <pc:docMk/>
            <pc:sldMk cId="507013793" sldId="336"/>
            <ac:spMk id="2" creationId="{7B3CE540-AF44-FB9B-1339-CE731518FEED}"/>
          </ac:spMkLst>
        </pc:spChg>
      </pc:sldChg>
      <pc:sldChg chg="modSp new mod">
        <pc:chgData name="Pastor Jason Kauranen" userId="e0c3930084765aaa" providerId="LiveId" clId="{A438F859-A371-4CA2-BA51-2B86427404E9}" dt="2026-06-10T20:04:23.295" v="4699" actId="20577"/>
        <pc:sldMkLst>
          <pc:docMk/>
          <pc:sldMk cId="3354102765" sldId="337"/>
        </pc:sldMkLst>
        <pc:spChg chg="mod">
          <ac:chgData name="Pastor Jason Kauranen" userId="e0c3930084765aaa" providerId="LiveId" clId="{A438F859-A371-4CA2-BA51-2B86427404E9}" dt="2026-06-10T20:04:23.295" v="4699" actId="20577"/>
          <ac:spMkLst>
            <pc:docMk/>
            <pc:sldMk cId="3354102765" sldId="337"/>
            <ac:spMk id="2" creationId="{5C5D788E-7D96-B021-687B-1DA1DFFCF998}"/>
          </ac:spMkLst>
        </pc:spChg>
      </pc:sldChg>
      <pc:sldChg chg="modSp new mod">
        <pc:chgData name="Pastor Jason Kauranen" userId="e0c3930084765aaa" providerId="LiveId" clId="{A438F859-A371-4CA2-BA51-2B86427404E9}" dt="2026-06-10T20:05:12.776" v="4707" actId="20577"/>
        <pc:sldMkLst>
          <pc:docMk/>
          <pc:sldMk cId="3923628066" sldId="338"/>
        </pc:sldMkLst>
        <pc:spChg chg="mod">
          <ac:chgData name="Pastor Jason Kauranen" userId="e0c3930084765aaa" providerId="LiveId" clId="{A438F859-A371-4CA2-BA51-2B86427404E9}" dt="2026-06-10T20:05:12.776" v="4707" actId="20577"/>
          <ac:spMkLst>
            <pc:docMk/>
            <pc:sldMk cId="3923628066" sldId="338"/>
            <ac:spMk id="2" creationId="{1A2A4569-D42E-BA93-3DF7-9394433A2BC0}"/>
          </ac:spMkLst>
        </pc:spChg>
      </pc:sldChg>
      <pc:sldChg chg="modSp new mod">
        <pc:chgData name="Pastor Jason Kauranen" userId="e0c3930084765aaa" providerId="LiveId" clId="{A438F859-A371-4CA2-BA51-2B86427404E9}" dt="2026-06-10T20:05:29.400" v="4709"/>
        <pc:sldMkLst>
          <pc:docMk/>
          <pc:sldMk cId="1425965595" sldId="339"/>
        </pc:sldMkLst>
        <pc:spChg chg="mod">
          <ac:chgData name="Pastor Jason Kauranen" userId="e0c3930084765aaa" providerId="LiveId" clId="{A438F859-A371-4CA2-BA51-2B86427404E9}" dt="2026-06-10T20:05:29.400" v="4709"/>
          <ac:spMkLst>
            <pc:docMk/>
            <pc:sldMk cId="1425965595" sldId="339"/>
            <ac:spMk id="2" creationId="{D86B87CF-2E75-4E6B-3DB7-908A9F17F5A3}"/>
          </ac:spMkLst>
        </pc:spChg>
      </pc:sldChg>
      <pc:sldChg chg="modSp new mod">
        <pc:chgData name="Pastor Jason Kauranen" userId="e0c3930084765aaa" providerId="LiveId" clId="{A438F859-A371-4CA2-BA51-2B86427404E9}" dt="2026-06-10T20:06:33.428" v="4711"/>
        <pc:sldMkLst>
          <pc:docMk/>
          <pc:sldMk cId="3682270485" sldId="340"/>
        </pc:sldMkLst>
        <pc:spChg chg="mod">
          <ac:chgData name="Pastor Jason Kauranen" userId="e0c3930084765aaa" providerId="LiveId" clId="{A438F859-A371-4CA2-BA51-2B86427404E9}" dt="2026-06-10T20:06:33.428" v="4711"/>
          <ac:spMkLst>
            <pc:docMk/>
            <pc:sldMk cId="3682270485" sldId="340"/>
            <ac:spMk id="2" creationId="{08B24128-A002-5600-9E74-80D691A0230E}"/>
          </ac:spMkLst>
        </pc:spChg>
      </pc:sldChg>
      <pc:sldChg chg="modSp new mod">
        <pc:chgData name="Pastor Jason Kauranen" userId="e0c3930084765aaa" providerId="LiveId" clId="{A438F859-A371-4CA2-BA51-2B86427404E9}" dt="2026-06-10T20:06:49.531" v="4713"/>
        <pc:sldMkLst>
          <pc:docMk/>
          <pc:sldMk cId="489545040" sldId="341"/>
        </pc:sldMkLst>
        <pc:spChg chg="mod">
          <ac:chgData name="Pastor Jason Kauranen" userId="e0c3930084765aaa" providerId="LiveId" clId="{A438F859-A371-4CA2-BA51-2B86427404E9}" dt="2026-06-10T20:06:49.531" v="4713"/>
          <ac:spMkLst>
            <pc:docMk/>
            <pc:sldMk cId="489545040" sldId="341"/>
            <ac:spMk id="2" creationId="{828DDC55-6240-3129-D082-1190D3D5E0D4}"/>
          </ac:spMkLst>
        </pc:spChg>
      </pc:sldChg>
      <pc:sldChg chg="modSp new mod">
        <pc:chgData name="Pastor Jason Kauranen" userId="e0c3930084765aaa" providerId="LiveId" clId="{A438F859-A371-4CA2-BA51-2B86427404E9}" dt="2026-06-10T20:07:13.303" v="4715"/>
        <pc:sldMkLst>
          <pc:docMk/>
          <pc:sldMk cId="2510341118" sldId="342"/>
        </pc:sldMkLst>
        <pc:spChg chg="mod">
          <ac:chgData name="Pastor Jason Kauranen" userId="e0c3930084765aaa" providerId="LiveId" clId="{A438F859-A371-4CA2-BA51-2B86427404E9}" dt="2026-06-10T20:07:13.303" v="4715"/>
          <ac:spMkLst>
            <pc:docMk/>
            <pc:sldMk cId="2510341118" sldId="342"/>
            <ac:spMk id="2" creationId="{44C51C45-0812-6B62-A4BF-16D321918C32}"/>
          </ac:spMkLst>
        </pc:spChg>
      </pc:sldChg>
      <pc:sldChg chg="modSp new mod">
        <pc:chgData name="Pastor Jason Kauranen" userId="e0c3930084765aaa" providerId="LiveId" clId="{A438F859-A371-4CA2-BA51-2B86427404E9}" dt="2026-06-10T20:08:20.575" v="4721" actId="115"/>
        <pc:sldMkLst>
          <pc:docMk/>
          <pc:sldMk cId="3971036947" sldId="343"/>
        </pc:sldMkLst>
        <pc:spChg chg="mod">
          <ac:chgData name="Pastor Jason Kauranen" userId="e0c3930084765aaa" providerId="LiveId" clId="{A438F859-A371-4CA2-BA51-2B86427404E9}" dt="2026-06-10T20:08:20.575" v="4721" actId="115"/>
          <ac:spMkLst>
            <pc:docMk/>
            <pc:sldMk cId="3971036947" sldId="343"/>
            <ac:spMk id="2" creationId="{6E767286-CB47-2D3E-4255-E27DE962F68B}"/>
          </ac:spMkLst>
        </pc:spChg>
      </pc:sldChg>
      <pc:sldChg chg="modSp new mod">
        <pc:chgData name="Pastor Jason Kauranen" userId="e0c3930084765aaa" providerId="LiveId" clId="{A438F859-A371-4CA2-BA51-2B86427404E9}" dt="2026-06-10T20:09:06.496" v="4728" actId="313"/>
        <pc:sldMkLst>
          <pc:docMk/>
          <pc:sldMk cId="2674783042" sldId="344"/>
        </pc:sldMkLst>
        <pc:spChg chg="mod">
          <ac:chgData name="Pastor Jason Kauranen" userId="e0c3930084765aaa" providerId="LiveId" clId="{A438F859-A371-4CA2-BA51-2B86427404E9}" dt="2026-06-10T20:09:06.496" v="4728" actId="313"/>
          <ac:spMkLst>
            <pc:docMk/>
            <pc:sldMk cId="2674783042" sldId="344"/>
            <ac:spMk id="2" creationId="{B69D7414-4761-1A6A-E29F-D6D02ED2AEB4}"/>
          </ac:spMkLst>
        </pc:spChg>
      </pc:sldChg>
      <pc:sldChg chg="modSp new mod">
        <pc:chgData name="Pastor Jason Kauranen" userId="e0c3930084765aaa" providerId="LiveId" clId="{A438F859-A371-4CA2-BA51-2B86427404E9}" dt="2026-06-10T20:09:40.109" v="4731" actId="115"/>
        <pc:sldMkLst>
          <pc:docMk/>
          <pc:sldMk cId="2943103483" sldId="345"/>
        </pc:sldMkLst>
        <pc:spChg chg="mod">
          <ac:chgData name="Pastor Jason Kauranen" userId="e0c3930084765aaa" providerId="LiveId" clId="{A438F859-A371-4CA2-BA51-2B86427404E9}" dt="2026-06-10T20:09:40.109" v="4731" actId="115"/>
          <ac:spMkLst>
            <pc:docMk/>
            <pc:sldMk cId="2943103483" sldId="345"/>
            <ac:spMk id="2" creationId="{B8BC9307-F1C6-AC65-E87C-73C70BBC000B}"/>
          </ac:spMkLst>
        </pc:spChg>
      </pc:sldChg>
      <pc:sldChg chg="modSp new mod">
        <pc:chgData name="Pastor Jason Kauranen" userId="e0c3930084765aaa" providerId="LiveId" clId="{A438F859-A371-4CA2-BA51-2B86427404E9}" dt="2026-06-10T20:11:24.881" v="4754" actId="114"/>
        <pc:sldMkLst>
          <pc:docMk/>
          <pc:sldMk cId="4081748151" sldId="346"/>
        </pc:sldMkLst>
        <pc:spChg chg="mod">
          <ac:chgData name="Pastor Jason Kauranen" userId="e0c3930084765aaa" providerId="LiveId" clId="{A438F859-A371-4CA2-BA51-2B86427404E9}" dt="2026-06-10T20:11:24.881" v="4754" actId="114"/>
          <ac:spMkLst>
            <pc:docMk/>
            <pc:sldMk cId="4081748151" sldId="346"/>
            <ac:spMk id="2" creationId="{06BC6A62-5569-B2DA-90C1-6517DC34D71E}"/>
          </ac:spMkLst>
        </pc:spChg>
      </pc:sldChg>
      <pc:sldChg chg="modSp new mod">
        <pc:chgData name="Pastor Jason Kauranen" userId="e0c3930084765aaa" providerId="LiveId" clId="{A438F859-A371-4CA2-BA51-2B86427404E9}" dt="2026-06-10T20:12:07.362" v="4757" actId="114"/>
        <pc:sldMkLst>
          <pc:docMk/>
          <pc:sldMk cId="49357890" sldId="347"/>
        </pc:sldMkLst>
        <pc:spChg chg="mod">
          <ac:chgData name="Pastor Jason Kauranen" userId="e0c3930084765aaa" providerId="LiveId" clId="{A438F859-A371-4CA2-BA51-2B86427404E9}" dt="2026-06-10T20:12:07.362" v="4757" actId="114"/>
          <ac:spMkLst>
            <pc:docMk/>
            <pc:sldMk cId="49357890" sldId="347"/>
            <ac:spMk id="2" creationId="{70275844-1FE9-768F-A81E-70F231DC8047}"/>
          </ac:spMkLst>
        </pc:spChg>
      </pc:sldChg>
      <pc:sldChg chg="modSp new mod">
        <pc:chgData name="Pastor Jason Kauranen" userId="e0c3930084765aaa" providerId="LiveId" clId="{A438F859-A371-4CA2-BA51-2B86427404E9}" dt="2026-06-10T20:15:37.430" v="4784" actId="20577"/>
        <pc:sldMkLst>
          <pc:docMk/>
          <pc:sldMk cId="3398397288" sldId="348"/>
        </pc:sldMkLst>
        <pc:spChg chg="mod">
          <ac:chgData name="Pastor Jason Kauranen" userId="e0c3930084765aaa" providerId="LiveId" clId="{A438F859-A371-4CA2-BA51-2B86427404E9}" dt="2026-06-10T20:15:37.430" v="4784" actId="20577"/>
          <ac:spMkLst>
            <pc:docMk/>
            <pc:sldMk cId="3398397288" sldId="348"/>
            <ac:spMk id="2" creationId="{DACE82EE-CA9D-AF70-E470-72B72CFADBC6}"/>
          </ac:spMkLst>
        </pc:spChg>
      </pc:sldChg>
      <pc:sldChg chg="modSp new mod">
        <pc:chgData name="Pastor Jason Kauranen" userId="e0c3930084765aaa" providerId="LiveId" clId="{A438F859-A371-4CA2-BA51-2B86427404E9}" dt="2026-06-10T20:16:41.098" v="4786"/>
        <pc:sldMkLst>
          <pc:docMk/>
          <pc:sldMk cId="3314440707" sldId="349"/>
        </pc:sldMkLst>
        <pc:spChg chg="mod">
          <ac:chgData name="Pastor Jason Kauranen" userId="e0c3930084765aaa" providerId="LiveId" clId="{A438F859-A371-4CA2-BA51-2B86427404E9}" dt="2026-06-10T20:16:41.098" v="4786"/>
          <ac:spMkLst>
            <pc:docMk/>
            <pc:sldMk cId="3314440707" sldId="349"/>
            <ac:spMk id="2" creationId="{AF475F24-0716-84CE-657D-50EFB346385F}"/>
          </ac:spMkLst>
        </pc:spChg>
      </pc:sldChg>
      <pc:sldChg chg="modSp new mod">
        <pc:chgData name="Pastor Jason Kauranen" userId="e0c3930084765aaa" providerId="LiveId" clId="{A438F859-A371-4CA2-BA51-2B86427404E9}" dt="2026-06-10T20:18:06.080" v="4789" actId="20577"/>
        <pc:sldMkLst>
          <pc:docMk/>
          <pc:sldMk cId="3797865059" sldId="350"/>
        </pc:sldMkLst>
        <pc:spChg chg="mod">
          <ac:chgData name="Pastor Jason Kauranen" userId="e0c3930084765aaa" providerId="LiveId" clId="{A438F859-A371-4CA2-BA51-2B86427404E9}" dt="2026-06-10T20:18:06.080" v="4789" actId="20577"/>
          <ac:spMkLst>
            <pc:docMk/>
            <pc:sldMk cId="3797865059" sldId="350"/>
            <ac:spMk id="2" creationId="{8EA3EA6C-641A-3903-AAC8-BB8CA9F69033}"/>
          </ac:spMkLst>
        </pc:spChg>
      </pc:sldChg>
      <pc:sldChg chg="modSp new mod">
        <pc:chgData name="Pastor Jason Kauranen" userId="e0c3930084765aaa" providerId="LiveId" clId="{A438F859-A371-4CA2-BA51-2B86427404E9}" dt="2026-06-10T20:18:34.125" v="4793"/>
        <pc:sldMkLst>
          <pc:docMk/>
          <pc:sldMk cId="3440987967" sldId="351"/>
        </pc:sldMkLst>
        <pc:spChg chg="mod">
          <ac:chgData name="Pastor Jason Kauranen" userId="e0c3930084765aaa" providerId="LiveId" clId="{A438F859-A371-4CA2-BA51-2B86427404E9}" dt="2026-06-10T20:18:34.125" v="4793"/>
          <ac:spMkLst>
            <pc:docMk/>
            <pc:sldMk cId="3440987967" sldId="351"/>
            <ac:spMk id="2" creationId="{0F879682-CAE8-FF33-D0B9-1E4ED442B112}"/>
          </ac:spMkLst>
        </pc:spChg>
      </pc:sldChg>
      <pc:sldChg chg="modSp new mod">
        <pc:chgData name="Pastor Jason Kauranen" userId="e0c3930084765aaa" providerId="LiveId" clId="{A438F859-A371-4CA2-BA51-2B86427404E9}" dt="2026-06-10T20:20:03.424" v="4842" actId="20577"/>
        <pc:sldMkLst>
          <pc:docMk/>
          <pc:sldMk cId="617571349" sldId="352"/>
        </pc:sldMkLst>
        <pc:spChg chg="mod">
          <ac:chgData name="Pastor Jason Kauranen" userId="e0c3930084765aaa" providerId="LiveId" clId="{A438F859-A371-4CA2-BA51-2B86427404E9}" dt="2026-06-10T20:20:03.424" v="4842" actId="20577"/>
          <ac:spMkLst>
            <pc:docMk/>
            <pc:sldMk cId="617571349" sldId="352"/>
            <ac:spMk id="2" creationId="{0AF2D3EB-96D1-F051-0079-C2B569387D4B}"/>
          </ac:spMkLst>
        </pc:spChg>
      </pc:sldChg>
      <pc:sldChg chg="modSp new mod">
        <pc:chgData name="Pastor Jason Kauranen" userId="e0c3930084765aaa" providerId="LiveId" clId="{A438F859-A371-4CA2-BA51-2B86427404E9}" dt="2026-06-10T20:21:41.220" v="4844" actId="33524"/>
        <pc:sldMkLst>
          <pc:docMk/>
          <pc:sldMk cId="2599118893" sldId="353"/>
        </pc:sldMkLst>
        <pc:spChg chg="mod">
          <ac:chgData name="Pastor Jason Kauranen" userId="e0c3930084765aaa" providerId="LiveId" clId="{A438F859-A371-4CA2-BA51-2B86427404E9}" dt="2026-06-10T20:21:41.220" v="4844" actId="33524"/>
          <ac:spMkLst>
            <pc:docMk/>
            <pc:sldMk cId="2599118893" sldId="353"/>
            <ac:spMk id="2" creationId="{2E46E5CF-16C9-2C8A-9C46-BFFFF412D49E}"/>
          </ac:spMkLst>
        </pc:spChg>
      </pc:sldChg>
      <pc:sldChg chg="modSp new mod">
        <pc:chgData name="Pastor Jason Kauranen" userId="e0c3930084765aaa" providerId="LiveId" clId="{A438F859-A371-4CA2-BA51-2B86427404E9}" dt="2026-06-10T20:23:00.338" v="4847" actId="20577"/>
        <pc:sldMkLst>
          <pc:docMk/>
          <pc:sldMk cId="523189620" sldId="354"/>
        </pc:sldMkLst>
        <pc:spChg chg="mod">
          <ac:chgData name="Pastor Jason Kauranen" userId="e0c3930084765aaa" providerId="LiveId" clId="{A438F859-A371-4CA2-BA51-2B86427404E9}" dt="2026-06-10T20:23:00.338" v="4847" actId="20577"/>
          <ac:spMkLst>
            <pc:docMk/>
            <pc:sldMk cId="523189620" sldId="354"/>
            <ac:spMk id="2" creationId="{87E5382A-FA3A-4E55-E8F8-02C39A4EA129}"/>
          </ac:spMkLst>
        </pc:spChg>
      </pc:sldChg>
      <pc:sldChg chg="modSp new mod">
        <pc:chgData name="Pastor Jason Kauranen" userId="e0c3930084765aaa" providerId="LiveId" clId="{A438F859-A371-4CA2-BA51-2B86427404E9}" dt="2026-06-10T20:23:47.708" v="4849"/>
        <pc:sldMkLst>
          <pc:docMk/>
          <pc:sldMk cId="1374423646" sldId="355"/>
        </pc:sldMkLst>
        <pc:spChg chg="mod">
          <ac:chgData name="Pastor Jason Kauranen" userId="e0c3930084765aaa" providerId="LiveId" clId="{A438F859-A371-4CA2-BA51-2B86427404E9}" dt="2026-06-10T20:23:47.708" v="4849"/>
          <ac:spMkLst>
            <pc:docMk/>
            <pc:sldMk cId="1374423646" sldId="355"/>
            <ac:spMk id="2" creationId="{C7F81A2D-D448-E355-B522-D4713DBEC2DC}"/>
          </ac:spMkLst>
        </pc:spChg>
      </pc:sldChg>
      <pc:sldChg chg="modSp new mod">
        <pc:chgData name="Pastor Jason Kauranen" userId="e0c3930084765aaa" providerId="LiveId" clId="{A438F859-A371-4CA2-BA51-2B86427404E9}" dt="2026-06-10T20:27:01.098" v="4865" actId="20577"/>
        <pc:sldMkLst>
          <pc:docMk/>
          <pc:sldMk cId="4196243717" sldId="356"/>
        </pc:sldMkLst>
        <pc:spChg chg="mod">
          <ac:chgData name="Pastor Jason Kauranen" userId="e0c3930084765aaa" providerId="LiveId" clId="{A438F859-A371-4CA2-BA51-2B86427404E9}" dt="2026-06-10T20:27:01.098" v="4865" actId="20577"/>
          <ac:spMkLst>
            <pc:docMk/>
            <pc:sldMk cId="4196243717" sldId="356"/>
            <ac:spMk id="2" creationId="{840BB83F-0E19-4B39-6824-2D45E1B2B347}"/>
          </ac:spMkLst>
        </pc:spChg>
      </pc:sldChg>
      <pc:sldChg chg="modSp new mod">
        <pc:chgData name="Pastor Jason Kauranen" userId="e0c3930084765aaa" providerId="LiveId" clId="{A438F859-A371-4CA2-BA51-2B86427404E9}" dt="2026-06-10T20:28:12.171" v="4874" actId="20577"/>
        <pc:sldMkLst>
          <pc:docMk/>
          <pc:sldMk cId="2173070754" sldId="357"/>
        </pc:sldMkLst>
        <pc:spChg chg="mod">
          <ac:chgData name="Pastor Jason Kauranen" userId="e0c3930084765aaa" providerId="LiveId" clId="{A438F859-A371-4CA2-BA51-2B86427404E9}" dt="2026-06-10T20:28:12.171" v="4874" actId="20577"/>
          <ac:spMkLst>
            <pc:docMk/>
            <pc:sldMk cId="2173070754" sldId="357"/>
            <ac:spMk id="2" creationId="{5A92E8D7-BF04-77F0-9E61-4F9A93F9448B}"/>
          </ac:spMkLst>
        </pc:spChg>
      </pc:sldChg>
      <pc:sldChg chg="modSp new mod">
        <pc:chgData name="Pastor Jason Kauranen" userId="e0c3930084765aaa" providerId="LiveId" clId="{A438F859-A371-4CA2-BA51-2B86427404E9}" dt="2026-06-10T20:28:34.259" v="4882" actId="20577"/>
        <pc:sldMkLst>
          <pc:docMk/>
          <pc:sldMk cId="1603349505" sldId="358"/>
        </pc:sldMkLst>
        <pc:spChg chg="mod">
          <ac:chgData name="Pastor Jason Kauranen" userId="e0c3930084765aaa" providerId="LiveId" clId="{A438F859-A371-4CA2-BA51-2B86427404E9}" dt="2026-06-10T20:28:34.259" v="4882" actId="20577"/>
          <ac:spMkLst>
            <pc:docMk/>
            <pc:sldMk cId="1603349505" sldId="358"/>
            <ac:spMk id="2" creationId="{853F3CDC-9781-23B7-E844-1C8F3AC76714}"/>
          </ac:spMkLst>
        </pc:spChg>
      </pc:sldChg>
      <pc:sldChg chg="modSp new mod">
        <pc:chgData name="Pastor Jason Kauranen" userId="e0c3930084765aaa" providerId="LiveId" clId="{A438F859-A371-4CA2-BA51-2B86427404E9}" dt="2026-06-10T20:29:42.255" v="4884"/>
        <pc:sldMkLst>
          <pc:docMk/>
          <pc:sldMk cId="883919476" sldId="359"/>
        </pc:sldMkLst>
        <pc:spChg chg="mod">
          <ac:chgData name="Pastor Jason Kauranen" userId="e0c3930084765aaa" providerId="LiveId" clId="{A438F859-A371-4CA2-BA51-2B86427404E9}" dt="2026-06-10T20:29:42.255" v="4884"/>
          <ac:spMkLst>
            <pc:docMk/>
            <pc:sldMk cId="883919476" sldId="359"/>
            <ac:spMk id="2" creationId="{3BC311EC-F409-4A32-8745-5E0489ACEF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A4569-D42E-BA93-3DF7-9394433A2BC0}"/>
              </a:ext>
            </a:extLst>
          </p:cNvPr>
          <p:cNvSpPr>
            <a:spLocks noGrp="1"/>
          </p:cNvSpPr>
          <p:nvPr>
            <p:ph type="title"/>
          </p:nvPr>
        </p:nvSpPr>
        <p:spPr/>
        <p:txBody>
          <a:bodyPr/>
          <a:lstStyle/>
          <a:p>
            <a:r>
              <a:rPr lang="en-US" sz="4800" dirty="0"/>
              <a:t>“Animal blood was literal with a figurative connotation; </a:t>
            </a:r>
            <a:br>
              <a:rPr lang="en-US" sz="4800" dirty="0"/>
            </a:br>
            <a:r>
              <a:rPr lang="en-US" sz="4800" dirty="0"/>
              <a:t>the blood of Christ is figurative with a literal connotation” </a:t>
            </a:r>
            <a:br>
              <a:rPr lang="en-US" sz="4800" dirty="0"/>
            </a:br>
            <a:br>
              <a:rPr lang="en-US" sz="4800" dirty="0"/>
            </a:br>
            <a:r>
              <a:rPr lang="en-US" sz="4800" dirty="0"/>
              <a:t>– R.B. Thieme </a:t>
            </a:r>
          </a:p>
        </p:txBody>
      </p:sp>
    </p:spTree>
    <p:extLst>
      <p:ext uri="{BB962C8B-B14F-4D97-AF65-F5344CB8AC3E}">
        <p14:creationId xmlns:p14="http://schemas.microsoft.com/office/powerpoint/2010/main" val="3923628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B87CF-2E75-4E6B-3DB7-908A9F17F5A3}"/>
              </a:ext>
            </a:extLst>
          </p:cNvPr>
          <p:cNvSpPr>
            <a:spLocks noGrp="1"/>
          </p:cNvSpPr>
          <p:nvPr>
            <p:ph type="title"/>
          </p:nvPr>
        </p:nvSpPr>
        <p:spPr/>
        <p:txBody>
          <a:bodyPr/>
          <a:lstStyle/>
          <a:p>
            <a:r>
              <a:rPr lang="en-US" sz="4800" dirty="0"/>
              <a:t>Heb 9:22 And according to the Law, one may almost say, all things are cleansed with blood, and without shedding of blood there is no forgiveness. </a:t>
            </a:r>
          </a:p>
        </p:txBody>
      </p:sp>
    </p:spTree>
    <p:extLst>
      <p:ext uri="{BB962C8B-B14F-4D97-AF65-F5344CB8AC3E}">
        <p14:creationId xmlns:p14="http://schemas.microsoft.com/office/powerpoint/2010/main" val="1425965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4128-A002-5600-9E74-80D691A0230E}"/>
              </a:ext>
            </a:extLst>
          </p:cNvPr>
          <p:cNvSpPr>
            <a:spLocks noGrp="1"/>
          </p:cNvSpPr>
          <p:nvPr>
            <p:ph type="title"/>
          </p:nvPr>
        </p:nvSpPr>
        <p:spPr/>
        <p:txBody>
          <a:bodyPr/>
          <a:lstStyle/>
          <a:p>
            <a:r>
              <a:rPr lang="en-US" sz="4800" dirty="0"/>
              <a:t>Col 2:17 things which are a mere shadow of what is to come; but the substance belongs to Christ. </a:t>
            </a:r>
          </a:p>
        </p:txBody>
      </p:sp>
    </p:spTree>
    <p:extLst>
      <p:ext uri="{BB962C8B-B14F-4D97-AF65-F5344CB8AC3E}">
        <p14:creationId xmlns:p14="http://schemas.microsoft.com/office/powerpoint/2010/main" val="3682270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DDC55-6240-3129-D082-1190D3D5E0D4}"/>
              </a:ext>
            </a:extLst>
          </p:cNvPr>
          <p:cNvSpPr>
            <a:spLocks noGrp="1"/>
          </p:cNvSpPr>
          <p:nvPr>
            <p:ph type="title"/>
          </p:nvPr>
        </p:nvSpPr>
        <p:spPr/>
        <p:txBody>
          <a:bodyPr/>
          <a:lstStyle/>
          <a:p>
            <a:r>
              <a:rPr lang="en-US" sz="4800" dirty="0"/>
              <a:t>John 1:29 “Behold the Lamb of God which takes away the sin of the world” </a:t>
            </a:r>
          </a:p>
        </p:txBody>
      </p:sp>
    </p:spTree>
    <p:extLst>
      <p:ext uri="{BB962C8B-B14F-4D97-AF65-F5344CB8AC3E}">
        <p14:creationId xmlns:p14="http://schemas.microsoft.com/office/powerpoint/2010/main" val="489545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51C45-0812-6B62-A4BF-16D321918C32}"/>
              </a:ext>
            </a:extLst>
          </p:cNvPr>
          <p:cNvSpPr>
            <a:spLocks noGrp="1"/>
          </p:cNvSpPr>
          <p:nvPr>
            <p:ph type="title"/>
          </p:nvPr>
        </p:nvSpPr>
        <p:spPr/>
        <p:txBody>
          <a:bodyPr/>
          <a:lstStyle/>
          <a:p>
            <a:r>
              <a:rPr lang="en-US" sz="4800" dirty="0"/>
              <a:t>2 Co 5:21 He made Him who knew no sin to be sin on our behalf, so that we might become the righteousness of God in Him. </a:t>
            </a:r>
          </a:p>
        </p:txBody>
      </p:sp>
    </p:spTree>
    <p:extLst>
      <p:ext uri="{BB962C8B-B14F-4D97-AF65-F5344CB8AC3E}">
        <p14:creationId xmlns:p14="http://schemas.microsoft.com/office/powerpoint/2010/main" val="2510341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67286-CB47-2D3E-4255-E27DE962F68B}"/>
              </a:ext>
            </a:extLst>
          </p:cNvPr>
          <p:cNvSpPr>
            <a:spLocks noGrp="1"/>
          </p:cNvSpPr>
          <p:nvPr>
            <p:ph type="title"/>
          </p:nvPr>
        </p:nvSpPr>
        <p:spPr/>
        <p:txBody>
          <a:bodyPr/>
          <a:lstStyle/>
          <a:p>
            <a:r>
              <a:rPr lang="en-US" sz="4800" dirty="0"/>
              <a:t>Mat 26:28 “for this is My blood of the covenant, which </a:t>
            </a:r>
            <a:br>
              <a:rPr lang="en-US" sz="4800" dirty="0"/>
            </a:br>
            <a:r>
              <a:rPr lang="en-US" sz="4800" u="sng" dirty="0"/>
              <a:t>is poured out </a:t>
            </a:r>
            <a:r>
              <a:rPr lang="en-US" sz="4800" dirty="0"/>
              <a:t>for many for forgiveness of sins.” </a:t>
            </a:r>
          </a:p>
        </p:txBody>
      </p:sp>
    </p:spTree>
    <p:extLst>
      <p:ext uri="{BB962C8B-B14F-4D97-AF65-F5344CB8AC3E}">
        <p14:creationId xmlns:p14="http://schemas.microsoft.com/office/powerpoint/2010/main" val="3971036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D7414-4761-1A6A-E29F-D6D02ED2AEB4}"/>
              </a:ext>
            </a:extLst>
          </p:cNvPr>
          <p:cNvSpPr>
            <a:spLocks noGrp="1"/>
          </p:cNvSpPr>
          <p:nvPr>
            <p:ph type="title"/>
          </p:nvPr>
        </p:nvSpPr>
        <p:spPr/>
        <p:txBody>
          <a:bodyPr/>
          <a:lstStyle/>
          <a:p>
            <a:r>
              <a:rPr lang="en-US" sz="4800" dirty="0"/>
              <a:t>Mark 14:24 And He said to them, “This is My blood of the covenant, which </a:t>
            </a:r>
            <a:r>
              <a:rPr lang="en-US" sz="4800" u="sng" dirty="0"/>
              <a:t>is poured out </a:t>
            </a:r>
            <a:r>
              <a:rPr lang="en-US" sz="4800" dirty="0"/>
              <a:t>for many.”</a:t>
            </a:r>
          </a:p>
        </p:txBody>
      </p:sp>
    </p:spTree>
    <p:extLst>
      <p:ext uri="{BB962C8B-B14F-4D97-AF65-F5344CB8AC3E}">
        <p14:creationId xmlns:p14="http://schemas.microsoft.com/office/powerpoint/2010/main" val="2674783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C9307-F1C6-AC65-E87C-73C70BBC000B}"/>
              </a:ext>
            </a:extLst>
          </p:cNvPr>
          <p:cNvSpPr>
            <a:spLocks noGrp="1"/>
          </p:cNvSpPr>
          <p:nvPr>
            <p:ph type="title"/>
          </p:nvPr>
        </p:nvSpPr>
        <p:spPr/>
        <p:txBody>
          <a:bodyPr/>
          <a:lstStyle/>
          <a:p>
            <a:r>
              <a:rPr lang="en-US" sz="4800" dirty="0"/>
              <a:t>Luke 22:20 And in the same way He took the cup after they had eaten, saying, “This cup which </a:t>
            </a:r>
            <a:r>
              <a:rPr lang="en-US" sz="4800" u="sng" dirty="0"/>
              <a:t>is poured out </a:t>
            </a:r>
            <a:r>
              <a:rPr lang="en-US" sz="4800" dirty="0"/>
              <a:t>for you is the new covenant in My blood. </a:t>
            </a:r>
          </a:p>
        </p:txBody>
      </p:sp>
    </p:spTree>
    <p:extLst>
      <p:ext uri="{BB962C8B-B14F-4D97-AF65-F5344CB8AC3E}">
        <p14:creationId xmlns:p14="http://schemas.microsoft.com/office/powerpoint/2010/main" val="2943103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C6A62-5569-B2DA-90C1-6517DC34D71E}"/>
              </a:ext>
            </a:extLst>
          </p:cNvPr>
          <p:cNvSpPr>
            <a:spLocks noGrp="1"/>
          </p:cNvSpPr>
          <p:nvPr>
            <p:ph type="title"/>
          </p:nvPr>
        </p:nvSpPr>
        <p:spPr>
          <a:xfrm>
            <a:off x="306387" y="221689"/>
            <a:ext cx="8531225" cy="1139825"/>
          </a:xfrm>
        </p:spPr>
        <p:txBody>
          <a:bodyPr/>
          <a:lstStyle/>
          <a:p>
            <a:r>
              <a:rPr lang="en-US" sz="4400" dirty="0"/>
              <a:t>“is poured out”- </a:t>
            </a:r>
            <a:r>
              <a:rPr lang="en-US" sz="4400" i="1" dirty="0" err="1"/>
              <a:t>ekchynnomenon</a:t>
            </a:r>
            <a:r>
              <a:rPr lang="en-US" sz="4400" dirty="0"/>
              <a:t> – (G1632 ek-KHEH-o) root </a:t>
            </a:r>
            <a:r>
              <a:rPr lang="en-US" sz="4400" i="1" dirty="0" err="1"/>
              <a:t>ekcheo</a:t>
            </a:r>
            <a:br>
              <a:rPr lang="en-US" sz="4400" dirty="0"/>
            </a:br>
            <a:br>
              <a:rPr lang="en-US" sz="4400" dirty="0"/>
            </a:br>
            <a:r>
              <a:rPr lang="en-US" sz="4400" dirty="0"/>
              <a:t>= to pour forth, gush forward</a:t>
            </a:r>
            <a:br>
              <a:rPr lang="en-US" sz="4400" dirty="0"/>
            </a:br>
            <a:r>
              <a:rPr lang="en-US" sz="4400" dirty="0"/>
              <a:t> </a:t>
            </a:r>
            <a:br>
              <a:rPr lang="en-US" sz="4400" dirty="0"/>
            </a:br>
            <a:r>
              <a:rPr lang="en-US" sz="4400" dirty="0"/>
              <a:t>= to bestow</a:t>
            </a:r>
            <a:br>
              <a:rPr lang="en-US" sz="4400" dirty="0"/>
            </a:br>
            <a:r>
              <a:rPr lang="en-US" sz="4400" dirty="0"/>
              <a:t> </a:t>
            </a:r>
            <a:br>
              <a:rPr lang="en-US" sz="4400" dirty="0"/>
            </a:br>
            <a:r>
              <a:rPr lang="en-US" sz="4400" dirty="0"/>
              <a:t>= to shed abroad, spill </a:t>
            </a:r>
          </a:p>
        </p:txBody>
      </p:sp>
    </p:spTree>
    <p:extLst>
      <p:ext uri="{BB962C8B-B14F-4D97-AF65-F5344CB8AC3E}">
        <p14:creationId xmlns:p14="http://schemas.microsoft.com/office/powerpoint/2010/main" val="4081748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75844-1FE9-768F-A81E-70F231DC8047}"/>
              </a:ext>
            </a:extLst>
          </p:cNvPr>
          <p:cNvSpPr>
            <a:spLocks noGrp="1"/>
          </p:cNvSpPr>
          <p:nvPr>
            <p:ph type="title"/>
          </p:nvPr>
        </p:nvSpPr>
        <p:spPr/>
        <p:txBody>
          <a:bodyPr/>
          <a:lstStyle/>
          <a:p>
            <a:r>
              <a:rPr lang="en-US" sz="4800" i="1" dirty="0" err="1"/>
              <a:t>Ekcheo</a:t>
            </a:r>
            <a:r>
              <a:rPr lang="en-US" sz="4800" dirty="0"/>
              <a:t> in the present tense, this tells us that the action of pouring out of His blood, as a cleansing agent, in raising the cup was to be pictured each time. It will be a perpetually thing or result in representation NOW and into the future.</a:t>
            </a:r>
          </a:p>
        </p:txBody>
      </p:sp>
    </p:spTree>
    <p:extLst>
      <p:ext uri="{BB962C8B-B14F-4D97-AF65-F5344CB8AC3E}">
        <p14:creationId xmlns:p14="http://schemas.microsoft.com/office/powerpoint/2010/main" val="49357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072 </a:t>
            </a:r>
            <a:br>
              <a:rPr lang="en-US" sz="4400" dirty="0"/>
            </a:br>
            <a:br>
              <a:rPr lang="en-US" sz="3600" dirty="0"/>
            </a:br>
            <a:r>
              <a:rPr lang="en-US" sz="3600" dirty="0"/>
              <a:t>The Blood of Christ has Knowledge into the  Mystery. </a:t>
            </a:r>
            <a:br>
              <a:rPr lang="en-US" sz="3600" dirty="0"/>
            </a:br>
            <a:br>
              <a:rPr lang="en-US" sz="3600" dirty="0"/>
            </a:br>
            <a:r>
              <a:rPr lang="en-US" sz="4000" dirty="0"/>
              <a:t>Pastor Jason Kauranen</a:t>
            </a:r>
            <a:br>
              <a:rPr lang="en-US" sz="4000" dirty="0"/>
            </a:br>
            <a:r>
              <a:rPr lang="en-US" sz="4000" dirty="0"/>
              <a:t>Wednesday June 10,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82EE-CA9D-AF70-E470-72B72CFADBC6}"/>
              </a:ext>
            </a:extLst>
          </p:cNvPr>
          <p:cNvSpPr>
            <a:spLocks noGrp="1"/>
          </p:cNvSpPr>
          <p:nvPr>
            <p:ph type="title"/>
          </p:nvPr>
        </p:nvSpPr>
        <p:spPr/>
        <p:txBody>
          <a:bodyPr/>
          <a:lstStyle/>
          <a:p>
            <a:r>
              <a:rPr lang="en-US" sz="4800" dirty="0"/>
              <a:t>The ratification of a </a:t>
            </a:r>
            <a:br>
              <a:rPr lang="en-US" sz="4800" dirty="0"/>
            </a:br>
            <a:r>
              <a:rPr lang="en-US" sz="4800" dirty="0"/>
              <a:t>New Covenant he was making and just like in </a:t>
            </a:r>
            <a:br>
              <a:rPr lang="en-US" sz="4800" dirty="0"/>
            </a:br>
            <a:r>
              <a:rPr lang="en-US" sz="4800" dirty="0"/>
              <a:t>the Old Covenants, they were set in motion and finalized by literal blood. </a:t>
            </a:r>
            <a:br>
              <a:rPr lang="en-US" sz="4800" dirty="0"/>
            </a:br>
            <a:r>
              <a:rPr lang="en-US" sz="4800" dirty="0"/>
              <a:t>Jesus confirms this by the spiritual blood of Himself. </a:t>
            </a:r>
          </a:p>
        </p:txBody>
      </p:sp>
    </p:spTree>
    <p:extLst>
      <p:ext uri="{BB962C8B-B14F-4D97-AF65-F5344CB8AC3E}">
        <p14:creationId xmlns:p14="http://schemas.microsoft.com/office/powerpoint/2010/main" val="3398397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75F24-0716-84CE-657D-50EFB346385F}"/>
              </a:ext>
            </a:extLst>
          </p:cNvPr>
          <p:cNvSpPr>
            <a:spLocks noGrp="1"/>
          </p:cNvSpPr>
          <p:nvPr>
            <p:ph type="title"/>
          </p:nvPr>
        </p:nvSpPr>
        <p:spPr/>
        <p:txBody>
          <a:bodyPr/>
          <a:lstStyle/>
          <a:p>
            <a:r>
              <a:rPr lang="en-US" sz="4800" dirty="0"/>
              <a:t>John 19:30 Therefore when Jesus had received the sour wine, He said, “It is finished!” And He bowed His head and gave up His spirit. </a:t>
            </a:r>
          </a:p>
        </p:txBody>
      </p:sp>
    </p:spTree>
    <p:extLst>
      <p:ext uri="{BB962C8B-B14F-4D97-AF65-F5344CB8AC3E}">
        <p14:creationId xmlns:p14="http://schemas.microsoft.com/office/powerpoint/2010/main" val="3314440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3EA6C-641A-3903-AAC8-BB8CA9F69033}"/>
              </a:ext>
            </a:extLst>
          </p:cNvPr>
          <p:cNvSpPr>
            <a:spLocks noGrp="1"/>
          </p:cNvSpPr>
          <p:nvPr>
            <p:ph type="title"/>
          </p:nvPr>
        </p:nvSpPr>
        <p:spPr/>
        <p:txBody>
          <a:bodyPr/>
          <a:lstStyle/>
          <a:p>
            <a:r>
              <a:rPr lang="en-US" sz="4800" dirty="0"/>
              <a:t>1. The Mosaic Law banned hanging bodies overnight, </a:t>
            </a:r>
            <a:br>
              <a:rPr lang="en-US" sz="4800" dirty="0"/>
            </a:br>
            <a:r>
              <a:rPr lang="en-US" sz="4800" dirty="0"/>
              <a:t>Deu 21:22-23. </a:t>
            </a:r>
          </a:p>
        </p:txBody>
      </p:sp>
    </p:spTree>
    <p:extLst>
      <p:ext uri="{BB962C8B-B14F-4D97-AF65-F5344CB8AC3E}">
        <p14:creationId xmlns:p14="http://schemas.microsoft.com/office/powerpoint/2010/main" val="3797865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79682-CAE8-FF33-D0B9-1E4ED442B112}"/>
              </a:ext>
            </a:extLst>
          </p:cNvPr>
          <p:cNvSpPr>
            <a:spLocks noGrp="1"/>
          </p:cNvSpPr>
          <p:nvPr>
            <p:ph type="title"/>
          </p:nvPr>
        </p:nvSpPr>
        <p:spPr/>
        <p:txBody>
          <a:bodyPr/>
          <a:lstStyle/>
          <a:p>
            <a:r>
              <a:rPr lang="en-US" sz="4800" dirty="0"/>
              <a:t>Due 21:23 his corpse shall not hang all night on the tree, but you shall surely bury him on the same day (for he who is hanged is accursed of God), so that you do not defile your land which the Lord your God gives you as an inheritance. </a:t>
            </a:r>
          </a:p>
        </p:txBody>
      </p:sp>
    </p:spTree>
    <p:extLst>
      <p:ext uri="{BB962C8B-B14F-4D97-AF65-F5344CB8AC3E}">
        <p14:creationId xmlns:p14="http://schemas.microsoft.com/office/powerpoint/2010/main" val="3440987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2D3EB-96D1-F051-0079-C2B569387D4B}"/>
              </a:ext>
            </a:extLst>
          </p:cNvPr>
          <p:cNvSpPr>
            <a:spLocks noGrp="1"/>
          </p:cNvSpPr>
          <p:nvPr>
            <p:ph type="title"/>
          </p:nvPr>
        </p:nvSpPr>
        <p:spPr/>
        <p:txBody>
          <a:bodyPr/>
          <a:lstStyle/>
          <a:p>
            <a:r>
              <a:rPr lang="en-US" sz="4800" dirty="0"/>
              <a:t>2. Sabbath defilement – </a:t>
            </a:r>
            <a:br>
              <a:rPr lang="en-US" sz="4800" dirty="0"/>
            </a:br>
            <a:r>
              <a:rPr lang="en-US" sz="4800" dirty="0"/>
              <a:t>Leaving bodies exposed, and not covering any blood on the ground, would desecrate the holy day. </a:t>
            </a:r>
          </a:p>
        </p:txBody>
      </p:sp>
    </p:spTree>
    <p:extLst>
      <p:ext uri="{BB962C8B-B14F-4D97-AF65-F5344CB8AC3E}">
        <p14:creationId xmlns:p14="http://schemas.microsoft.com/office/powerpoint/2010/main" val="617571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6E5CF-16C9-2C8A-9C46-BFFFF412D49E}"/>
              </a:ext>
            </a:extLst>
          </p:cNvPr>
          <p:cNvSpPr>
            <a:spLocks noGrp="1"/>
          </p:cNvSpPr>
          <p:nvPr>
            <p:ph type="title"/>
          </p:nvPr>
        </p:nvSpPr>
        <p:spPr/>
        <p:txBody>
          <a:bodyPr/>
          <a:lstStyle/>
          <a:p>
            <a:r>
              <a:rPr lang="en-US" dirty="0"/>
              <a:t>3. Roman soldiers' broke legs to accelerate the prisoners' deaths, at the request of the Jews.</a:t>
            </a:r>
          </a:p>
        </p:txBody>
      </p:sp>
    </p:spTree>
    <p:extLst>
      <p:ext uri="{BB962C8B-B14F-4D97-AF65-F5344CB8AC3E}">
        <p14:creationId xmlns:p14="http://schemas.microsoft.com/office/powerpoint/2010/main" val="2599118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5382A-FA3A-4E55-E8F8-02C39A4EA129}"/>
              </a:ext>
            </a:extLst>
          </p:cNvPr>
          <p:cNvSpPr>
            <a:spLocks noGrp="1"/>
          </p:cNvSpPr>
          <p:nvPr>
            <p:ph type="title"/>
          </p:nvPr>
        </p:nvSpPr>
        <p:spPr/>
        <p:txBody>
          <a:bodyPr/>
          <a:lstStyle/>
          <a:p>
            <a:r>
              <a:rPr lang="en-US" sz="4800" dirty="0"/>
              <a:t>Jesus the Passover lamb – </a:t>
            </a:r>
            <a:br>
              <a:rPr lang="en-US" sz="4800" dirty="0"/>
            </a:br>
            <a:r>
              <a:rPr lang="en-US" sz="4800" dirty="0"/>
              <a:t>Exo 12:46 It is to be eaten in a single house; you are not to bring forth any of the flesh outside of the house, nor are you to break any bone of it.</a:t>
            </a:r>
          </a:p>
        </p:txBody>
      </p:sp>
    </p:spTree>
    <p:extLst>
      <p:ext uri="{BB962C8B-B14F-4D97-AF65-F5344CB8AC3E}">
        <p14:creationId xmlns:p14="http://schemas.microsoft.com/office/powerpoint/2010/main" val="523189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81A2D-D448-E355-B522-D4713DBEC2DC}"/>
              </a:ext>
            </a:extLst>
          </p:cNvPr>
          <p:cNvSpPr>
            <a:spLocks noGrp="1"/>
          </p:cNvSpPr>
          <p:nvPr>
            <p:ph type="title"/>
          </p:nvPr>
        </p:nvSpPr>
        <p:spPr/>
        <p:txBody>
          <a:bodyPr/>
          <a:lstStyle/>
          <a:p>
            <a:r>
              <a:rPr lang="en-US" sz="4800" dirty="0"/>
              <a:t>John 19:35 And he who has seen has testified, and his testimony is true; and he knows that he is telling the truth, so that you also may believe. </a:t>
            </a:r>
          </a:p>
        </p:txBody>
      </p:sp>
    </p:spTree>
    <p:extLst>
      <p:ext uri="{BB962C8B-B14F-4D97-AF65-F5344CB8AC3E}">
        <p14:creationId xmlns:p14="http://schemas.microsoft.com/office/powerpoint/2010/main" val="13744236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B83F-0E19-4B39-6824-2D45E1B2B347}"/>
              </a:ext>
            </a:extLst>
          </p:cNvPr>
          <p:cNvSpPr>
            <a:spLocks noGrp="1"/>
          </p:cNvSpPr>
          <p:nvPr>
            <p:ph type="title"/>
          </p:nvPr>
        </p:nvSpPr>
        <p:spPr>
          <a:xfrm>
            <a:off x="306387" y="212725"/>
            <a:ext cx="8531225" cy="1139825"/>
          </a:xfrm>
        </p:spPr>
        <p:txBody>
          <a:bodyPr/>
          <a:lstStyle/>
          <a:p>
            <a:r>
              <a:rPr lang="en-US" sz="4800" dirty="0"/>
              <a:t>Redemption – BOC</a:t>
            </a:r>
            <a:br>
              <a:rPr lang="en-US" sz="4800" dirty="0"/>
            </a:br>
            <a:br>
              <a:rPr lang="en-US" sz="4800" dirty="0"/>
            </a:br>
            <a:r>
              <a:rPr lang="en-US" sz="4800" dirty="0"/>
              <a:t>Rev 1:5 and from Jesus Christ, the faithful witness, the firstborn of the dead, and the ruler of the kings of the earth. To Him who loves us and released us from our sins </a:t>
            </a:r>
            <a:br>
              <a:rPr lang="en-US" sz="4800" dirty="0"/>
            </a:br>
            <a:r>
              <a:rPr lang="en-US" sz="4800" dirty="0"/>
              <a:t>by His blood⁠. </a:t>
            </a:r>
          </a:p>
        </p:txBody>
      </p:sp>
    </p:spTree>
    <p:extLst>
      <p:ext uri="{BB962C8B-B14F-4D97-AF65-F5344CB8AC3E}">
        <p14:creationId xmlns:p14="http://schemas.microsoft.com/office/powerpoint/2010/main" val="4196243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2E8D7-BF04-77F0-9E61-4F9A93F9448B}"/>
              </a:ext>
            </a:extLst>
          </p:cNvPr>
          <p:cNvSpPr>
            <a:spLocks noGrp="1"/>
          </p:cNvSpPr>
          <p:nvPr>
            <p:ph type="title"/>
          </p:nvPr>
        </p:nvSpPr>
        <p:spPr/>
        <p:txBody>
          <a:bodyPr/>
          <a:lstStyle/>
          <a:p>
            <a:r>
              <a:rPr lang="en-US" sz="4800" dirty="0"/>
              <a:t>Justification – BOC</a:t>
            </a:r>
            <a:br>
              <a:rPr lang="en-US" sz="4800" dirty="0"/>
            </a:br>
            <a:br>
              <a:rPr lang="en-US" sz="4800" dirty="0"/>
            </a:br>
            <a:r>
              <a:rPr lang="en-US" sz="4800" dirty="0"/>
              <a:t>Rom 5:9 Much more then, having now been justified </a:t>
            </a:r>
            <a:br>
              <a:rPr lang="en-US" sz="4800" dirty="0"/>
            </a:br>
            <a:r>
              <a:rPr lang="en-US" sz="4800" dirty="0"/>
              <a:t>by His blood, we shall be saved from the wrath of God </a:t>
            </a:r>
            <a:br>
              <a:rPr lang="en-US" sz="4800" dirty="0"/>
            </a:br>
            <a:r>
              <a:rPr lang="en-US" sz="4800" dirty="0"/>
              <a:t>through Him. </a:t>
            </a:r>
          </a:p>
        </p:txBody>
      </p:sp>
    </p:spTree>
    <p:extLst>
      <p:ext uri="{BB962C8B-B14F-4D97-AF65-F5344CB8AC3E}">
        <p14:creationId xmlns:p14="http://schemas.microsoft.com/office/powerpoint/2010/main" val="2173070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F3CDC-9781-23B7-E844-1C8F3AC76714}"/>
              </a:ext>
            </a:extLst>
          </p:cNvPr>
          <p:cNvSpPr>
            <a:spLocks noGrp="1"/>
          </p:cNvSpPr>
          <p:nvPr>
            <p:ph type="title"/>
          </p:nvPr>
        </p:nvSpPr>
        <p:spPr/>
        <p:txBody>
          <a:bodyPr/>
          <a:lstStyle/>
          <a:p>
            <a:r>
              <a:rPr lang="en-US" sz="4800" dirty="0"/>
              <a:t>Sanctification – BOC </a:t>
            </a:r>
            <a:br>
              <a:rPr lang="en-US" sz="4800" dirty="0"/>
            </a:br>
            <a:br>
              <a:rPr lang="en-US" sz="4800" dirty="0"/>
            </a:br>
            <a:r>
              <a:rPr lang="en-US" sz="4800" dirty="0"/>
              <a:t>Heb 13:12 Therefore Jesus also, that He might sanctify the people through His own blood, suffered outside the gate. </a:t>
            </a:r>
          </a:p>
        </p:txBody>
      </p:sp>
    </p:spTree>
    <p:extLst>
      <p:ext uri="{BB962C8B-B14F-4D97-AF65-F5344CB8AC3E}">
        <p14:creationId xmlns:p14="http://schemas.microsoft.com/office/powerpoint/2010/main" val="1603349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311EC-F409-4A32-8745-5E0489ACEF56}"/>
              </a:ext>
            </a:extLst>
          </p:cNvPr>
          <p:cNvSpPr>
            <a:spLocks noGrp="1"/>
          </p:cNvSpPr>
          <p:nvPr>
            <p:ph type="title"/>
          </p:nvPr>
        </p:nvSpPr>
        <p:spPr/>
        <p:txBody>
          <a:bodyPr/>
          <a:lstStyle/>
          <a:p>
            <a:r>
              <a:rPr lang="en-US" sz="4800" dirty="0"/>
              <a:t>Rev 12:11 And they overcame him because of the blood of the Lamb and because of the word of their testimony, and they did not love their life even when faced with death. </a:t>
            </a:r>
          </a:p>
        </p:txBody>
      </p:sp>
    </p:spTree>
    <p:extLst>
      <p:ext uri="{BB962C8B-B14F-4D97-AF65-F5344CB8AC3E}">
        <p14:creationId xmlns:p14="http://schemas.microsoft.com/office/powerpoint/2010/main" val="883919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F72-A3DA-569C-316C-B57CE4EA1B97}"/>
              </a:ext>
            </a:extLst>
          </p:cNvPr>
          <p:cNvSpPr>
            <a:spLocks noGrp="1"/>
          </p:cNvSpPr>
          <p:nvPr>
            <p:ph type="title"/>
          </p:nvPr>
        </p:nvSpPr>
        <p:spPr/>
        <p:txBody>
          <a:bodyPr/>
          <a:lstStyle/>
          <a:p>
            <a:r>
              <a:rPr lang="en-US" sz="4400"/>
              <a:t>Psalm </a:t>
            </a:r>
            <a:r>
              <a:rPr lang="en-US" sz="4400" dirty="0"/>
              <a:t>98:2 The Lord has made known His salvation;</a:t>
            </a:r>
            <a:br>
              <a:rPr lang="en-US" sz="4400" dirty="0"/>
            </a:br>
            <a:br>
              <a:rPr lang="en-US" sz="4400" dirty="0"/>
            </a:br>
            <a:r>
              <a:rPr lang="en-US" sz="4400" dirty="0"/>
              <a:t>He has revealed His righteousness in the sight of the nations.</a:t>
            </a:r>
            <a:br>
              <a:rPr lang="en-US" sz="4800" dirty="0"/>
            </a:br>
            <a:endParaRPr lang="en-US" sz="4800" dirty="0"/>
          </a:p>
        </p:txBody>
      </p:sp>
    </p:spTree>
    <p:extLst>
      <p:ext uri="{BB962C8B-B14F-4D97-AF65-F5344CB8AC3E}">
        <p14:creationId xmlns:p14="http://schemas.microsoft.com/office/powerpoint/2010/main" val="38125385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453D2-36C1-C2E1-73E5-00566C2989F8}"/>
              </a:ext>
            </a:extLst>
          </p:cNvPr>
          <p:cNvSpPr>
            <a:spLocks noGrp="1"/>
          </p:cNvSpPr>
          <p:nvPr>
            <p:ph type="title"/>
          </p:nvPr>
        </p:nvSpPr>
        <p:spPr/>
        <p:txBody>
          <a:bodyPr/>
          <a:lstStyle/>
          <a:p>
            <a:r>
              <a:rPr lang="en-US" sz="4400" dirty="0"/>
              <a:t>1Jo 1:6 If we say that we have fellowship with Him and yet walk in the darkness, we lie and do not practice the truth; </a:t>
            </a:r>
          </a:p>
        </p:txBody>
      </p:sp>
    </p:spTree>
    <p:extLst>
      <p:ext uri="{BB962C8B-B14F-4D97-AF65-F5344CB8AC3E}">
        <p14:creationId xmlns:p14="http://schemas.microsoft.com/office/powerpoint/2010/main" val="426907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BB0E5-EE90-227F-7427-5AF027ADE900}"/>
              </a:ext>
            </a:extLst>
          </p:cNvPr>
          <p:cNvSpPr>
            <a:spLocks noGrp="1"/>
          </p:cNvSpPr>
          <p:nvPr>
            <p:ph type="title"/>
          </p:nvPr>
        </p:nvSpPr>
        <p:spPr/>
        <p:txBody>
          <a:bodyPr/>
          <a:lstStyle/>
          <a:p>
            <a:r>
              <a:rPr lang="en-US" sz="4400" dirty="0"/>
              <a:t>1Jo 1:7 but if we walk in the Light as He Himself is in the Light, we have fellowship with one another, and the blood of Jesus His Son cleanses us from all sin. </a:t>
            </a:r>
          </a:p>
        </p:txBody>
      </p:sp>
    </p:spTree>
    <p:extLst>
      <p:ext uri="{BB962C8B-B14F-4D97-AF65-F5344CB8AC3E}">
        <p14:creationId xmlns:p14="http://schemas.microsoft.com/office/powerpoint/2010/main" val="1142800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538BF-9ECC-1FAC-57FF-B050769ABF3D}"/>
              </a:ext>
            </a:extLst>
          </p:cNvPr>
          <p:cNvSpPr>
            <a:spLocks noGrp="1"/>
          </p:cNvSpPr>
          <p:nvPr>
            <p:ph type="title"/>
          </p:nvPr>
        </p:nvSpPr>
        <p:spPr/>
        <p:txBody>
          <a:bodyPr/>
          <a:lstStyle/>
          <a:p>
            <a:r>
              <a:rPr lang="en-US" sz="4400" dirty="0"/>
              <a:t>John 10:9 I am the door; </a:t>
            </a:r>
            <a:br>
              <a:rPr lang="en-US" sz="4400" dirty="0"/>
            </a:br>
            <a:r>
              <a:rPr lang="en-US" sz="4400" dirty="0"/>
              <a:t>if anyone enters through Me, he will be saved, and will go in and out and find pasture. </a:t>
            </a:r>
          </a:p>
        </p:txBody>
      </p:sp>
    </p:spTree>
    <p:extLst>
      <p:ext uri="{BB962C8B-B14F-4D97-AF65-F5344CB8AC3E}">
        <p14:creationId xmlns:p14="http://schemas.microsoft.com/office/powerpoint/2010/main" val="1815555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E5A4-52CB-D94C-489B-A44C6D544C24}"/>
              </a:ext>
            </a:extLst>
          </p:cNvPr>
          <p:cNvSpPr>
            <a:spLocks noGrp="1"/>
          </p:cNvSpPr>
          <p:nvPr>
            <p:ph type="title"/>
          </p:nvPr>
        </p:nvSpPr>
        <p:spPr/>
        <p:txBody>
          <a:bodyPr/>
          <a:lstStyle/>
          <a:p>
            <a:r>
              <a:rPr lang="en-US" sz="4400" dirty="0"/>
              <a:t>John 10:14 I am the good shepherd, and I know My own and My own know Me, </a:t>
            </a:r>
            <a:br>
              <a:rPr lang="en-US" sz="4400" dirty="0"/>
            </a:br>
            <a:br>
              <a:rPr lang="en-US" sz="4400" dirty="0"/>
            </a:br>
            <a:r>
              <a:rPr lang="en-US" sz="4400" dirty="0"/>
              <a:t>John 10:15 even as the Father knows Me and I know the Father; and I lay down My life for </a:t>
            </a:r>
            <a:br>
              <a:rPr lang="en-US" sz="4400" dirty="0"/>
            </a:br>
            <a:r>
              <a:rPr lang="en-US" sz="4400" dirty="0"/>
              <a:t>the sheep. </a:t>
            </a:r>
            <a:br>
              <a:rPr lang="en-US" sz="4400" dirty="0"/>
            </a:br>
            <a:endParaRPr lang="en-US" sz="4400" dirty="0"/>
          </a:p>
        </p:txBody>
      </p:sp>
    </p:spTree>
    <p:extLst>
      <p:ext uri="{BB962C8B-B14F-4D97-AF65-F5344CB8AC3E}">
        <p14:creationId xmlns:p14="http://schemas.microsoft.com/office/powerpoint/2010/main" val="2831790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CE540-AF44-FB9B-1339-CE731518FEED}"/>
              </a:ext>
            </a:extLst>
          </p:cNvPr>
          <p:cNvSpPr>
            <a:spLocks noGrp="1"/>
          </p:cNvSpPr>
          <p:nvPr>
            <p:ph type="title"/>
          </p:nvPr>
        </p:nvSpPr>
        <p:spPr/>
        <p:txBody>
          <a:bodyPr/>
          <a:lstStyle/>
          <a:p>
            <a:r>
              <a:rPr lang="en-US" sz="4400" dirty="0"/>
              <a:t>John 10:18 No one has taken it away from Me, but I lay it down on My own initiative. I have authority to lay it down, and I have authority to take it up again. This commandment I received from My Father.” </a:t>
            </a:r>
          </a:p>
        </p:txBody>
      </p:sp>
    </p:spTree>
    <p:extLst>
      <p:ext uri="{BB962C8B-B14F-4D97-AF65-F5344CB8AC3E}">
        <p14:creationId xmlns:p14="http://schemas.microsoft.com/office/powerpoint/2010/main" val="507013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D788E-7D96-B021-687B-1DA1DFFCF998}"/>
              </a:ext>
            </a:extLst>
          </p:cNvPr>
          <p:cNvSpPr>
            <a:spLocks noGrp="1"/>
          </p:cNvSpPr>
          <p:nvPr>
            <p:ph type="title"/>
          </p:nvPr>
        </p:nvSpPr>
        <p:spPr/>
        <p:txBody>
          <a:bodyPr/>
          <a:lstStyle/>
          <a:p>
            <a:r>
              <a:rPr lang="en-US" sz="4800" dirty="0"/>
              <a:t>The term – </a:t>
            </a:r>
            <a:br>
              <a:rPr lang="en-US" sz="4800" dirty="0"/>
            </a:br>
            <a:r>
              <a:rPr lang="en-US" sz="4800" dirty="0"/>
              <a:t>‘The blood of Christ’ is an extension of and fulfillment of the animal sacrifices of the </a:t>
            </a:r>
            <a:br>
              <a:rPr lang="en-US" sz="4800" dirty="0"/>
            </a:br>
            <a:r>
              <a:rPr lang="en-US" sz="4800" dirty="0"/>
              <a:t>Old Testament offerings </a:t>
            </a:r>
          </a:p>
        </p:txBody>
      </p:sp>
    </p:spTree>
    <p:extLst>
      <p:ext uri="{BB962C8B-B14F-4D97-AF65-F5344CB8AC3E}">
        <p14:creationId xmlns:p14="http://schemas.microsoft.com/office/powerpoint/2010/main" val="335410276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8969</TotalTime>
  <Words>1128</Words>
  <Application>Microsoft Office PowerPoint</Application>
  <PresentationFormat>On-screen Show (4:3)</PresentationFormat>
  <Paragraphs>33</Paragraphs>
  <Slides>33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072   The Blood of Christ has Knowledge into the  Mystery.   Pastor Jason Kauranen Wednesday June 10, 2026 </vt:lpstr>
      <vt:lpstr>Rebound - 1John 1:9 states,   “ If we confess our sins,  He is faithful and righteous to forgive us our sins and to cleanse us from all unrighteousness”. </vt:lpstr>
      <vt:lpstr>1Jo 1:6 If we say that we have fellowship with Him and yet walk in the darkness, we lie and do not practice the truth; </vt:lpstr>
      <vt:lpstr>1Jo 1:7 but if we walk in the Light as He Himself is in the Light, we have fellowship with one another, and the blood of Jesus His Son cleanses us from all sin. </vt:lpstr>
      <vt:lpstr>John 10:9 I am the door;  if anyone enters through Me, he will be saved, and will go in and out and find pasture. </vt:lpstr>
      <vt:lpstr>John 10:14 I am the good shepherd, and I know My own and My own know Me,   John 10:15 even as the Father knows Me and I know the Father; and I lay down My life for  the sheep.  </vt:lpstr>
      <vt:lpstr>John 10:18 No one has taken it away from Me, but I lay it down on My own initiative. I have authority to lay it down, and I have authority to take it up again. This commandment I received from My Father.” </vt:lpstr>
      <vt:lpstr>The term –  ‘The blood of Christ’ is an extension of and fulfillment of the animal sacrifices of the  Old Testament offerings </vt:lpstr>
      <vt:lpstr>“Animal blood was literal with a figurative connotation;  the blood of Christ is figurative with a literal connotation”   – R.B. Thieme </vt:lpstr>
      <vt:lpstr>Heb 9:22 And according to the Law, one may almost say, all things are cleansed with blood, and without shedding of blood there is no forgiveness. </vt:lpstr>
      <vt:lpstr>Col 2:17 things which are a mere shadow of what is to come; but the substance belongs to Christ. </vt:lpstr>
      <vt:lpstr>John 1:29 “Behold the Lamb of God which takes away the sin of the world” </vt:lpstr>
      <vt:lpstr>2 Co 5:21 He made Him who knew no sin to be sin on our behalf, so that we might become the righteousness of God in Him. </vt:lpstr>
      <vt:lpstr>Mat 26:28 “for this is My blood of the covenant, which  is poured out for many for forgiveness of sins.” </vt:lpstr>
      <vt:lpstr>Mark 14:24 And He said to them, “This is My blood of the covenant, which is poured out for many.”</vt:lpstr>
      <vt:lpstr>Luke 22:20 And in the same way He took the cup after they had eaten, saying, “This cup which is poured out for you is the new covenant in My blood. </vt:lpstr>
      <vt:lpstr>“is poured out”- ekchynnomenon – (G1632 ek-KHEH-o) root ekcheo  = to pour forth, gush forward   = to bestow   = to shed abroad, spill </vt:lpstr>
      <vt:lpstr>Ekcheo in the present tense, this tells us that the action of pouring out of His blood, as a cleansing agent, in raising the cup was to be pictured each time. It will be a perpetually thing or result in representation NOW and into the future.</vt:lpstr>
      <vt:lpstr>The ratification of a  New Covenant he was making and just like in  the Old Covenants, they were set in motion and finalized by literal blood.  Jesus confirms this by the spiritual blood of Himself. </vt:lpstr>
      <vt:lpstr>John 19:30 Therefore when Jesus had received the sour wine, He said, “It is finished!” And He bowed His head and gave up His spirit. </vt:lpstr>
      <vt:lpstr>1. The Mosaic Law banned hanging bodies overnight,  Deu 21:22-23. </vt:lpstr>
      <vt:lpstr>Due 21:23 his corpse shall not hang all night on the tree, but you shall surely bury him on the same day (for he who is hanged is accursed of God), so that you do not defile your land which the Lord your God gives you as an inheritance. </vt:lpstr>
      <vt:lpstr>2. Sabbath defilement –  Leaving bodies exposed, and not covering any blood on the ground, would desecrate the holy day. </vt:lpstr>
      <vt:lpstr>3. Roman soldiers' broke legs to accelerate the prisoners' deaths, at the request of the Jews.</vt:lpstr>
      <vt:lpstr>Jesus the Passover lamb –  Exo 12:46 It is to be eaten in a single house; you are not to bring forth any of the flesh outside of the house, nor are you to break any bone of it.</vt:lpstr>
      <vt:lpstr>John 19:35 And he who has seen has testified, and his testimony is true; and he knows that he is telling the truth, so that you also may believe. </vt:lpstr>
      <vt:lpstr>Redemption – BOC  Rev 1:5 and from Jesus Christ, the faithful witness, the firstborn of the dead, and the ruler of the kings of the earth. To Him who loves us and released us from our sins  by His blood⁠. </vt:lpstr>
      <vt:lpstr>Justification – BOC  Rom 5:9 Much more then, having now been justified  by His blood, we shall be saved from the wrath of God  through Him. </vt:lpstr>
      <vt:lpstr>Sanctification – BOC   Heb 13:12 Therefore Jesus also, that He might sanctify the people through His own blood, suffered outside the gate. </vt:lpstr>
      <vt:lpstr>Rev 12:11 And they overcame him because of the blood of the Lamb and because of the word of their testimony, and they did not love their life even when faced with death. </vt:lpstr>
      <vt:lpstr>Psalm 98:2 The Lord has made known His salvation;  He has revealed His righteousness in the sight of the nations. </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2026-06-10T22:16:43Z</dcterms:modified>
</cp:coreProperties>
</file>