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0"/>
  </p:notesMasterIdLst>
  <p:sldIdLst>
    <p:sldId id="295" r:id="rId2"/>
    <p:sldId id="256" r:id="rId3"/>
    <p:sldId id="294" r:id="rId4"/>
    <p:sldId id="296" r:id="rId5"/>
    <p:sldId id="297" r:id="rId6"/>
    <p:sldId id="298" r:id="rId7"/>
    <p:sldId id="299" r:id="rId8"/>
    <p:sldId id="300" r:id="rId9"/>
    <p:sldId id="301" r:id="rId10"/>
    <p:sldId id="302" r:id="rId11"/>
    <p:sldId id="303" r:id="rId12"/>
    <p:sldId id="304" r:id="rId13"/>
    <p:sldId id="305" r:id="rId14"/>
    <p:sldId id="306" r:id="rId15"/>
    <p:sldId id="307" r:id="rId16"/>
    <p:sldId id="309" r:id="rId17"/>
    <p:sldId id="310" r:id="rId18"/>
    <p:sldId id="311" r:id="rId19"/>
    <p:sldId id="312" r:id="rId20"/>
    <p:sldId id="313" r:id="rId21"/>
    <p:sldId id="314" r:id="rId22"/>
    <p:sldId id="315" r:id="rId23"/>
    <p:sldId id="317" r:id="rId24"/>
    <p:sldId id="316" r:id="rId25"/>
    <p:sldId id="318" r:id="rId26"/>
    <p:sldId id="319" r:id="rId27"/>
    <p:sldId id="320" r:id="rId28"/>
    <p:sldId id="321" r:id="rId29"/>
    <p:sldId id="322" r:id="rId30"/>
    <p:sldId id="308" r:id="rId31"/>
    <p:sldId id="323" r:id="rId32"/>
    <p:sldId id="324" r:id="rId33"/>
    <p:sldId id="325" r:id="rId34"/>
    <p:sldId id="326" r:id="rId35"/>
    <p:sldId id="327" r:id="rId36"/>
    <p:sldId id="328" r:id="rId37"/>
    <p:sldId id="331" r:id="rId38"/>
    <p:sldId id="293" r:id="rId39"/>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p15:clr>
            <a:srgbClr val="A4A3A4"/>
          </p15:clr>
        </p15:guide>
        <p15:guide id="2" pos="2305">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3" roundtripDataSignature="AMtx7midRNOpavngfvggnEYsHQtn76PyY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BF1472-477C-C9F2-F2CB-EFCED6EFB03A}" name="Pastor Jason Kauranen" initials="PK" userId="e0c3930084765aa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4" autoAdjust="0"/>
    <p:restoredTop sz="94718"/>
  </p:normalViewPr>
  <p:slideViewPr>
    <p:cSldViewPr snapToGrid="0">
      <p:cViewPr varScale="1">
        <p:scale>
          <a:sx n="85" d="100"/>
          <a:sy n="85" d="100"/>
        </p:scale>
        <p:origin x="269" y="58"/>
      </p:cViewPr>
      <p:guideLst>
        <p:guide orient="horz" pos="2160"/>
        <p:guide pos="2880"/>
      </p:guideLst>
    </p:cSldViewPr>
  </p:slideViewPr>
  <p:notesTextViewPr>
    <p:cViewPr>
      <p:scale>
        <a:sx n="3" d="2"/>
        <a:sy n="3" d="2"/>
      </p:scale>
      <p:origin x="0" y="0"/>
    </p:cViewPr>
  </p:notesTextViewPr>
  <p:notesViewPr>
    <p:cSldViewPr snapToGrid="0">
      <p:cViewPr varScale="1">
        <p:scale>
          <a:sx n="100" d="100"/>
          <a:sy n="100" d="100"/>
        </p:scale>
        <p:origin x="0" y="0"/>
      </p:cViewPr>
      <p:guideLst>
        <p:guide orient="horz" pos="3025"/>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59" Type="http://schemas.microsoft.com/office/2018/10/relationships/authors" Target="authors.xml"/><Relationship Id="rId20" Type="http://schemas.openxmlformats.org/officeDocument/2006/relationships/slide" Target="slides/slide19.xml"/><Relationship Id="rId5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tor Jason Kauranen" userId="e0c3930084765aaa" providerId="LiveId" clId="{A438F859-A371-4CA2-BA51-2B86427404E9}"/>
    <pc:docChg chg="undo redo custSel addSld delSld modSld sldOrd">
      <pc:chgData name="Pastor Jason Kauranen" userId="e0c3930084765aaa" providerId="LiveId" clId="{A438F859-A371-4CA2-BA51-2B86427404E9}" dt="2026-06-07T11:51:16.030" v="4582" actId="47"/>
      <pc:docMkLst>
        <pc:docMk/>
      </pc:docMkLst>
      <pc:sldChg chg="modSp mod">
        <pc:chgData name="Pastor Jason Kauranen" userId="e0c3930084765aaa" providerId="LiveId" clId="{A438F859-A371-4CA2-BA51-2B86427404E9}" dt="2026-06-07T10:42:58.072" v="4197" actId="20577"/>
        <pc:sldMkLst>
          <pc:docMk/>
          <pc:sldMk cId="0" sldId="256"/>
        </pc:sldMkLst>
        <pc:spChg chg="mod">
          <ac:chgData name="Pastor Jason Kauranen" userId="e0c3930084765aaa" providerId="LiveId" clId="{A438F859-A371-4CA2-BA51-2B86427404E9}" dt="2026-06-07T10:42:58.072" v="4197" actId="20577"/>
          <ac:spMkLst>
            <pc:docMk/>
            <pc:sldMk cId="0" sldId="256"/>
            <ac:spMk id="85" creationId="{00000000-0000-0000-0000-000000000000}"/>
          </ac:spMkLst>
        </pc:spChg>
      </pc:sldChg>
      <pc:sldChg chg="modSp mod ord">
        <pc:chgData name="Pastor Jason Kauranen" userId="e0c3930084765aaa" providerId="LiveId" clId="{A438F859-A371-4CA2-BA51-2B86427404E9}" dt="2026-05-27T19:44:36.255" v="3689" actId="20577"/>
        <pc:sldMkLst>
          <pc:docMk/>
          <pc:sldMk cId="0" sldId="293"/>
        </pc:sldMkLst>
        <pc:spChg chg="mod">
          <ac:chgData name="Pastor Jason Kauranen" userId="e0c3930084765aaa" providerId="LiveId" clId="{A438F859-A371-4CA2-BA51-2B86427404E9}" dt="2026-05-27T19:44:36.255" v="3689" actId="20577"/>
          <ac:spMkLst>
            <pc:docMk/>
            <pc:sldMk cId="0" sldId="293"/>
            <ac:spMk id="272" creationId="{00000000-0000-0000-0000-000000000000}"/>
          </ac:spMkLst>
        </pc:spChg>
      </pc:sldChg>
      <pc:sldChg chg="modSp new mod">
        <pc:chgData name="Pastor Jason Kauranen" userId="e0c3930084765aaa" providerId="LiveId" clId="{A438F859-A371-4CA2-BA51-2B86427404E9}" dt="2026-06-07T10:47:27.085" v="4277" actId="20577"/>
        <pc:sldMkLst>
          <pc:docMk/>
          <pc:sldMk cId="472761216" sldId="296"/>
        </pc:sldMkLst>
        <pc:spChg chg="mod">
          <ac:chgData name="Pastor Jason Kauranen" userId="e0c3930084765aaa" providerId="LiveId" clId="{A438F859-A371-4CA2-BA51-2B86427404E9}" dt="2026-06-07T10:47:27.085" v="4277" actId="20577"/>
          <ac:spMkLst>
            <pc:docMk/>
            <pc:sldMk cId="472761216" sldId="296"/>
            <ac:spMk id="2" creationId="{52170800-3C1E-1FB2-7971-FE0233F571D7}"/>
          </ac:spMkLst>
        </pc:spChg>
      </pc:sldChg>
      <pc:sldChg chg="modSp new mod">
        <pc:chgData name="Pastor Jason Kauranen" userId="e0c3930084765aaa" providerId="LiveId" clId="{A438F859-A371-4CA2-BA51-2B86427404E9}" dt="2026-06-07T11:08:05.293" v="4306" actId="20577"/>
        <pc:sldMkLst>
          <pc:docMk/>
          <pc:sldMk cId="2728649216" sldId="297"/>
        </pc:sldMkLst>
        <pc:spChg chg="mod">
          <ac:chgData name="Pastor Jason Kauranen" userId="e0c3930084765aaa" providerId="LiveId" clId="{A438F859-A371-4CA2-BA51-2B86427404E9}" dt="2026-06-07T11:08:05.293" v="4306" actId="20577"/>
          <ac:spMkLst>
            <pc:docMk/>
            <pc:sldMk cId="2728649216" sldId="297"/>
            <ac:spMk id="2" creationId="{59BDB048-BB96-78A2-33F9-80FCF8F462EA}"/>
          </ac:spMkLst>
        </pc:spChg>
      </pc:sldChg>
      <pc:sldChg chg="modSp new mod">
        <pc:chgData name="Pastor Jason Kauranen" userId="e0c3930084765aaa" providerId="LiveId" clId="{A438F859-A371-4CA2-BA51-2B86427404E9}" dt="2026-06-07T11:08:40.214" v="4312" actId="20577"/>
        <pc:sldMkLst>
          <pc:docMk/>
          <pc:sldMk cId="2103762528" sldId="298"/>
        </pc:sldMkLst>
        <pc:spChg chg="mod">
          <ac:chgData name="Pastor Jason Kauranen" userId="e0c3930084765aaa" providerId="LiveId" clId="{A438F859-A371-4CA2-BA51-2B86427404E9}" dt="2026-06-07T11:08:40.214" v="4312" actId="20577"/>
          <ac:spMkLst>
            <pc:docMk/>
            <pc:sldMk cId="2103762528" sldId="298"/>
            <ac:spMk id="2" creationId="{F51F8646-FF8E-0E74-8F43-07A4AAE79AA3}"/>
          </ac:spMkLst>
        </pc:spChg>
      </pc:sldChg>
      <pc:sldChg chg="modSp new mod">
        <pc:chgData name="Pastor Jason Kauranen" userId="e0c3930084765aaa" providerId="LiveId" clId="{A438F859-A371-4CA2-BA51-2B86427404E9}" dt="2026-06-07T11:11:06.087" v="4322" actId="115"/>
        <pc:sldMkLst>
          <pc:docMk/>
          <pc:sldMk cId="1927337519" sldId="299"/>
        </pc:sldMkLst>
        <pc:spChg chg="mod">
          <ac:chgData name="Pastor Jason Kauranen" userId="e0c3930084765aaa" providerId="LiveId" clId="{A438F859-A371-4CA2-BA51-2B86427404E9}" dt="2026-06-07T11:11:06.087" v="4322" actId="115"/>
          <ac:spMkLst>
            <pc:docMk/>
            <pc:sldMk cId="1927337519" sldId="299"/>
            <ac:spMk id="2" creationId="{565F0712-6DE4-BB13-23EC-04798C725931}"/>
          </ac:spMkLst>
        </pc:spChg>
      </pc:sldChg>
      <pc:sldChg chg="modSp new mod">
        <pc:chgData name="Pastor Jason Kauranen" userId="e0c3930084765aaa" providerId="LiveId" clId="{A438F859-A371-4CA2-BA51-2B86427404E9}" dt="2026-06-07T11:11:21.007" v="4324" actId="115"/>
        <pc:sldMkLst>
          <pc:docMk/>
          <pc:sldMk cId="1328779118" sldId="300"/>
        </pc:sldMkLst>
        <pc:spChg chg="mod">
          <ac:chgData name="Pastor Jason Kauranen" userId="e0c3930084765aaa" providerId="LiveId" clId="{A438F859-A371-4CA2-BA51-2B86427404E9}" dt="2026-06-07T11:11:21.007" v="4324" actId="115"/>
          <ac:spMkLst>
            <pc:docMk/>
            <pc:sldMk cId="1328779118" sldId="300"/>
            <ac:spMk id="2" creationId="{6A16509C-00E1-E23F-DB89-08F2EFE9A0BF}"/>
          </ac:spMkLst>
        </pc:spChg>
      </pc:sldChg>
      <pc:sldChg chg="modSp new mod">
        <pc:chgData name="Pastor Jason Kauranen" userId="e0c3930084765aaa" providerId="LiveId" clId="{A438F859-A371-4CA2-BA51-2B86427404E9}" dt="2026-06-07T11:13:45.446" v="4339" actId="20577"/>
        <pc:sldMkLst>
          <pc:docMk/>
          <pc:sldMk cId="4106978025" sldId="301"/>
        </pc:sldMkLst>
        <pc:spChg chg="mod">
          <ac:chgData name="Pastor Jason Kauranen" userId="e0c3930084765aaa" providerId="LiveId" clId="{A438F859-A371-4CA2-BA51-2B86427404E9}" dt="2026-06-07T11:13:45.446" v="4339" actId="20577"/>
          <ac:spMkLst>
            <pc:docMk/>
            <pc:sldMk cId="4106978025" sldId="301"/>
            <ac:spMk id="2" creationId="{081E8650-4540-A982-AEBF-A271E7A582BE}"/>
          </ac:spMkLst>
        </pc:spChg>
      </pc:sldChg>
      <pc:sldChg chg="modSp new mod">
        <pc:chgData name="Pastor Jason Kauranen" userId="e0c3930084765aaa" providerId="LiveId" clId="{A438F859-A371-4CA2-BA51-2B86427404E9}" dt="2026-06-07T11:14:19.677" v="4348" actId="20577"/>
        <pc:sldMkLst>
          <pc:docMk/>
          <pc:sldMk cId="3916542350" sldId="302"/>
        </pc:sldMkLst>
        <pc:spChg chg="mod">
          <ac:chgData name="Pastor Jason Kauranen" userId="e0c3930084765aaa" providerId="LiveId" clId="{A438F859-A371-4CA2-BA51-2B86427404E9}" dt="2026-06-07T11:14:19.677" v="4348" actId="20577"/>
          <ac:spMkLst>
            <pc:docMk/>
            <pc:sldMk cId="3916542350" sldId="302"/>
            <ac:spMk id="2" creationId="{1831338F-4C7B-F5F7-3442-D88F8EB63D5F}"/>
          </ac:spMkLst>
        </pc:spChg>
      </pc:sldChg>
      <pc:sldChg chg="modSp new mod">
        <pc:chgData name="Pastor Jason Kauranen" userId="e0c3930084765aaa" providerId="LiveId" clId="{A438F859-A371-4CA2-BA51-2B86427404E9}" dt="2026-06-07T11:14:58.130" v="4356" actId="20577"/>
        <pc:sldMkLst>
          <pc:docMk/>
          <pc:sldMk cId="1864487748" sldId="303"/>
        </pc:sldMkLst>
        <pc:spChg chg="mod">
          <ac:chgData name="Pastor Jason Kauranen" userId="e0c3930084765aaa" providerId="LiveId" clId="{A438F859-A371-4CA2-BA51-2B86427404E9}" dt="2026-06-07T11:14:58.130" v="4356" actId="20577"/>
          <ac:spMkLst>
            <pc:docMk/>
            <pc:sldMk cId="1864487748" sldId="303"/>
            <ac:spMk id="2" creationId="{DF9E41EF-3582-A940-3DD8-C7B957A6B14C}"/>
          </ac:spMkLst>
        </pc:spChg>
      </pc:sldChg>
      <pc:sldChg chg="modSp new mod">
        <pc:chgData name="Pastor Jason Kauranen" userId="e0c3930084765aaa" providerId="LiveId" clId="{A438F859-A371-4CA2-BA51-2B86427404E9}" dt="2026-06-07T11:16:36.851" v="4371" actId="20577"/>
        <pc:sldMkLst>
          <pc:docMk/>
          <pc:sldMk cId="2010258969" sldId="304"/>
        </pc:sldMkLst>
        <pc:spChg chg="mod">
          <ac:chgData name="Pastor Jason Kauranen" userId="e0c3930084765aaa" providerId="LiveId" clId="{A438F859-A371-4CA2-BA51-2B86427404E9}" dt="2026-06-07T11:16:36.851" v="4371" actId="20577"/>
          <ac:spMkLst>
            <pc:docMk/>
            <pc:sldMk cId="2010258969" sldId="304"/>
            <ac:spMk id="2" creationId="{240F6761-CBC8-2F9C-F03A-5345A70A2397}"/>
          </ac:spMkLst>
        </pc:spChg>
      </pc:sldChg>
      <pc:sldChg chg="modSp new mod">
        <pc:chgData name="Pastor Jason Kauranen" userId="e0c3930084765aaa" providerId="LiveId" clId="{A438F859-A371-4CA2-BA51-2B86427404E9}" dt="2026-06-07T11:17:08.538" v="4380" actId="20577"/>
        <pc:sldMkLst>
          <pc:docMk/>
          <pc:sldMk cId="345620863" sldId="305"/>
        </pc:sldMkLst>
        <pc:spChg chg="mod">
          <ac:chgData name="Pastor Jason Kauranen" userId="e0c3930084765aaa" providerId="LiveId" clId="{A438F859-A371-4CA2-BA51-2B86427404E9}" dt="2026-06-07T11:17:08.538" v="4380" actId="20577"/>
          <ac:spMkLst>
            <pc:docMk/>
            <pc:sldMk cId="345620863" sldId="305"/>
            <ac:spMk id="2" creationId="{5930457E-9FDA-37A0-DEC4-C18AE30D8D0C}"/>
          </ac:spMkLst>
        </pc:spChg>
      </pc:sldChg>
      <pc:sldChg chg="modSp new mod">
        <pc:chgData name="Pastor Jason Kauranen" userId="e0c3930084765aaa" providerId="LiveId" clId="{A438F859-A371-4CA2-BA51-2B86427404E9}" dt="2026-06-07T11:17:32.559" v="4382"/>
        <pc:sldMkLst>
          <pc:docMk/>
          <pc:sldMk cId="4137260265" sldId="306"/>
        </pc:sldMkLst>
        <pc:spChg chg="mod">
          <ac:chgData name="Pastor Jason Kauranen" userId="e0c3930084765aaa" providerId="LiveId" clId="{A438F859-A371-4CA2-BA51-2B86427404E9}" dt="2026-06-07T11:17:32.559" v="4382"/>
          <ac:spMkLst>
            <pc:docMk/>
            <pc:sldMk cId="4137260265" sldId="306"/>
            <ac:spMk id="2" creationId="{DA65459E-2B29-282D-D65E-7D231DDED8EC}"/>
          </ac:spMkLst>
        </pc:spChg>
      </pc:sldChg>
      <pc:sldChg chg="modSp new mod">
        <pc:chgData name="Pastor Jason Kauranen" userId="e0c3930084765aaa" providerId="LiveId" clId="{A438F859-A371-4CA2-BA51-2B86427404E9}" dt="2026-06-07T11:18:44.899" v="4395" actId="20577"/>
        <pc:sldMkLst>
          <pc:docMk/>
          <pc:sldMk cId="1283338402" sldId="307"/>
        </pc:sldMkLst>
        <pc:spChg chg="mod">
          <ac:chgData name="Pastor Jason Kauranen" userId="e0c3930084765aaa" providerId="LiveId" clId="{A438F859-A371-4CA2-BA51-2B86427404E9}" dt="2026-06-07T11:18:44.899" v="4395" actId="20577"/>
          <ac:spMkLst>
            <pc:docMk/>
            <pc:sldMk cId="1283338402" sldId="307"/>
            <ac:spMk id="2" creationId="{DC9702C3-A205-5C1F-3C50-9806196A62A2}"/>
          </ac:spMkLst>
        </pc:spChg>
      </pc:sldChg>
      <pc:sldChg chg="modSp new mod">
        <pc:chgData name="Pastor Jason Kauranen" userId="e0c3930084765aaa" providerId="LiveId" clId="{A438F859-A371-4CA2-BA51-2B86427404E9}" dt="2026-06-07T11:33:34.637" v="4517"/>
        <pc:sldMkLst>
          <pc:docMk/>
          <pc:sldMk cId="4268609092" sldId="308"/>
        </pc:sldMkLst>
        <pc:spChg chg="mod">
          <ac:chgData name="Pastor Jason Kauranen" userId="e0c3930084765aaa" providerId="LiveId" clId="{A438F859-A371-4CA2-BA51-2B86427404E9}" dt="2026-06-07T11:33:34.637" v="4517"/>
          <ac:spMkLst>
            <pc:docMk/>
            <pc:sldMk cId="4268609092" sldId="308"/>
            <ac:spMk id="2" creationId="{66BC0576-642E-5D31-B99A-EF1D3796F030}"/>
          </ac:spMkLst>
        </pc:spChg>
      </pc:sldChg>
      <pc:sldChg chg="modSp new mod">
        <pc:chgData name="Pastor Jason Kauranen" userId="e0c3930084765aaa" providerId="LiveId" clId="{A438F859-A371-4CA2-BA51-2B86427404E9}" dt="2026-06-07T11:19:36.265" v="4402"/>
        <pc:sldMkLst>
          <pc:docMk/>
          <pc:sldMk cId="2818375018" sldId="309"/>
        </pc:sldMkLst>
        <pc:spChg chg="mod">
          <ac:chgData name="Pastor Jason Kauranen" userId="e0c3930084765aaa" providerId="LiveId" clId="{A438F859-A371-4CA2-BA51-2B86427404E9}" dt="2026-06-07T11:19:36.265" v="4402"/>
          <ac:spMkLst>
            <pc:docMk/>
            <pc:sldMk cId="2818375018" sldId="309"/>
            <ac:spMk id="2" creationId="{EAACD214-986A-8084-C45C-B86E7DDCBC48}"/>
          </ac:spMkLst>
        </pc:spChg>
      </pc:sldChg>
      <pc:sldChg chg="modSp new mod">
        <pc:chgData name="Pastor Jason Kauranen" userId="e0c3930084765aaa" providerId="LiveId" clId="{A438F859-A371-4CA2-BA51-2B86427404E9}" dt="2026-06-07T11:20:20.151" v="4410" actId="20577"/>
        <pc:sldMkLst>
          <pc:docMk/>
          <pc:sldMk cId="4158036284" sldId="310"/>
        </pc:sldMkLst>
        <pc:spChg chg="mod">
          <ac:chgData name="Pastor Jason Kauranen" userId="e0c3930084765aaa" providerId="LiveId" clId="{A438F859-A371-4CA2-BA51-2B86427404E9}" dt="2026-06-07T11:20:20.151" v="4410" actId="20577"/>
          <ac:spMkLst>
            <pc:docMk/>
            <pc:sldMk cId="4158036284" sldId="310"/>
            <ac:spMk id="2" creationId="{A59AECCC-0F84-BFC7-B550-B72474EFBE7D}"/>
          </ac:spMkLst>
        </pc:spChg>
      </pc:sldChg>
      <pc:sldChg chg="modSp new mod">
        <pc:chgData name="Pastor Jason Kauranen" userId="e0c3930084765aaa" providerId="LiveId" clId="{A438F859-A371-4CA2-BA51-2B86427404E9}" dt="2026-06-07T11:21:05.190" v="4412"/>
        <pc:sldMkLst>
          <pc:docMk/>
          <pc:sldMk cId="1768234056" sldId="311"/>
        </pc:sldMkLst>
        <pc:spChg chg="mod">
          <ac:chgData name="Pastor Jason Kauranen" userId="e0c3930084765aaa" providerId="LiveId" clId="{A438F859-A371-4CA2-BA51-2B86427404E9}" dt="2026-06-07T11:21:05.190" v="4412"/>
          <ac:spMkLst>
            <pc:docMk/>
            <pc:sldMk cId="1768234056" sldId="311"/>
            <ac:spMk id="2" creationId="{1CD25D81-A13C-2E1F-5894-606C2C39E4E8}"/>
          </ac:spMkLst>
        </pc:spChg>
      </pc:sldChg>
      <pc:sldChg chg="modSp new mod">
        <pc:chgData name="Pastor Jason Kauranen" userId="e0c3930084765aaa" providerId="LiveId" clId="{A438F859-A371-4CA2-BA51-2B86427404E9}" dt="2026-06-07T11:21:44.111" v="4416" actId="20577"/>
        <pc:sldMkLst>
          <pc:docMk/>
          <pc:sldMk cId="3967282075" sldId="312"/>
        </pc:sldMkLst>
        <pc:spChg chg="mod">
          <ac:chgData name="Pastor Jason Kauranen" userId="e0c3930084765aaa" providerId="LiveId" clId="{A438F859-A371-4CA2-BA51-2B86427404E9}" dt="2026-06-07T11:21:44.111" v="4416" actId="20577"/>
          <ac:spMkLst>
            <pc:docMk/>
            <pc:sldMk cId="3967282075" sldId="312"/>
            <ac:spMk id="2" creationId="{BCD24D91-BD5C-7215-1227-5B7CBD8D27C7}"/>
          </ac:spMkLst>
        </pc:spChg>
      </pc:sldChg>
      <pc:sldChg chg="modSp new mod">
        <pc:chgData name="Pastor Jason Kauranen" userId="e0c3930084765aaa" providerId="LiveId" clId="{A438F859-A371-4CA2-BA51-2B86427404E9}" dt="2026-06-07T11:22:17.218" v="4421" actId="20577"/>
        <pc:sldMkLst>
          <pc:docMk/>
          <pc:sldMk cId="1388830916" sldId="313"/>
        </pc:sldMkLst>
        <pc:spChg chg="mod">
          <ac:chgData name="Pastor Jason Kauranen" userId="e0c3930084765aaa" providerId="LiveId" clId="{A438F859-A371-4CA2-BA51-2B86427404E9}" dt="2026-06-07T11:22:17.218" v="4421" actId="20577"/>
          <ac:spMkLst>
            <pc:docMk/>
            <pc:sldMk cId="1388830916" sldId="313"/>
            <ac:spMk id="2" creationId="{6C7B1621-5D32-38A7-3C35-171FAE5AB04B}"/>
          </ac:spMkLst>
        </pc:spChg>
      </pc:sldChg>
      <pc:sldChg chg="modSp new mod">
        <pc:chgData name="Pastor Jason Kauranen" userId="e0c3930084765aaa" providerId="LiveId" clId="{A438F859-A371-4CA2-BA51-2B86427404E9}" dt="2026-06-07T11:22:50.815" v="4428" actId="115"/>
        <pc:sldMkLst>
          <pc:docMk/>
          <pc:sldMk cId="1112570050" sldId="314"/>
        </pc:sldMkLst>
        <pc:spChg chg="mod">
          <ac:chgData name="Pastor Jason Kauranen" userId="e0c3930084765aaa" providerId="LiveId" clId="{A438F859-A371-4CA2-BA51-2B86427404E9}" dt="2026-06-07T11:22:50.815" v="4428" actId="115"/>
          <ac:spMkLst>
            <pc:docMk/>
            <pc:sldMk cId="1112570050" sldId="314"/>
            <ac:spMk id="2" creationId="{52333071-8800-A459-02D3-2D74440CA244}"/>
          </ac:spMkLst>
        </pc:spChg>
      </pc:sldChg>
      <pc:sldChg chg="modSp new mod">
        <pc:chgData name="Pastor Jason Kauranen" userId="e0c3930084765aaa" providerId="LiveId" clId="{A438F859-A371-4CA2-BA51-2B86427404E9}" dt="2026-06-07T11:23:15.352" v="4431" actId="20577"/>
        <pc:sldMkLst>
          <pc:docMk/>
          <pc:sldMk cId="208861723" sldId="315"/>
        </pc:sldMkLst>
        <pc:spChg chg="mod">
          <ac:chgData name="Pastor Jason Kauranen" userId="e0c3930084765aaa" providerId="LiveId" clId="{A438F859-A371-4CA2-BA51-2B86427404E9}" dt="2026-06-07T11:23:15.352" v="4431" actId="20577"/>
          <ac:spMkLst>
            <pc:docMk/>
            <pc:sldMk cId="208861723" sldId="315"/>
            <ac:spMk id="2" creationId="{9ECC329E-9E67-4639-D2E1-ECA890F60730}"/>
          </ac:spMkLst>
        </pc:spChg>
      </pc:sldChg>
      <pc:sldChg chg="modSp new mod">
        <pc:chgData name="Pastor Jason Kauranen" userId="e0c3930084765aaa" providerId="LiveId" clId="{A438F859-A371-4CA2-BA51-2B86427404E9}" dt="2026-06-07T11:23:48.585" v="4433"/>
        <pc:sldMkLst>
          <pc:docMk/>
          <pc:sldMk cId="2321571984" sldId="316"/>
        </pc:sldMkLst>
        <pc:spChg chg="mod">
          <ac:chgData name="Pastor Jason Kauranen" userId="e0c3930084765aaa" providerId="LiveId" clId="{A438F859-A371-4CA2-BA51-2B86427404E9}" dt="2026-06-07T11:23:48.585" v="4433"/>
          <ac:spMkLst>
            <pc:docMk/>
            <pc:sldMk cId="2321571984" sldId="316"/>
            <ac:spMk id="2" creationId="{5786E5CC-A9FF-3DA5-A279-7BEABCC4CC55}"/>
          </ac:spMkLst>
        </pc:spChg>
      </pc:sldChg>
      <pc:sldChg chg="modSp new mod ord">
        <pc:chgData name="Pastor Jason Kauranen" userId="e0c3930084765aaa" providerId="LiveId" clId="{A438F859-A371-4CA2-BA51-2B86427404E9}" dt="2026-06-07T11:24:20.671" v="4437"/>
        <pc:sldMkLst>
          <pc:docMk/>
          <pc:sldMk cId="3403324034" sldId="317"/>
        </pc:sldMkLst>
        <pc:spChg chg="mod">
          <ac:chgData name="Pastor Jason Kauranen" userId="e0c3930084765aaa" providerId="LiveId" clId="{A438F859-A371-4CA2-BA51-2B86427404E9}" dt="2026-06-07T11:24:18.364" v="4435"/>
          <ac:spMkLst>
            <pc:docMk/>
            <pc:sldMk cId="3403324034" sldId="317"/>
            <ac:spMk id="2" creationId="{641F4DFB-7D12-02D3-80AA-F88346D479EE}"/>
          </ac:spMkLst>
        </pc:spChg>
      </pc:sldChg>
      <pc:sldChg chg="modSp new mod">
        <pc:chgData name="Pastor Jason Kauranen" userId="e0c3930084765aaa" providerId="LiveId" clId="{A438F859-A371-4CA2-BA51-2B86427404E9}" dt="2026-06-07T11:24:41.854" v="4444"/>
        <pc:sldMkLst>
          <pc:docMk/>
          <pc:sldMk cId="1633269550" sldId="318"/>
        </pc:sldMkLst>
        <pc:spChg chg="mod">
          <ac:chgData name="Pastor Jason Kauranen" userId="e0c3930084765aaa" providerId="LiveId" clId="{A438F859-A371-4CA2-BA51-2B86427404E9}" dt="2026-06-07T11:24:41.854" v="4444"/>
          <ac:spMkLst>
            <pc:docMk/>
            <pc:sldMk cId="1633269550" sldId="318"/>
            <ac:spMk id="2" creationId="{6BF7DD42-2E94-113E-24E0-D289B85622F4}"/>
          </ac:spMkLst>
        </pc:spChg>
      </pc:sldChg>
      <pc:sldChg chg="modSp new mod">
        <pc:chgData name="Pastor Jason Kauranen" userId="e0c3930084765aaa" providerId="LiveId" clId="{A438F859-A371-4CA2-BA51-2B86427404E9}" dt="2026-06-07T11:24:58.966" v="4446"/>
        <pc:sldMkLst>
          <pc:docMk/>
          <pc:sldMk cId="2508341905" sldId="319"/>
        </pc:sldMkLst>
        <pc:spChg chg="mod">
          <ac:chgData name="Pastor Jason Kauranen" userId="e0c3930084765aaa" providerId="LiveId" clId="{A438F859-A371-4CA2-BA51-2B86427404E9}" dt="2026-06-07T11:24:58.966" v="4446"/>
          <ac:spMkLst>
            <pc:docMk/>
            <pc:sldMk cId="2508341905" sldId="319"/>
            <ac:spMk id="2" creationId="{6BCAD30B-3FBA-F373-4DBF-86AFC673798D}"/>
          </ac:spMkLst>
        </pc:spChg>
      </pc:sldChg>
      <pc:sldChg chg="modSp new mod">
        <pc:chgData name="Pastor Jason Kauranen" userId="e0c3930084765aaa" providerId="LiveId" clId="{A438F859-A371-4CA2-BA51-2B86427404E9}" dt="2026-06-07T11:28:43.695" v="4510" actId="20577"/>
        <pc:sldMkLst>
          <pc:docMk/>
          <pc:sldMk cId="2177965311" sldId="320"/>
        </pc:sldMkLst>
        <pc:spChg chg="mod">
          <ac:chgData name="Pastor Jason Kauranen" userId="e0c3930084765aaa" providerId="LiveId" clId="{A438F859-A371-4CA2-BA51-2B86427404E9}" dt="2026-06-07T11:28:43.695" v="4510" actId="20577"/>
          <ac:spMkLst>
            <pc:docMk/>
            <pc:sldMk cId="2177965311" sldId="320"/>
            <ac:spMk id="2" creationId="{5DE83879-EB3F-C80A-11F7-5A42C3653DBC}"/>
          </ac:spMkLst>
        </pc:spChg>
      </pc:sldChg>
      <pc:sldChg chg="modSp new mod">
        <pc:chgData name="Pastor Jason Kauranen" userId="e0c3930084765aaa" providerId="LiveId" clId="{A438F859-A371-4CA2-BA51-2B86427404E9}" dt="2026-06-07T11:32:22.103" v="4513" actId="20577"/>
        <pc:sldMkLst>
          <pc:docMk/>
          <pc:sldMk cId="3484930808" sldId="321"/>
        </pc:sldMkLst>
        <pc:spChg chg="mod">
          <ac:chgData name="Pastor Jason Kauranen" userId="e0c3930084765aaa" providerId="LiveId" clId="{A438F859-A371-4CA2-BA51-2B86427404E9}" dt="2026-06-07T11:32:22.103" v="4513" actId="20577"/>
          <ac:spMkLst>
            <pc:docMk/>
            <pc:sldMk cId="3484930808" sldId="321"/>
            <ac:spMk id="2" creationId="{F8EAFC3E-DDC8-AF8B-D21F-4157EEC73220}"/>
          </ac:spMkLst>
        </pc:spChg>
      </pc:sldChg>
      <pc:sldChg chg="modSp new mod">
        <pc:chgData name="Pastor Jason Kauranen" userId="e0c3930084765aaa" providerId="LiveId" clId="{A438F859-A371-4CA2-BA51-2B86427404E9}" dt="2026-06-07T11:32:55.618" v="4515"/>
        <pc:sldMkLst>
          <pc:docMk/>
          <pc:sldMk cId="4107023762" sldId="322"/>
        </pc:sldMkLst>
        <pc:spChg chg="mod">
          <ac:chgData name="Pastor Jason Kauranen" userId="e0c3930084765aaa" providerId="LiveId" clId="{A438F859-A371-4CA2-BA51-2B86427404E9}" dt="2026-06-07T11:32:55.618" v="4515"/>
          <ac:spMkLst>
            <pc:docMk/>
            <pc:sldMk cId="4107023762" sldId="322"/>
            <ac:spMk id="2" creationId="{34705FC4-688D-0EB3-0271-7FBC73A290B3}"/>
          </ac:spMkLst>
        </pc:spChg>
      </pc:sldChg>
      <pc:sldChg chg="modSp new mod">
        <pc:chgData name="Pastor Jason Kauranen" userId="e0c3930084765aaa" providerId="LiveId" clId="{A438F859-A371-4CA2-BA51-2B86427404E9}" dt="2026-06-07T11:37:25.756" v="4540" actId="1076"/>
        <pc:sldMkLst>
          <pc:docMk/>
          <pc:sldMk cId="2012403291" sldId="323"/>
        </pc:sldMkLst>
        <pc:spChg chg="mod">
          <ac:chgData name="Pastor Jason Kauranen" userId="e0c3930084765aaa" providerId="LiveId" clId="{A438F859-A371-4CA2-BA51-2B86427404E9}" dt="2026-06-07T11:37:25.756" v="4540" actId="1076"/>
          <ac:spMkLst>
            <pc:docMk/>
            <pc:sldMk cId="2012403291" sldId="323"/>
            <ac:spMk id="2" creationId="{457E08C0-C1DC-F613-AE59-A5074AF6BB21}"/>
          </ac:spMkLst>
        </pc:spChg>
      </pc:sldChg>
      <pc:sldChg chg="modSp new mod">
        <pc:chgData name="Pastor Jason Kauranen" userId="e0c3930084765aaa" providerId="LiveId" clId="{A438F859-A371-4CA2-BA51-2B86427404E9}" dt="2026-06-07T11:38:10.803" v="4545" actId="114"/>
        <pc:sldMkLst>
          <pc:docMk/>
          <pc:sldMk cId="2865974013" sldId="324"/>
        </pc:sldMkLst>
        <pc:spChg chg="mod">
          <ac:chgData name="Pastor Jason Kauranen" userId="e0c3930084765aaa" providerId="LiveId" clId="{A438F859-A371-4CA2-BA51-2B86427404E9}" dt="2026-06-07T11:38:10.803" v="4545" actId="114"/>
          <ac:spMkLst>
            <pc:docMk/>
            <pc:sldMk cId="2865974013" sldId="324"/>
            <ac:spMk id="2" creationId="{699F4CF3-5E6F-3B38-C617-6FD5CEDA24AD}"/>
          </ac:spMkLst>
        </pc:spChg>
      </pc:sldChg>
      <pc:sldChg chg="modSp new mod">
        <pc:chgData name="Pastor Jason Kauranen" userId="e0c3930084765aaa" providerId="LiveId" clId="{A438F859-A371-4CA2-BA51-2B86427404E9}" dt="2026-06-07T11:39:49.519" v="4557" actId="20577"/>
        <pc:sldMkLst>
          <pc:docMk/>
          <pc:sldMk cId="4266553023" sldId="325"/>
        </pc:sldMkLst>
        <pc:spChg chg="mod">
          <ac:chgData name="Pastor Jason Kauranen" userId="e0c3930084765aaa" providerId="LiveId" clId="{A438F859-A371-4CA2-BA51-2B86427404E9}" dt="2026-06-07T11:39:49.519" v="4557" actId="20577"/>
          <ac:spMkLst>
            <pc:docMk/>
            <pc:sldMk cId="4266553023" sldId="325"/>
            <ac:spMk id="2" creationId="{A3E86472-1EA1-93C3-2A6F-816F9A96368B}"/>
          </ac:spMkLst>
        </pc:spChg>
      </pc:sldChg>
      <pc:sldChg chg="modSp new mod">
        <pc:chgData name="Pastor Jason Kauranen" userId="e0c3930084765aaa" providerId="LiveId" clId="{A438F859-A371-4CA2-BA51-2B86427404E9}" dt="2026-06-07T11:41:36.791" v="4562" actId="20577"/>
        <pc:sldMkLst>
          <pc:docMk/>
          <pc:sldMk cId="1106243610" sldId="326"/>
        </pc:sldMkLst>
        <pc:spChg chg="mod">
          <ac:chgData name="Pastor Jason Kauranen" userId="e0c3930084765aaa" providerId="LiveId" clId="{A438F859-A371-4CA2-BA51-2B86427404E9}" dt="2026-06-07T11:41:36.791" v="4562" actId="20577"/>
          <ac:spMkLst>
            <pc:docMk/>
            <pc:sldMk cId="1106243610" sldId="326"/>
            <ac:spMk id="2" creationId="{DF56A406-C863-F576-5D13-C516CF02528D}"/>
          </ac:spMkLst>
        </pc:spChg>
      </pc:sldChg>
      <pc:sldChg chg="modSp new mod">
        <pc:chgData name="Pastor Jason Kauranen" userId="e0c3930084765aaa" providerId="LiveId" clId="{A438F859-A371-4CA2-BA51-2B86427404E9}" dt="2026-06-07T11:35:25.771" v="4527" actId="114"/>
        <pc:sldMkLst>
          <pc:docMk/>
          <pc:sldMk cId="2917989537" sldId="327"/>
        </pc:sldMkLst>
        <pc:spChg chg="mod">
          <ac:chgData name="Pastor Jason Kauranen" userId="e0c3930084765aaa" providerId="LiveId" clId="{A438F859-A371-4CA2-BA51-2B86427404E9}" dt="2026-06-07T11:35:25.771" v="4527" actId="114"/>
          <ac:spMkLst>
            <pc:docMk/>
            <pc:sldMk cId="2917989537" sldId="327"/>
            <ac:spMk id="2" creationId="{ED5AF90A-81BA-C00F-BE17-89E8C7B51DBA}"/>
          </ac:spMkLst>
        </pc:spChg>
      </pc:sldChg>
      <pc:sldChg chg="modSp new mod">
        <pc:chgData name="Pastor Jason Kauranen" userId="e0c3930084765aaa" providerId="LiveId" clId="{A438F859-A371-4CA2-BA51-2B86427404E9}" dt="2026-06-07T11:51:11.176" v="4580" actId="6549"/>
        <pc:sldMkLst>
          <pc:docMk/>
          <pc:sldMk cId="2918837686" sldId="328"/>
        </pc:sldMkLst>
        <pc:spChg chg="mod">
          <ac:chgData name="Pastor Jason Kauranen" userId="e0c3930084765aaa" providerId="LiveId" clId="{A438F859-A371-4CA2-BA51-2B86427404E9}" dt="2026-06-07T11:51:11.176" v="4580" actId="6549"/>
          <ac:spMkLst>
            <pc:docMk/>
            <pc:sldMk cId="2918837686" sldId="328"/>
            <ac:spMk id="2" creationId="{A4D35280-30B3-1550-DF2A-FC9ACDB12058}"/>
          </ac:spMkLst>
        </pc:spChg>
      </pc:sldChg>
      <pc:sldChg chg="new del">
        <pc:chgData name="Pastor Jason Kauranen" userId="e0c3930084765aaa" providerId="LiveId" clId="{A438F859-A371-4CA2-BA51-2B86427404E9}" dt="2026-06-07T11:51:13.962" v="4581" actId="47"/>
        <pc:sldMkLst>
          <pc:docMk/>
          <pc:sldMk cId="3758076258" sldId="329"/>
        </pc:sldMkLst>
      </pc:sldChg>
      <pc:sldChg chg="new del">
        <pc:chgData name="Pastor Jason Kauranen" userId="e0c3930084765aaa" providerId="LiveId" clId="{A438F859-A371-4CA2-BA51-2B86427404E9}" dt="2026-06-07T11:51:16.030" v="4582" actId="47"/>
        <pc:sldMkLst>
          <pc:docMk/>
          <pc:sldMk cId="1717659062" sldId="330"/>
        </pc:sldMkLst>
      </pc:sldChg>
      <pc:sldChg chg="new">
        <pc:chgData name="Pastor Jason Kauranen" userId="e0c3930084765aaa" providerId="LiveId" clId="{A438F859-A371-4CA2-BA51-2B86427404E9}" dt="2026-06-07T11:42:18.928" v="4566" actId="680"/>
        <pc:sldMkLst>
          <pc:docMk/>
          <pc:sldMk cId="3812538569" sldId="331"/>
        </pc:sldMkLst>
      </pc:sldChg>
      <pc:sldChg chg="modSp new del mod">
        <pc:chgData name="Pastor Jason Kauranen" userId="e0c3930084765aaa" providerId="LiveId" clId="{A438F859-A371-4CA2-BA51-2B86427404E9}" dt="2026-06-07T10:43:05.109" v="4198" actId="47"/>
        <pc:sldMkLst>
          <pc:docMk/>
          <pc:sldMk cId="1128917670" sldId="471"/>
        </pc:sldMkLst>
      </pc:sldChg>
      <pc:sldChg chg="modSp new del mod">
        <pc:chgData name="Pastor Jason Kauranen" userId="e0c3930084765aaa" providerId="LiveId" clId="{A438F859-A371-4CA2-BA51-2B86427404E9}" dt="2026-06-07T10:43:05.577" v="4199" actId="47"/>
        <pc:sldMkLst>
          <pc:docMk/>
          <pc:sldMk cId="304140824" sldId="472"/>
        </pc:sldMkLst>
      </pc:sldChg>
      <pc:sldChg chg="modSp new del mod">
        <pc:chgData name="Pastor Jason Kauranen" userId="e0c3930084765aaa" providerId="LiveId" clId="{A438F859-A371-4CA2-BA51-2B86427404E9}" dt="2026-06-07T10:43:05.962" v="4200" actId="47"/>
        <pc:sldMkLst>
          <pc:docMk/>
          <pc:sldMk cId="1312017954" sldId="474"/>
        </pc:sldMkLst>
      </pc:sldChg>
      <pc:sldChg chg="modSp new del mod">
        <pc:chgData name="Pastor Jason Kauranen" userId="e0c3930084765aaa" providerId="LiveId" clId="{A438F859-A371-4CA2-BA51-2B86427404E9}" dt="2026-06-07T10:43:06.473" v="4201" actId="47"/>
        <pc:sldMkLst>
          <pc:docMk/>
          <pc:sldMk cId="2483615029" sldId="475"/>
        </pc:sldMkLst>
      </pc:sldChg>
      <pc:sldChg chg="modSp new del mod">
        <pc:chgData name="Pastor Jason Kauranen" userId="e0c3930084765aaa" providerId="LiveId" clId="{A438F859-A371-4CA2-BA51-2B86427404E9}" dt="2026-06-07T10:43:06.816" v="4202" actId="47"/>
        <pc:sldMkLst>
          <pc:docMk/>
          <pc:sldMk cId="760781631" sldId="476"/>
        </pc:sldMkLst>
      </pc:sldChg>
      <pc:sldChg chg="modSp new del mod">
        <pc:chgData name="Pastor Jason Kauranen" userId="e0c3930084765aaa" providerId="LiveId" clId="{A438F859-A371-4CA2-BA51-2B86427404E9}" dt="2026-06-07T10:43:07.149" v="4203" actId="47"/>
        <pc:sldMkLst>
          <pc:docMk/>
          <pc:sldMk cId="2508551004" sldId="477"/>
        </pc:sldMkLst>
      </pc:sldChg>
      <pc:sldChg chg="modSp new del mod">
        <pc:chgData name="Pastor Jason Kauranen" userId="e0c3930084765aaa" providerId="LiveId" clId="{A438F859-A371-4CA2-BA51-2B86427404E9}" dt="2026-06-07T10:43:07.445" v="4204" actId="47"/>
        <pc:sldMkLst>
          <pc:docMk/>
          <pc:sldMk cId="3147409912" sldId="478"/>
        </pc:sldMkLst>
      </pc:sldChg>
      <pc:sldChg chg="modSp new del mod">
        <pc:chgData name="Pastor Jason Kauranen" userId="e0c3930084765aaa" providerId="LiveId" clId="{A438F859-A371-4CA2-BA51-2B86427404E9}" dt="2026-06-07T10:43:07.752" v="4205" actId="47"/>
        <pc:sldMkLst>
          <pc:docMk/>
          <pc:sldMk cId="2387182591" sldId="479"/>
        </pc:sldMkLst>
      </pc:sldChg>
      <pc:sldChg chg="modSp new del mod">
        <pc:chgData name="Pastor Jason Kauranen" userId="e0c3930084765aaa" providerId="LiveId" clId="{A438F859-A371-4CA2-BA51-2B86427404E9}" dt="2026-06-07T10:43:18.319" v="4224" actId="47"/>
        <pc:sldMkLst>
          <pc:docMk/>
          <pc:sldMk cId="684626260" sldId="480"/>
        </pc:sldMkLst>
      </pc:sldChg>
      <pc:sldChg chg="modSp new del mod">
        <pc:chgData name="Pastor Jason Kauranen" userId="e0c3930084765aaa" providerId="LiveId" clId="{A438F859-A371-4CA2-BA51-2B86427404E9}" dt="2026-06-07T10:43:08.070" v="4206" actId="47"/>
        <pc:sldMkLst>
          <pc:docMk/>
          <pc:sldMk cId="3464369523" sldId="481"/>
        </pc:sldMkLst>
      </pc:sldChg>
      <pc:sldChg chg="modSp new del mod">
        <pc:chgData name="Pastor Jason Kauranen" userId="e0c3930084765aaa" providerId="LiveId" clId="{A438F859-A371-4CA2-BA51-2B86427404E9}" dt="2026-06-07T10:43:08.428" v="4207" actId="47"/>
        <pc:sldMkLst>
          <pc:docMk/>
          <pc:sldMk cId="2344677802" sldId="482"/>
        </pc:sldMkLst>
      </pc:sldChg>
      <pc:sldChg chg="modSp new del mod">
        <pc:chgData name="Pastor Jason Kauranen" userId="e0c3930084765aaa" providerId="LiveId" clId="{A438F859-A371-4CA2-BA51-2B86427404E9}" dt="2026-06-07T10:43:08.722" v="4208" actId="47"/>
        <pc:sldMkLst>
          <pc:docMk/>
          <pc:sldMk cId="1777340659" sldId="483"/>
        </pc:sldMkLst>
      </pc:sldChg>
      <pc:sldChg chg="modSp new del mod">
        <pc:chgData name="Pastor Jason Kauranen" userId="e0c3930084765aaa" providerId="LiveId" clId="{A438F859-A371-4CA2-BA51-2B86427404E9}" dt="2026-06-07T10:43:09.046" v="4209" actId="47"/>
        <pc:sldMkLst>
          <pc:docMk/>
          <pc:sldMk cId="2231765155" sldId="484"/>
        </pc:sldMkLst>
      </pc:sldChg>
      <pc:sldChg chg="modSp new del mod">
        <pc:chgData name="Pastor Jason Kauranen" userId="e0c3930084765aaa" providerId="LiveId" clId="{A438F859-A371-4CA2-BA51-2B86427404E9}" dt="2026-06-07T10:43:09.339" v="4210" actId="47"/>
        <pc:sldMkLst>
          <pc:docMk/>
          <pc:sldMk cId="1988910753" sldId="485"/>
        </pc:sldMkLst>
      </pc:sldChg>
      <pc:sldChg chg="modSp new del mod">
        <pc:chgData name="Pastor Jason Kauranen" userId="e0c3930084765aaa" providerId="LiveId" clId="{A438F859-A371-4CA2-BA51-2B86427404E9}" dt="2026-06-07T10:43:09.663" v="4211" actId="47"/>
        <pc:sldMkLst>
          <pc:docMk/>
          <pc:sldMk cId="2937458848" sldId="486"/>
        </pc:sldMkLst>
      </pc:sldChg>
      <pc:sldChg chg="modSp new del mod">
        <pc:chgData name="Pastor Jason Kauranen" userId="e0c3930084765aaa" providerId="LiveId" clId="{A438F859-A371-4CA2-BA51-2B86427404E9}" dt="2026-06-07T10:43:10.028" v="4212" actId="47"/>
        <pc:sldMkLst>
          <pc:docMk/>
          <pc:sldMk cId="3444763971" sldId="487"/>
        </pc:sldMkLst>
      </pc:sldChg>
      <pc:sldChg chg="modSp new del mod">
        <pc:chgData name="Pastor Jason Kauranen" userId="e0c3930084765aaa" providerId="LiveId" clId="{A438F859-A371-4CA2-BA51-2B86427404E9}" dt="2026-06-07T10:43:10.863" v="4213" actId="47"/>
        <pc:sldMkLst>
          <pc:docMk/>
          <pc:sldMk cId="4215516222" sldId="488"/>
        </pc:sldMkLst>
      </pc:sldChg>
      <pc:sldChg chg="modSp new del mod">
        <pc:chgData name="Pastor Jason Kauranen" userId="e0c3930084765aaa" providerId="LiveId" clId="{A438F859-A371-4CA2-BA51-2B86427404E9}" dt="2026-06-07T10:43:11.162" v="4214" actId="47"/>
        <pc:sldMkLst>
          <pc:docMk/>
          <pc:sldMk cId="644495579" sldId="489"/>
        </pc:sldMkLst>
      </pc:sldChg>
      <pc:sldChg chg="modSp new del mod">
        <pc:chgData name="Pastor Jason Kauranen" userId="e0c3930084765aaa" providerId="LiveId" clId="{A438F859-A371-4CA2-BA51-2B86427404E9}" dt="2026-06-07T10:43:11.458" v="4215" actId="47"/>
        <pc:sldMkLst>
          <pc:docMk/>
          <pc:sldMk cId="1056590185" sldId="490"/>
        </pc:sldMkLst>
      </pc:sldChg>
      <pc:sldChg chg="modSp new del mod">
        <pc:chgData name="Pastor Jason Kauranen" userId="e0c3930084765aaa" providerId="LiveId" clId="{A438F859-A371-4CA2-BA51-2B86427404E9}" dt="2026-06-07T10:43:12.024" v="4216" actId="47"/>
        <pc:sldMkLst>
          <pc:docMk/>
          <pc:sldMk cId="3373328507" sldId="491"/>
        </pc:sldMkLst>
      </pc:sldChg>
      <pc:sldChg chg="modSp new del mod">
        <pc:chgData name="Pastor Jason Kauranen" userId="e0c3930084765aaa" providerId="LiveId" clId="{A438F859-A371-4CA2-BA51-2B86427404E9}" dt="2026-06-07T10:43:12.362" v="4217" actId="47"/>
        <pc:sldMkLst>
          <pc:docMk/>
          <pc:sldMk cId="2737074358" sldId="492"/>
        </pc:sldMkLst>
      </pc:sldChg>
      <pc:sldChg chg="modSp new del mod">
        <pc:chgData name="Pastor Jason Kauranen" userId="e0c3930084765aaa" providerId="LiveId" clId="{A438F859-A371-4CA2-BA51-2B86427404E9}" dt="2026-06-07T10:43:12.781" v="4218" actId="47"/>
        <pc:sldMkLst>
          <pc:docMk/>
          <pc:sldMk cId="1180977588" sldId="493"/>
        </pc:sldMkLst>
      </pc:sldChg>
      <pc:sldChg chg="modSp new del mod">
        <pc:chgData name="Pastor Jason Kauranen" userId="e0c3930084765aaa" providerId="LiveId" clId="{A438F859-A371-4CA2-BA51-2B86427404E9}" dt="2026-06-07T10:43:13.498" v="4219" actId="47"/>
        <pc:sldMkLst>
          <pc:docMk/>
          <pc:sldMk cId="1760130319" sldId="494"/>
        </pc:sldMkLst>
      </pc:sldChg>
      <pc:sldChg chg="modSp new del mod">
        <pc:chgData name="Pastor Jason Kauranen" userId="e0c3930084765aaa" providerId="LiveId" clId="{A438F859-A371-4CA2-BA51-2B86427404E9}" dt="2026-06-07T10:43:13.864" v="4220" actId="47"/>
        <pc:sldMkLst>
          <pc:docMk/>
          <pc:sldMk cId="2009831717" sldId="495"/>
        </pc:sldMkLst>
      </pc:sldChg>
      <pc:sldChg chg="modSp new del mod">
        <pc:chgData name="Pastor Jason Kauranen" userId="e0c3930084765aaa" providerId="LiveId" clId="{A438F859-A371-4CA2-BA51-2B86427404E9}" dt="2026-06-07T10:43:14.238" v="4221" actId="47"/>
        <pc:sldMkLst>
          <pc:docMk/>
          <pc:sldMk cId="2233141010" sldId="496"/>
        </pc:sldMkLst>
      </pc:sldChg>
      <pc:sldChg chg="modSp new del mod">
        <pc:chgData name="Pastor Jason Kauranen" userId="e0c3930084765aaa" providerId="LiveId" clId="{A438F859-A371-4CA2-BA51-2B86427404E9}" dt="2026-06-07T10:43:15.933" v="4222" actId="47"/>
        <pc:sldMkLst>
          <pc:docMk/>
          <pc:sldMk cId="435879235" sldId="497"/>
        </pc:sldMkLst>
      </pc:sldChg>
      <pc:sldChg chg="modSp new del mod">
        <pc:chgData name="Pastor Jason Kauranen" userId="e0c3930084765aaa" providerId="LiveId" clId="{A438F859-A371-4CA2-BA51-2B86427404E9}" dt="2026-06-07T10:43:17.577" v="4223" actId="47"/>
        <pc:sldMkLst>
          <pc:docMk/>
          <pc:sldMk cId="3810029075" sldId="49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7315200" cy="9601200"/>
          </a:xfrm>
          <a:prstGeom prst="roundRect">
            <a:avLst>
              <a:gd name="adj" fmla="val 23"/>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400" b="1">
              <a:solidFill>
                <a:srgbClr val="FFFFFF"/>
              </a:solidFill>
              <a:latin typeface="Arial"/>
              <a:ea typeface="Arial"/>
              <a:cs typeface="Arial"/>
              <a:sym typeface="Arial"/>
            </a:endParaRPr>
          </a:p>
        </p:txBody>
      </p:sp>
      <p:sp>
        <p:nvSpPr>
          <p:cNvPr id="4" name="Google Shape;4;n"/>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 name="Google Shape;5;n"/>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 name="Google Shape;83;p1: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1AB5F192-C48C-E416-7386-704414948E40}"/>
            </a:ext>
          </a:extLst>
        </p:cNvPr>
        <p:cNvGrpSpPr/>
        <p:nvPr/>
      </p:nvGrpSpPr>
      <p:grpSpPr>
        <a:xfrm>
          <a:off x="0" y="0"/>
          <a:ext cx="0" cy="0"/>
          <a:chOff x="0" y="0"/>
          <a:chExt cx="0" cy="0"/>
        </a:xfrm>
      </p:grpSpPr>
      <p:sp>
        <p:nvSpPr>
          <p:cNvPr id="87" name="Google Shape;87;p2:notes">
            <a:extLst>
              <a:ext uri="{FF2B5EF4-FFF2-40B4-BE49-F238E27FC236}">
                <a16:creationId xmlns:a16="http://schemas.microsoft.com/office/drawing/2014/main" id="{0F6196A7-8080-AEE5-FB75-3D582E423C75}"/>
              </a:ext>
            </a:extLst>
          </p:cNvPr>
          <p:cNvSpPr txBox="1">
            <a:spLocks noGrp="1"/>
          </p:cNvSpPr>
          <p:nvPr>
            <p:ph type="body" idx="1"/>
          </p:nvPr>
        </p:nvSpPr>
        <p:spPr>
          <a:xfrm>
            <a:off x="731838" y="4560888"/>
            <a:ext cx="5848350" cy="4318000"/>
          </a:xfrm>
          <a:prstGeom prst="rect">
            <a:avLst/>
          </a:prstGeom>
        </p:spPr>
        <p:txBody>
          <a:bodyPr spcFirstLastPara="1" wrap="square" lIns="0" tIns="0" rIns="0" bIns="0" anchor="t" anchorCtr="0">
            <a:noAutofit/>
          </a:bodyPr>
          <a:lstStyle/>
          <a:p>
            <a:pPr marL="0" lvl="0" indent="0" algn="l" rtl="0">
              <a:spcBef>
                <a:spcPts val="360"/>
              </a:spcBef>
              <a:spcAft>
                <a:spcPts val="0"/>
              </a:spcAft>
              <a:buNone/>
            </a:pPr>
            <a:endParaRPr/>
          </a:p>
        </p:txBody>
      </p:sp>
      <p:sp>
        <p:nvSpPr>
          <p:cNvPr id="88" name="Google Shape;88;p2:notes">
            <a:extLst>
              <a:ext uri="{FF2B5EF4-FFF2-40B4-BE49-F238E27FC236}">
                <a16:creationId xmlns:a16="http://schemas.microsoft.com/office/drawing/2014/main" id="{BBE99C64-CDC4-E605-3C6B-DD88882B64E6}"/>
              </a:ext>
            </a:extLst>
          </p:cNvPr>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7924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8: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p38: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
        <p:cNvGrpSpPr/>
        <p:nvPr/>
      </p:nvGrpSpPr>
      <p:grpSpPr>
        <a:xfrm>
          <a:off x="0" y="0"/>
          <a:ext cx="0" cy="0"/>
          <a:chOff x="0" y="0"/>
          <a:chExt cx="0" cy="0"/>
        </a:xfrm>
      </p:grpSpPr>
      <p:sp>
        <p:nvSpPr>
          <p:cNvPr id="13" name="Google Shape;13;p40"/>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 name="Google Shape;14;p40"/>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0"/>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0"/>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lvl="0"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1pPr>
            <a:lvl2pPr marL="0" lvl="1"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2pPr>
            <a:lvl3pPr marL="0" lvl="2"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3pPr>
            <a:lvl4pPr marL="0" lvl="3"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4pPr>
            <a:lvl5pPr marL="0" lvl="4"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5pPr>
            <a:lvl6pPr marL="0" lvl="5"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6pPr>
            <a:lvl7pPr marL="0" lvl="6"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7pPr>
            <a:lvl8pPr marL="0" lvl="7"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8pPr>
            <a:lvl9pPr marL="0" lvl="8"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6"/>
        <p:cNvGrpSpPr/>
        <p:nvPr/>
      </p:nvGrpSpPr>
      <p:grpSpPr>
        <a:xfrm>
          <a:off x="0" y="0"/>
          <a:ext cx="0" cy="0"/>
          <a:chOff x="0" y="0"/>
          <a:chExt cx="0" cy="0"/>
        </a:xfrm>
      </p:grpSpPr>
      <p:sp>
        <p:nvSpPr>
          <p:cNvPr id="7" name="Google Shape;7;p39"/>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marR="0" lvl="0"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R="0" lvl="1"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2pPr>
            <a:lvl3pPr marR="0" lvl="2"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3pPr>
            <a:lvl4pPr marR="0" lvl="3"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4pPr>
            <a:lvl5pPr marR="0" lvl="4"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5pPr>
            <a:lvl6pPr marR="0" lvl="5"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6pPr>
            <a:lvl7pPr marR="0" lvl="6"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7pPr>
            <a:lvl8pPr marR="0" lvl="7"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8pPr>
            <a:lvl9pPr marR="0" lvl="8"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9pPr>
          </a:lstStyle>
          <a:p>
            <a:endParaRPr/>
          </a:p>
        </p:txBody>
      </p:sp>
      <p:sp>
        <p:nvSpPr>
          <p:cNvPr id="8" name="Google Shape;8;p39"/>
          <p:cNvSpPr txBox="1">
            <a:spLocks noGrp="1"/>
          </p:cNvSpPr>
          <p:nvPr>
            <p:ph type="body" idx="1"/>
          </p:nvPr>
        </p:nvSpPr>
        <p:spPr>
          <a:xfrm>
            <a:off x="685800" y="1981200"/>
            <a:ext cx="7769225" cy="4111625"/>
          </a:xfrm>
          <a:prstGeom prst="rect">
            <a:avLst/>
          </a:prstGeom>
          <a:noFill/>
          <a:ln>
            <a:noFill/>
          </a:ln>
        </p:spPr>
        <p:txBody>
          <a:bodyPr spcFirstLastPara="1" wrap="square" lIns="90000" tIns="46800" rIns="90000" bIns="46800" anchor="t" anchorCtr="0">
            <a:noAutofit/>
          </a:bodyPr>
          <a:lstStyle>
            <a:lvl1pPr marL="457200" marR="0" lvl="0" indent="-228600" algn="ctr" rtl="0">
              <a:spcBef>
                <a:spcPts val="135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L="914400" marR="0" lvl="1" indent="-228600" algn="l" rtl="0">
              <a:spcBef>
                <a:spcPts val="700"/>
              </a:spcBef>
              <a:spcAft>
                <a:spcPts val="0"/>
              </a:spcAft>
              <a:buSzPts val="1400"/>
              <a:buNone/>
              <a:defRPr sz="28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60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 name="Google Shape;9;p39"/>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0" name="Google Shape;10;p39"/>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1" name="Google Shape;11;p39"/>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L="0" marR="0" lvl="1"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2pPr>
            <a:lvl3pPr marL="0" marR="0" lvl="2"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3pPr>
            <a:lvl4pPr marL="0" marR="0" lvl="3"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4pPr>
            <a:lvl5pPr marL="0" marR="0" lvl="4"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5pPr>
            <a:lvl6pPr marL="0" marR="0" lvl="5"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6pPr>
            <a:lvl7pPr marL="0" marR="0" lvl="6"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7pPr>
            <a:lvl8pPr marL="0" marR="0" lvl="7"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8pPr>
            <a:lvl9pPr marL="0" marR="0" lvl="8"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mailto:SLBM@gmail.or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C37C-9FC7-1565-8D12-DB314483530E}"/>
              </a:ext>
            </a:extLst>
          </p:cNvPr>
          <p:cNvSpPr>
            <a:spLocks noGrp="1"/>
          </p:cNvSpPr>
          <p:nvPr>
            <p:ph type="title"/>
          </p:nvPr>
        </p:nvSpPr>
        <p:spPr/>
        <p:txBody>
          <a:bodyPr/>
          <a:lstStyle/>
          <a:p>
            <a:r>
              <a:rPr lang="en-US" sz="4800" dirty="0"/>
              <a:t>Please respect the Word of God as it is being taught by </a:t>
            </a:r>
            <a:br>
              <a:rPr lang="en-US" sz="4800" dirty="0"/>
            </a:br>
            <a:r>
              <a:rPr lang="en-US" sz="4800" dirty="0"/>
              <a:t>shutting off all cell phones </a:t>
            </a:r>
            <a:r>
              <a:rPr lang="en-US" sz="4800"/>
              <a:t>and electronics, giving your </a:t>
            </a:r>
            <a:r>
              <a:rPr lang="en-US" sz="4800" dirty="0"/>
              <a:t>undivided attention while service is in session.</a:t>
            </a:r>
            <a:br>
              <a:rPr lang="en-US" sz="4800" dirty="0"/>
            </a:br>
            <a:br>
              <a:rPr lang="en-US" sz="4800" dirty="0"/>
            </a:br>
            <a:r>
              <a:rPr lang="en-US" sz="4800" dirty="0"/>
              <a:t>Thank you! SLBM</a:t>
            </a:r>
          </a:p>
        </p:txBody>
      </p:sp>
    </p:spTree>
    <p:extLst>
      <p:ext uri="{BB962C8B-B14F-4D97-AF65-F5344CB8AC3E}">
        <p14:creationId xmlns:p14="http://schemas.microsoft.com/office/powerpoint/2010/main" val="1405187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1338F-4C7B-F5F7-3442-D88F8EB63D5F}"/>
              </a:ext>
            </a:extLst>
          </p:cNvPr>
          <p:cNvSpPr>
            <a:spLocks noGrp="1"/>
          </p:cNvSpPr>
          <p:nvPr>
            <p:ph type="title"/>
          </p:nvPr>
        </p:nvSpPr>
        <p:spPr/>
        <p:txBody>
          <a:bodyPr/>
          <a:lstStyle/>
          <a:p>
            <a:r>
              <a:rPr lang="en-US" sz="4800" dirty="0"/>
              <a:t>2nd - This person is a thief </a:t>
            </a:r>
            <a:br>
              <a:rPr lang="en-US" sz="4800" dirty="0"/>
            </a:br>
            <a:br>
              <a:rPr lang="en-US" sz="4800" dirty="0"/>
            </a:br>
            <a:r>
              <a:rPr lang="en-US" sz="4800" dirty="0"/>
              <a:t>- taking possession of what is not his own, through jealousy, covetousness, or any other MSA by acting on it. </a:t>
            </a:r>
          </a:p>
        </p:txBody>
      </p:sp>
    </p:spTree>
    <p:extLst>
      <p:ext uri="{BB962C8B-B14F-4D97-AF65-F5344CB8AC3E}">
        <p14:creationId xmlns:p14="http://schemas.microsoft.com/office/powerpoint/2010/main" val="3916542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E41EF-3582-A940-3DD8-C7B957A6B14C}"/>
              </a:ext>
            </a:extLst>
          </p:cNvPr>
          <p:cNvSpPr>
            <a:spLocks noGrp="1"/>
          </p:cNvSpPr>
          <p:nvPr>
            <p:ph type="title"/>
          </p:nvPr>
        </p:nvSpPr>
        <p:spPr/>
        <p:txBody>
          <a:bodyPr/>
          <a:lstStyle/>
          <a:p>
            <a:r>
              <a:rPr lang="en-US" sz="4400" dirty="0"/>
              <a:t>3rd - This person is an extortionist</a:t>
            </a:r>
            <a:br>
              <a:rPr lang="en-US" sz="4400" dirty="0"/>
            </a:br>
            <a:br>
              <a:rPr lang="en-US" sz="4400" dirty="0"/>
            </a:br>
            <a:r>
              <a:rPr lang="en-US" sz="4400" dirty="0"/>
              <a:t>- using threats or physical force, to mainly exploit vulnerabilities by enacting fear upon or manipulating the victim for selfish gain.</a:t>
            </a:r>
          </a:p>
        </p:txBody>
      </p:sp>
    </p:spTree>
    <p:extLst>
      <p:ext uri="{BB962C8B-B14F-4D97-AF65-F5344CB8AC3E}">
        <p14:creationId xmlns:p14="http://schemas.microsoft.com/office/powerpoint/2010/main" val="1864487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F6761-CBC8-2F9C-F03A-5345A70A2397}"/>
              </a:ext>
            </a:extLst>
          </p:cNvPr>
          <p:cNvSpPr>
            <a:spLocks noGrp="1"/>
          </p:cNvSpPr>
          <p:nvPr>
            <p:ph type="title"/>
          </p:nvPr>
        </p:nvSpPr>
        <p:spPr/>
        <p:txBody>
          <a:bodyPr/>
          <a:lstStyle/>
          <a:p>
            <a:r>
              <a:rPr lang="en-US" sz="4400" dirty="0"/>
              <a:t>4th - This person is a liar </a:t>
            </a:r>
            <a:br>
              <a:rPr lang="en-US" sz="4400" dirty="0"/>
            </a:br>
            <a:br>
              <a:rPr lang="en-US" sz="4400" dirty="0"/>
            </a:br>
            <a:r>
              <a:rPr lang="en-US" sz="4400" dirty="0"/>
              <a:t>- through misrepresentation, because they know where the lost objects of value rightfully belong but don’t tell truth or mislead to the facts … again for unlawful personal gain.</a:t>
            </a:r>
          </a:p>
        </p:txBody>
      </p:sp>
    </p:spTree>
    <p:extLst>
      <p:ext uri="{BB962C8B-B14F-4D97-AF65-F5344CB8AC3E}">
        <p14:creationId xmlns:p14="http://schemas.microsoft.com/office/powerpoint/2010/main" val="2010258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0457E-9FDA-37A0-DEC4-C18AE30D8D0C}"/>
              </a:ext>
            </a:extLst>
          </p:cNvPr>
          <p:cNvSpPr>
            <a:spLocks noGrp="1"/>
          </p:cNvSpPr>
          <p:nvPr>
            <p:ph type="title"/>
          </p:nvPr>
        </p:nvSpPr>
        <p:spPr/>
        <p:txBody>
          <a:bodyPr/>
          <a:lstStyle/>
          <a:p>
            <a:r>
              <a:rPr lang="en-US" sz="4400" dirty="0"/>
              <a:t>5</a:t>
            </a:r>
            <a:r>
              <a:rPr lang="en-US" sz="4400" baseline="30000" dirty="0"/>
              <a:t>th</a:t>
            </a:r>
            <a:r>
              <a:rPr lang="en-US" sz="4400" dirty="0"/>
              <a:t> - This person is a fraud</a:t>
            </a:r>
            <a:br>
              <a:rPr lang="en-US" sz="4400" dirty="0"/>
            </a:br>
            <a:br>
              <a:rPr lang="en-US" sz="4400" dirty="0"/>
            </a:br>
            <a:r>
              <a:rPr lang="en-US" sz="4400" dirty="0"/>
              <a:t>- which is characterized by lies or a false tongue; knowing and then lying to cover it up by making an oath that stands on sifting sand and not truth. </a:t>
            </a:r>
          </a:p>
        </p:txBody>
      </p:sp>
    </p:spTree>
    <p:extLst>
      <p:ext uri="{BB962C8B-B14F-4D97-AF65-F5344CB8AC3E}">
        <p14:creationId xmlns:p14="http://schemas.microsoft.com/office/powerpoint/2010/main" val="345620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5459E-2B29-282D-D65E-7D231DDED8EC}"/>
              </a:ext>
            </a:extLst>
          </p:cNvPr>
          <p:cNvSpPr>
            <a:spLocks noGrp="1"/>
          </p:cNvSpPr>
          <p:nvPr>
            <p:ph type="title"/>
          </p:nvPr>
        </p:nvSpPr>
        <p:spPr/>
        <p:txBody>
          <a:bodyPr/>
          <a:lstStyle/>
          <a:p>
            <a:r>
              <a:rPr lang="en-US" sz="4400" dirty="0"/>
              <a:t>Lev 6:4 then it shall be, when he sins and becomes guilty, that he shall restore what he took by robbery or what he got by extortion, or the deposit which was entrusted to him or the lost thing which he found,</a:t>
            </a:r>
          </a:p>
        </p:txBody>
      </p:sp>
    </p:spTree>
    <p:extLst>
      <p:ext uri="{BB962C8B-B14F-4D97-AF65-F5344CB8AC3E}">
        <p14:creationId xmlns:p14="http://schemas.microsoft.com/office/powerpoint/2010/main" val="4137260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702C3-A205-5C1F-3C50-9806196A62A2}"/>
              </a:ext>
            </a:extLst>
          </p:cNvPr>
          <p:cNvSpPr>
            <a:spLocks noGrp="1"/>
          </p:cNvSpPr>
          <p:nvPr>
            <p:ph type="title"/>
          </p:nvPr>
        </p:nvSpPr>
        <p:spPr/>
        <p:txBody>
          <a:bodyPr/>
          <a:lstStyle/>
          <a:p>
            <a:r>
              <a:rPr lang="en-US" sz="4400" dirty="0"/>
              <a:t>‘he shall restore’ – </a:t>
            </a:r>
            <a:r>
              <a:rPr lang="en-US" sz="4400" dirty="0" err="1"/>
              <a:t>wə·hê·šîḇ</a:t>
            </a:r>
            <a:br>
              <a:rPr lang="en-US" sz="4400" dirty="0"/>
            </a:br>
            <a:r>
              <a:rPr lang="en-US" sz="4400" dirty="0"/>
              <a:t>From the root &gt; </a:t>
            </a:r>
            <a:r>
              <a:rPr lang="en-US" sz="4400" i="1" dirty="0" err="1"/>
              <a:t>shuwb</a:t>
            </a:r>
            <a:r>
              <a:rPr lang="en-US" sz="4400" i="1" dirty="0"/>
              <a:t> </a:t>
            </a:r>
            <a:br>
              <a:rPr lang="en-US" sz="4400" dirty="0"/>
            </a:br>
            <a:r>
              <a:rPr lang="en-US" sz="4400" dirty="0"/>
              <a:t>– (H7725 </a:t>
            </a:r>
            <a:r>
              <a:rPr lang="en-US" sz="4400" dirty="0" err="1"/>
              <a:t>shōōb</a:t>
            </a:r>
            <a:r>
              <a:rPr lang="en-US" sz="4400" dirty="0"/>
              <a:t>) </a:t>
            </a:r>
            <a:br>
              <a:rPr lang="en-US" sz="4400" dirty="0"/>
            </a:br>
            <a:br>
              <a:rPr lang="en-US" sz="4400" dirty="0"/>
            </a:br>
            <a:r>
              <a:rPr lang="en-US" sz="4400" dirty="0"/>
              <a:t>= Return or restore; </a:t>
            </a:r>
            <a:br>
              <a:rPr lang="en-US" sz="4400" dirty="0"/>
            </a:br>
            <a:r>
              <a:rPr lang="en-US" sz="4400" dirty="0"/>
              <a:t>= to turn back(away from), repent</a:t>
            </a:r>
            <a:br>
              <a:rPr lang="en-US" sz="4400" dirty="0"/>
            </a:br>
            <a:br>
              <a:rPr lang="en-US" sz="4400" dirty="0"/>
            </a:br>
            <a:r>
              <a:rPr lang="en-US" sz="4400" dirty="0"/>
              <a:t>*to go back to the rightful place or starting point. </a:t>
            </a:r>
            <a:br>
              <a:rPr lang="en-US" sz="4400" dirty="0"/>
            </a:br>
            <a:endParaRPr lang="en-US" sz="4400" dirty="0"/>
          </a:p>
        </p:txBody>
      </p:sp>
    </p:spTree>
    <p:extLst>
      <p:ext uri="{BB962C8B-B14F-4D97-AF65-F5344CB8AC3E}">
        <p14:creationId xmlns:p14="http://schemas.microsoft.com/office/powerpoint/2010/main" val="1283338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CD214-986A-8084-C45C-B86E7DDCBC48}"/>
              </a:ext>
            </a:extLst>
          </p:cNvPr>
          <p:cNvSpPr>
            <a:spLocks noGrp="1"/>
          </p:cNvSpPr>
          <p:nvPr>
            <p:ph type="title"/>
          </p:nvPr>
        </p:nvSpPr>
        <p:spPr/>
        <p:txBody>
          <a:bodyPr/>
          <a:lstStyle/>
          <a:p>
            <a:r>
              <a:rPr lang="en-US" sz="4400" dirty="0"/>
              <a:t>Lev 6:5 or anything about which he swore falsely; he shall make restitution for it in full and add to it one-fifth more. He shall give it to the one to whom it belongs on the day he presents his guilt offering. </a:t>
            </a:r>
          </a:p>
        </p:txBody>
      </p:sp>
    </p:spTree>
    <p:extLst>
      <p:ext uri="{BB962C8B-B14F-4D97-AF65-F5344CB8AC3E}">
        <p14:creationId xmlns:p14="http://schemas.microsoft.com/office/powerpoint/2010/main" val="2818375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AECCC-0F84-BFC7-B550-B72474EFBE7D}"/>
              </a:ext>
            </a:extLst>
          </p:cNvPr>
          <p:cNvSpPr>
            <a:spLocks noGrp="1"/>
          </p:cNvSpPr>
          <p:nvPr>
            <p:ph type="title"/>
          </p:nvPr>
        </p:nvSpPr>
        <p:spPr/>
        <p:txBody>
          <a:bodyPr/>
          <a:lstStyle/>
          <a:p>
            <a:r>
              <a:rPr lang="en-US" sz="4400" dirty="0"/>
              <a:t>‘shall make restitution’ - </a:t>
            </a:r>
            <a:r>
              <a:rPr lang="en-US" sz="4400" i="1" dirty="0" err="1"/>
              <a:t>wə·šil·lam</a:t>
            </a:r>
            <a:r>
              <a:rPr lang="en-US" sz="4400" i="1" dirty="0"/>
              <a:t> </a:t>
            </a:r>
            <a:br>
              <a:rPr lang="en-US" sz="4400" dirty="0"/>
            </a:br>
            <a:r>
              <a:rPr lang="en-US" sz="4400" dirty="0"/>
              <a:t>The primitive root &gt; </a:t>
            </a:r>
            <a:r>
              <a:rPr lang="en-US" sz="4400" i="1" dirty="0" err="1"/>
              <a:t>shalam</a:t>
            </a:r>
            <a:r>
              <a:rPr lang="en-US" sz="4400" dirty="0"/>
              <a:t> (H7999 shah-LAHM)</a:t>
            </a:r>
            <a:br>
              <a:rPr lang="en-US" sz="4400" dirty="0"/>
            </a:br>
            <a:br>
              <a:rPr lang="en-US" sz="4400" dirty="0"/>
            </a:br>
            <a:r>
              <a:rPr lang="en-US" sz="4400" dirty="0"/>
              <a:t>= make amends or an end, finish;</a:t>
            </a:r>
            <a:br>
              <a:rPr lang="en-US" sz="4400" dirty="0"/>
            </a:br>
            <a:r>
              <a:rPr lang="en-US" sz="4400" dirty="0"/>
              <a:t>= give again, make good or repay.</a:t>
            </a:r>
            <a:br>
              <a:rPr lang="en-US" sz="4400" dirty="0"/>
            </a:br>
            <a:br>
              <a:rPr lang="en-US" sz="4400" dirty="0"/>
            </a:br>
            <a:r>
              <a:rPr lang="en-US" sz="4400" dirty="0"/>
              <a:t>* the act of bringing something to a full, satisfactory conclusion </a:t>
            </a:r>
            <a:br>
              <a:rPr lang="en-US" sz="4400" dirty="0"/>
            </a:br>
            <a:endParaRPr lang="en-US" sz="4400" dirty="0"/>
          </a:p>
        </p:txBody>
      </p:sp>
    </p:spTree>
    <p:extLst>
      <p:ext uri="{BB962C8B-B14F-4D97-AF65-F5344CB8AC3E}">
        <p14:creationId xmlns:p14="http://schemas.microsoft.com/office/powerpoint/2010/main" val="4158036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25D81-A13C-2E1F-5894-606C2C39E4E8}"/>
              </a:ext>
            </a:extLst>
          </p:cNvPr>
          <p:cNvSpPr>
            <a:spLocks noGrp="1"/>
          </p:cNvSpPr>
          <p:nvPr>
            <p:ph type="title"/>
          </p:nvPr>
        </p:nvSpPr>
        <p:spPr/>
        <p:txBody>
          <a:bodyPr/>
          <a:lstStyle/>
          <a:p>
            <a:r>
              <a:rPr lang="en-US" sz="4400" dirty="0"/>
              <a:t>Mat 22:29 But Jesus answered and said to them, “You are mistaken, not understanding the Scriptures nor the power of God. </a:t>
            </a:r>
          </a:p>
        </p:txBody>
      </p:sp>
    </p:spTree>
    <p:extLst>
      <p:ext uri="{BB962C8B-B14F-4D97-AF65-F5344CB8AC3E}">
        <p14:creationId xmlns:p14="http://schemas.microsoft.com/office/powerpoint/2010/main" val="1768234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24D91-BD5C-7215-1227-5B7CBD8D27C7}"/>
              </a:ext>
            </a:extLst>
          </p:cNvPr>
          <p:cNvSpPr>
            <a:spLocks noGrp="1"/>
          </p:cNvSpPr>
          <p:nvPr>
            <p:ph type="title"/>
          </p:nvPr>
        </p:nvSpPr>
        <p:spPr/>
        <p:txBody>
          <a:bodyPr/>
          <a:lstStyle/>
          <a:p>
            <a:r>
              <a:rPr lang="en-US" sz="4400" dirty="0"/>
              <a:t>Mat 22:37 And He said to him, </a:t>
            </a:r>
            <a:br>
              <a:rPr lang="en-US" sz="4400" dirty="0"/>
            </a:br>
            <a:r>
              <a:rPr lang="en-US" sz="4400" dirty="0"/>
              <a:t>“ ‘You shall love the Lord your God with all your heart, and </a:t>
            </a:r>
            <a:br>
              <a:rPr lang="en-US" sz="4400" dirty="0"/>
            </a:br>
            <a:r>
              <a:rPr lang="en-US" sz="4400" dirty="0"/>
              <a:t>with all your soul, and with all your mind.’ </a:t>
            </a:r>
          </a:p>
        </p:txBody>
      </p:sp>
    </p:spTree>
    <p:extLst>
      <p:ext uri="{BB962C8B-B14F-4D97-AF65-F5344CB8AC3E}">
        <p14:creationId xmlns:p14="http://schemas.microsoft.com/office/powerpoint/2010/main" val="3967282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Salt and Light Bible Ministries</a:t>
            </a:r>
            <a:br>
              <a:rPr lang="en-US" sz="4800" dirty="0"/>
            </a:br>
            <a:br>
              <a:rPr lang="en-US" sz="4000" dirty="0"/>
            </a:br>
            <a:r>
              <a:rPr lang="en-US" sz="4000" dirty="0"/>
              <a:t>‘A Daily Cross with Thee’ # 071 </a:t>
            </a:r>
            <a:br>
              <a:rPr lang="en-US" sz="4400" dirty="0"/>
            </a:br>
            <a:br>
              <a:rPr lang="en-US" sz="3600" dirty="0"/>
            </a:br>
            <a:r>
              <a:rPr lang="en-US" sz="3400" dirty="0"/>
              <a:t>The Analogies of the Shadows;</a:t>
            </a:r>
            <a:br>
              <a:rPr lang="en-US" sz="3400" dirty="0"/>
            </a:br>
            <a:r>
              <a:rPr lang="en-US" sz="3400" dirty="0"/>
              <a:t>The Reality of the Substance Fulfill in Christ</a:t>
            </a:r>
            <a:br>
              <a:rPr lang="en-US" sz="3400" dirty="0"/>
            </a:br>
            <a:r>
              <a:rPr lang="en-US" sz="3400" dirty="0"/>
              <a:t> - Part 23.</a:t>
            </a:r>
            <a:br>
              <a:rPr lang="en-US" sz="3600" dirty="0"/>
            </a:br>
            <a:br>
              <a:rPr lang="en-US" sz="3600" dirty="0"/>
            </a:br>
            <a:r>
              <a:rPr lang="en-US" sz="4000" dirty="0"/>
              <a:t>Pastor Jason Kauranen</a:t>
            </a:r>
            <a:br>
              <a:rPr lang="en-US" sz="4000" dirty="0"/>
            </a:br>
            <a:r>
              <a:rPr lang="en-US" sz="4000" dirty="0"/>
              <a:t>Sunday June 7, 2026 </a:t>
            </a:r>
            <a:endParaRP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B1621-5D32-38A7-3C35-171FAE5AB04B}"/>
              </a:ext>
            </a:extLst>
          </p:cNvPr>
          <p:cNvSpPr>
            <a:spLocks noGrp="1"/>
          </p:cNvSpPr>
          <p:nvPr>
            <p:ph type="title"/>
          </p:nvPr>
        </p:nvSpPr>
        <p:spPr/>
        <p:txBody>
          <a:bodyPr/>
          <a:lstStyle/>
          <a:p>
            <a:r>
              <a:rPr lang="en-US" sz="4400" dirty="0"/>
              <a:t>Mat 22:39 The second is like it, ‘You shall love your neighbor </a:t>
            </a:r>
            <a:br>
              <a:rPr lang="en-US" sz="4400" dirty="0"/>
            </a:br>
            <a:r>
              <a:rPr lang="en-US" sz="4400" dirty="0"/>
              <a:t>as yourself.’ </a:t>
            </a:r>
            <a:br>
              <a:rPr lang="en-US" sz="4400" dirty="0"/>
            </a:br>
            <a:br>
              <a:rPr lang="en-US" sz="4400" dirty="0"/>
            </a:br>
            <a:r>
              <a:rPr lang="en-US" sz="4400" dirty="0"/>
              <a:t> Mat 22:40 On these two commandments depend the </a:t>
            </a:r>
            <a:br>
              <a:rPr lang="en-US" sz="4400" dirty="0"/>
            </a:br>
            <a:r>
              <a:rPr lang="en-US" sz="4400" dirty="0"/>
              <a:t>whole Law and the Prophets.” </a:t>
            </a:r>
            <a:br>
              <a:rPr lang="en-US" sz="4400" dirty="0"/>
            </a:br>
            <a:endParaRPr lang="en-US" sz="4400" dirty="0"/>
          </a:p>
        </p:txBody>
      </p:sp>
    </p:spTree>
    <p:extLst>
      <p:ext uri="{BB962C8B-B14F-4D97-AF65-F5344CB8AC3E}">
        <p14:creationId xmlns:p14="http://schemas.microsoft.com/office/powerpoint/2010/main" val="1388830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33071-8800-A459-02D3-2D74440CA244}"/>
              </a:ext>
            </a:extLst>
          </p:cNvPr>
          <p:cNvSpPr>
            <a:spLocks noGrp="1"/>
          </p:cNvSpPr>
          <p:nvPr>
            <p:ph type="title"/>
          </p:nvPr>
        </p:nvSpPr>
        <p:spPr/>
        <p:txBody>
          <a:bodyPr/>
          <a:lstStyle/>
          <a:p>
            <a:r>
              <a:rPr lang="en-US" sz="4400" dirty="0"/>
              <a:t>Lev 6:5 or anything about which he swore falsely; </a:t>
            </a:r>
            <a:r>
              <a:rPr lang="en-US" sz="4400" u="sng" dirty="0"/>
              <a:t>he shall make restitution for it in full and add to it one-fifth more</a:t>
            </a:r>
            <a:r>
              <a:rPr lang="en-US" sz="4400" dirty="0"/>
              <a:t>. He shall give it to the one to whom it belongs on the day he presents his guilt offering. </a:t>
            </a:r>
          </a:p>
        </p:txBody>
      </p:sp>
    </p:spTree>
    <p:extLst>
      <p:ext uri="{BB962C8B-B14F-4D97-AF65-F5344CB8AC3E}">
        <p14:creationId xmlns:p14="http://schemas.microsoft.com/office/powerpoint/2010/main" val="1112570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C329E-9E67-4639-D2E1-ECA890F60730}"/>
              </a:ext>
            </a:extLst>
          </p:cNvPr>
          <p:cNvSpPr>
            <a:spLocks noGrp="1"/>
          </p:cNvSpPr>
          <p:nvPr>
            <p:ph type="title"/>
          </p:nvPr>
        </p:nvSpPr>
        <p:spPr/>
        <p:txBody>
          <a:bodyPr/>
          <a:lstStyle/>
          <a:p>
            <a:r>
              <a:rPr lang="en-US" sz="4400" dirty="0"/>
              <a:t>Principle: Believers seeking forgiveness from God requires actively making things right with the person you have harmed first. </a:t>
            </a:r>
          </a:p>
        </p:txBody>
      </p:sp>
    </p:spTree>
    <p:extLst>
      <p:ext uri="{BB962C8B-B14F-4D97-AF65-F5344CB8AC3E}">
        <p14:creationId xmlns:p14="http://schemas.microsoft.com/office/powerpoint/2010/main" val="208861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F4DFB-7D12-02D3-80AA-F88346D479EE}"/>
              </a:ext>
            </a:extLst>
          </p:cNvPr>
          <p:cNvSpPr>
            <a:spLocks noGrp="1"/>
          </p:cNvSpPr>
          <p:nvPr>
            <p:ph type="title"/>
          </p:nvPr>
        </p:nvSpPr>
        <p:spPr/>
        <p:txBody>
          <a:bodyPr/>
          <a:lstStyle/>
          <a:p>
            <a:r>
              <a:rPr lang="en-US" sz="4400" dirty="0"/>
              <a:t>Mat 5:23 Therefore if you are presenting your offering at the altar, and there remember that your brother has something against you, </a:t>
            </a:r>
          </a:p>
        </p:txBody>
      </p:sp>
    </p:spTree>
    <p:extLst>
      <p:ext uri="{BB962C8B-B14F-4D97-AF65-F5344CB8AC3E}">
        <p14:creationId xmlns:p14="http://schemas.microsoft.com/office/powerpoint/2010/main" val="3403324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6E5CC-A9FF-3DA5-A279-7BEABCC4CC55}"/>
              </a:ext>
            </a:extLst>
          </p:cNvPr>
          <p:cNvSpPr>
            <a:spLocks noGrp="1"/>
          </p:cNvSpPr>
          <p:nvPr>
            <p:ph type="title"/>
          </p:nvPr>
        </p:nvSpPr>
        <p:spPr/>
        <p:txBody>
          <a:bodyPr/>
          <a:lstStyle/>
          <a:p>
            <a:r>
              <a:rPr lang="en-US" sz="4400" dirty="0"/>
              <a:t>Mat 5:24 leave your offering there before the altar and go; first be reconciled to your brother, and then come and present your offering. </a:t>
            </a:r>
          </a:p>
        </p:txBody>
      </p:sp>
    </p:spTree>
    <p:extLst>
      <p:ext uri="{BB962C8B-B14F-4D97-AF65-F5344CB8AC3E}">
        <p14:creationId xmlns:p14="http://schemas.microsoft.com/office/powerpoint/2010/main" val="2321571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7DD42-2E94-113E-24E0-D289B85622F4}"/>
              </a:ext>
            </a:extLst>
          </p:cNvPr>
          <p:cNvSpPr>
            <a:spLocks noGrp="1"/>
          </p:cNvSpPr>
          <p:nvPr>
            <p:ph type="title"/>
          </p:nvPr>
        </p:nvSpPr>
        <p:spPr/>
        <p:txBody>
          <a:bodyPr/>
          <a:lstStyle/>
          <a:p>
            <a:r>
              <a:rPr lang="en-US" sz="4400" dirty="0"/>
              <a:t>Lev 6:6 Then he shall bring to the priest his guilt offering to the Lord, a ram without defect from the flock, according to your valuation, for a guilt offering, </a:t>
            </a:r>
          </a:p>
        </p:txBody>
      </p:sp>
    </p:spTree>
    <p:extLst>
      <p:ext uri="{BB962C8B-B14F-4D97-AF65-F5344CB8AC3E}">
        <p14:creationId xmlns:p14="http://schemas.microsoft.com/office/powerpoint/2010/main" val="16332695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AD30B-3FBA-F373-4DBF-86AFC673798D}"/>
              </a:ext>
            </a:extLst>
          </p:cNvPr>
          <p:cNvSpPr>
            <a:spLocks noGrp="1"/>
          </p:cNvSpPr>
          <p:nvPr>
            <p:ph type="title"/>
          </p:nvPr>
        </p:nvSpPr>
        <p:spPr/>
        <p:txBody>
          <a:bodyPr/>
          <a:lstStyle/>
          <a:p>
            <a:r>
              <a:rPr lang="en-US" sz="4400" dirty="0"/>
              <a:t>Lev 6:7 and the priest shall make atonement for him before the Lord, and he will be forgiven for any one of the things which he may have done to incur guilt.” </a:t>
            </a:r>
          </a:p>
        </p:txBody>
      </p:sp>
    </p:spTree>
    <p:extLst>
      <p:ext uri="{BB962C8B-B14F-4D97-AF65-F5344CB8AC3E}">
        <p14:creationId xmlns:p14="http://schemas.microsoft.com/office/powerpoint/2010/main" val="2508341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83879-EB3F-C80A-11F7-5A42C3653DBC}"/>
              </a:ext>
            </a:extLst>
          </p:cNvPr>
          <p:cNvSpPr>
            <a:spLocks noGrp="1"/>
          </p:cNvSpPr>
          <p:nvPr>
            <p:ph type="title"/>
          </p:nvPr>
        </p:nvSpPr>
        <p:spPr/>
        <p:txBody>
          <a:bodyPr/>
          <a:lstStyle/>
          <a:p>
            <a:r>
              <a:rPr lang="en-US" sz="4400" dirty="0"/>
              <a:t>Sin offering and Guilt/Trespass offering was mandatory to the Israelites, as we, believers in Christ are commanded through the rebound technique, </a:t>
            </a:r>
            <a:br>
              <a:rPr lang="en-US" sz="4400" dirty="0"/>
            </a:br>
            <a:br>
              <a:rPr lang="en-US" sz="4400" dirty="0"/>
            </a:br>
            <a:r>
              <a:rPr lang="en-US" sz="4400" dirty="0"/>
              <a:t>Eph 5:18; 1Th 5:19. </a:t>
            </a:r>
          </a:p>
        </p:txBody>
      </p:sp>
    </p:spTree>
    <p:extLst>
      <p:ext uri="{BB962C8B-B14F-4D97-AF65-F5344CB8AC3E}">
        <p14:creationId xmlns:p14="http://schemas.microsoft.com/office/powerpoint/2010/main" val="2177965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AFC3E-DDC8-AF8B-D21F-4157EEC73220}"/>
              </a:ext>
            </a:extLst>
          </p:cNvPr>
          <p:cNvSpPr>
            <a:spLocks noGrp="1"/>
          </p:cNvSpPr>
          <p:nvPr>
            <p:ph type="title"/>
          </p:nvPr>
        </p:nvSpPr>
        <p:spPr/>
        <p:txBody>
          <a:bodyPr/>
          <a:lstStyle/>
          <a:p>
            <a:r>
              <a:rPr lang="en-US" sz="4400" dirty="0"/>
              <a:t>1Pe 1:10 As to this salvation, </a:t>
            </a:r>
            <a:br>
              <a:rPr lang="en-US" sz="4400" dirty="0"/>
            </a:br>
            <a:r>
              <a:rPr lang="en-US" sz="4400" dirty="0"/>
              <a:t>the prophets who prophesied of the grace that would come to you made careful searches and inquiries, </a:t>
            </a:r>
          </a:p>
        </p:txBody>
      </p:sp>
    </p:spTree>
    <p:extLst>
      <p:ext uri="{BB962C8B-B14F-4D97-AF65-F5344CB8AC3E}">
        <p14:creationId xmlns:p14="http://schemas.microsoft.com/office/powerpoint/2010/main" val="3484930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5FC4-688D-0EB3-0271-7FBC73A290B3}"/>
              </a:ext>
            </a:extLst>
          </p:cNvPr>
          <p:cNvSpPr>
            <a:spLocks noGrp="1"/>
          </p:cNvSpPr>
          <p:nvPr>
            <p:ph type="title"/>
          </p:nvPr>
        </p:nvSpPr>
        <p:spPr/>
        <p:txBody>
          <a:bodyPr/>
          <a:lstStyle/>
          <a:p>
            <a:r>
              <a:rPr lang="en-US" sz="4400" dirty="0"/>
              <a:t>1Pe 1:12 It was revealed to them that they were not serving themselves, but you, in these things which now have been announced to you through those who preached the gospel to you by the Holy Spirit sent from heaven⁠—things into which angels long to look. </a:t>
            </a:r>
          </a:p>
        </p:txBody>
      </p:sp>
    </p:spTree>
    <p:extLst>
      <p:ext uri="{BB962C8B-B14F-4D97-AF65-F5344CB8AC3E}">
        <p14:creationId xmlns:p14="http://schemas.microsoft.com/office/powerpoint/2010/main" val="4107023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9">
          <a:extLst>
            <a:ext uri="{FF2B5EF4-FFF2-40B4-BE49-F238E27FC236}">
              <a16:creationId xmlns:a16="http://schemas.microsoft.com/office/drawing/2014/main" id="{3399D8E9-B7B7-0F59-F6BE-E8F10D589785}"/>
            </a:ext>
          </a:extLst>
        </p:cNvPr>
        <p:cNvGrpSpPr/>
        <p:nvPr/>
      </p:nvGrpSpPr>
      <p:grpSpPr>
        <a:xfrm>
          <a:off x="0" y="0"/>
          <a:ext cx="0" cy="0"/>
          <a:chOff x="0" y="0"/>
          <a:chExt cx="0" cy="0"/>
        </a:xfrm>
      </p:grpSpPr>
      <p:sp>
        <p:nvSpPr>
          <p:cNvPr id="90" name="Google Shape;90;p2">
            <a:extLst>
              <a:ext uri="{FF2B5EF4-FFF2-40B4-BE49-F238E27FC236}">
                <a16:creationId xmlns:a16="http://schemas.microsoft.com/office/drawing/2014/main" id="{898EF765-68A0-ED2B-849E-E8A2678184C9}"/>
              </a:ext>
            </a:extLst>
          </p:cNvPr>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Rebound - 1John 1:9 states, </a:t>
            </a:r>
            <a:br>
              <a:rPr lang="en-US" sz="4800" dirty="0"/>
            </a:br>
            <a:br>
              <a:rPr lang="en-US" sz="4800" dirty="0"/>
            </a:br>
            <a:r>
              <a:rPr lang="en-US" sz="4800" dirty="0"/>
              <a:t>“ If we confess our sins, </a:t>
            </a:r>
            <a:br>
              <a:rPr lang="en-US" sz="4800" dirty="0"/>
            </a:br>
            <a:r>
              <a:rPr lang="en-US" sz="4800" dirty="0"/>
              <a:t>He is faithful and righteous to forgive us our sins and to cleanse us from all unrighteousness”. </a:t>
            </a:r>
            <a:endParaRPr sz="4800" dirty="0"/>
          </a:p>
        </p:txBody>
      </p:sp>
    </p:spTree>
    <p:extLst>
      <p:ext uri="{BB962C8B-B14F-4D97-AF65-F5344CB8AC3E}">
        <p14:creationId xmlns:p14="http://schemas.microsoft.com/office/powerpoint/2010/main" val="2247099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C0576-642E-5D31-B99A-EF1D3796F030}"/>
              </a:ext>
            </a:extLst>
          </p:cNvPr>
          <p:cNvSpPr>
            <a:spLocks noGrp="1"/>
          </p:cNvSpPr>
          <p:nvPr>
            <p:ph type="title"/>
          </p:nvPr>
        </p:nvSpPr>
        <p:spPr/>
        <p:txBody>
          <a:bodyPr/>
          <a:lstStyle/>
          <a:p>
            <a:r>
              <a:rPr lang="en-US" sz="4400" dirty="0"/>
              <a:t>1Pe 1:13 Therefore, prepare your minds for action, keep sober in spirit, fix your hope completely on the grace to be brought to you at the revelation of Jesus Christ. </a:t>
            </a:r>
          </a:p>
        </p:txBody>
      </p:sp>
    </p:spTree>
    <p:extLst>
      <p:ext uri="{BB962C8B-B14F-4D97-AF65-F5344CB8AC3E}">
        <p14:creationId xmlns:p14="http://schemas.microsoft.com/office/powerpoint/2010/main" val="42686090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E08C0-C1DC-F613-AE59-A5074AF6BB21}"/>
              </a:ext>
            </a:extLst>
          </p:cNvPr>
          <p:cNvSpPr>
            <a:spLocks noGrp="1"/>
          </p:cNvSpPr>
          <p:nvPr>
            <p:ph type="title"/>
          </p:nvPr>
        </p:nvSpPr>
        <p:spPr>
          <a:xfrm>
            <a:off x="206189" y="141008"/>
            <a:ext cx="8531225" cy="1139825"/>
          </a:xfrm>
        </p:spPr>
        <p:txBody>
          <a:bodyPr/>
          <a:lstStyle/>
          <a:p>
            <a:r>
              <a:rPr lang="en-US" sz="3600" dirty="0"/>
              <a:t>JESUS FULFILLED THE PEACE OFFERING  </a:t>
            </a:r>
            <a:br>
              <a:rPr lang="en-US" sz="3600" dirty="0"/>
            </a:br>
            <a:r>
              <a:rPr lang="en-US" sz="3600" dirty="0"/>
              <a:t>(Lev 3 - </a:t>
            </a:r>
            <a:r>
              <a:rPr lang="en-US" sz="3600" i="1" dirty="0" err="1"/>
              <a:t>Shelamim</a:t>
            </a:r>
            <a:r>
              <a:rPr lang="en-US" sz="3600" dirty="0"/>
              <a:t>) Represents fellowship and shared communion with God.</a:t>
            </a:r>
            <a:br>
              <a:rPr lang="en-US" sz="3600" dirty="0"/>
            </a:br>
            <a:br>
              <a:rPr lang="en-US" sz="3600" dirty="0"/>
            </a:br>
            <a:r>
              <a:rPr lang="en-US" sz="3600" dirty="0"/>
              <a:t>Rom 5:1-2 Therefore, having been justified by faith, we have peace with God through our Lord Jesus Christ, through whom also we have obtained our introduction by faith into this grace in which we stand; and we exult in hope of the glory of God. </a:t>
            </a:r>
            <a:br>
              <a:rPr lang="en-US" sz="3600" dirty="0"/>
            </a:br>
            <a:endParaRPr lang="en-US" sz="3600" dirty="0"/>
          </a:p>
        </p:txBody>
      </p:sp>
    </p:spTree>
    <p:extLst>
      <p:ext uri="{BB962C8B-B14F-4D97-AF65-F5344CB8AC3E}">
        <p14:creationId xmlns:p14="http://schemas.microsoft.com/office/powerpoint/2010/main" val="2012403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F4CF3-5E6F-3B38-C617-6FD5CEDA24AD}"/>
              </a:ext>
            </a:extLst>
          </p:cNvPr>
          <p:cNvSpPr>
            <a:spLocks noGrp="1"/>
          </p:cNvSpPr>
          <p:nvPr>
            <p:ph type="title"/>
          </p:nvPr>
        </p:nvSpPr>
        <p:spPr/>
        <p:txBody>
          <a:bodyPr/>
          <a:lstStyle/>
          <a:p>
            <a:r>
              <a:rPr lang="en-US" sz="4000" dirty="0"/>
              <a:t>JESUS FULFILLED THE SIN OFFERING </a:t>
            </a:r>
            <a:br>
              <a:rPr lang="en-US" sz="4000" dirty="0"/>
            </a:br>
            <a:r>
              <a:rPr lang="en-US" sz="4000" dirty="0"/>
              <a:t>(Lev 4 - </a:t>
            </a:r>
            <a:r>
              <a:rPr lang="en-US" sz="4000" i="1" dirty="0" err="1"/>
              <a:t>Chattath</a:t>
            </a:r>
            <a:r>
              <a:rPr lang="en-US" sz="4000" dirty="0"/>
              <a:t>) Focuses specifically on atonement and dealing with our sinful nature.</a:t>
            </a:r>
            <a:br>
              <a:rPr lang="en-US" sz="4000" dirty="0"/>
            </a:br>
            <a:br>
              <a:rPr lang="en-US" sz="4000" dirty="0"/>
            </a:br>
            <a:r>
              <a:rPr lang="en-US" sz="4000" dirty="0"/>
              <a:t>2Co 5:21 He made Him who knew no sin to be sin on our behalf, so that we might become the righteousness of God in Him. </a:t>
            </a:r>
            <a:br>
              <a:rPr lang="en-US" sz="4000" dirty="0"/>
            </a:br>
            <a:endParaRPr lang="en-US" sz="4000" dirty="0"/>
          </a:p>
        </p:txBody>
      </p:sp>
    </p:spTree>
    <p:extLst>
      <p:ext uri="{BB962C8B-B14F-4D97-AF65-F5344CB8AC3E}">
        <p14:creationId xmlns:p14="http://schemas.microsoft.com/office/powerpoint/2010/main" val="28659740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86472-1EA1-93C3-2A6F-816F9A96368B}"/>
              </a:ext>
            </a:extLst>
          </p:cNvPr>
          <p:cNvSpPr>
            <a:spLocks noGrp="1"/>
          </p:cNvSpPr>
          <p:nvPr>
            <p:ph type="title"/>
          </p:nvPr>
        </p:nvSpPr>
        <p:spPr/>
        <p:txBody>
          <a:bodyPr/>
          <a:lstStyle/>
          <a:p>
            <a:r>
              <a:rPr lang="en-US" sz="3600" dirty="0"/>
              <a:t>JESUS FULFILLED THE GUILT-TRESPASS OFFERING </a:t>
            </a:r>
            <a:br>
              <a:rPr lang="en-US" sz="3600" dirty="0"/>
            </a:br>
            <a:r>
              <a:rPr lang="en-US" sz="3600" dirty="0"/>
              <a:t>(Lev 5,6 - </a:t>
            </a:r>
            <a:r>
              <a:rPr lang="en-US" sz="3600" i="1" dirty="0"/>
              <a:t>Asham</a:t>
            </a:r>
            <a:r>
              <a:rPr lang="en-US" sz="3600" dirty="0"/>
              <a:t>) Addresses the damages of sin and requires restitution.</a:t>
            </a:r>
            <a:br>
              <a:rPr lang="en-US" sz="3600" dirty="0"/>
            </a:br>
            <a:br>
              <a:rPr lang="en-US" sz="3600" dirty="0"/>
            </a:br>
            <a:r>
              <a:rPr lang="en-US" sz="3600" dirty="0"/>
              <a:t>Rom 4:25 He who was delivered over because of our transgressions and was raised because of our justification.</a:t>
            </a:r>
            <a:br>
              <a:rPr lang="en-US" sz="3600" dirty="0"/>
            </a:br>
            <a:r>
              <a:rPr lang="en-US" sz="3600" dirty="0"/>
              <a:t>Isa 53:10 But the LORD was pleased to crush Him, putting Him to grief; If He would render Himself as a guilt offering, </a:t>
            </a:r>
            <a:br>
              <a:rPr lang="en-US" sz="3600" dirty="0"/>
            </a:br>
            <a:endParaRPr lang="en-US" sz="3600" dirty="0"/>
          </a:p>
        </p:txBody>
      </p:sp>
    </p:spTree>
    <p:extLst>
      <p:ext uri="{BB962C8B-B14F-4D97-AF65-F5344CB8AC3E}">
        <p14:creationId xmlns:p14="http://schemas.microsoft.com/office/powerpoint/2010/main" val="42665530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A406-C863-F576-5D13-C516CF02528D}"/>
              </a:ext>
            </a:extLst>
          </p:cNvPr>
          <p:cNvSpPr>
            <a:spLocks noGrp="1"/>
          </p:cNvSpPr>
          <p:nvPr>
            <p:ph type="title"/>
          </p:nvPr>
        </p:nvSpPr>
        <p:spPr/>
        <p:txBody>
          <a:bodyPr/>
          <a:lstStyle/>
          <a:p>
            <a:r>
              <a:rPr lang="en-US" sz="4000" dirty="0"/>
              <a:t>AW Pink - "The Levitical offerings were but shadows, and shadows have no substance in themselves; they only exist because there is a great Reality casting them. Christ is that Reality. </a:t>
            </a:r>
            <a:br>
              <a:rPr lang="en-US" sz="4000" dirty="0"/>
            </a:br>
            <a:r>
              <a:rPr lang="en-US" sz="4000" dirty="0"/>
              <a:t>In His obedience unto death, He answered the demands Offerings given in the law of Moses.</a:t>
            </a:r>
          </a:p>
        </p:txBody>
      </p:sp>
    </p:spTree>
    <p:extLst>
      <p:ext uri="{BB962C8B-B14F-4D97-AF65-F5344CB8AC3E}">
        <p14:creationId xmlns:p14="http://schemas.microsoft.com/office/powerpoint/2010/main" val="11062436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AF90A-81BA-C00F-BE17-89E8C7B51DBA}"/>
              </a:ext>
            </a:extLst>
          </p:cNvPr>
          <p:cNvSpPr>
            <a:spLocks noGrp="1"/>
          </p:cNvSpPr>
          <p:nvPr>
            <p:ph type="title"/>
          </p:nvPr>
        </p:nvSpPr>
        <p:spPr/>
        <p:txBody>
          <a:bodyPr/>
          <a:lstStyle/>
          <a:p>
            <a:r>
              <a:rPr lang="en-US" sz="4000" dirty="0"/>
              <a:t>JESUS FULFILLED THE BURNT OFFERING -</a:t>
            </a:r>
            <a:br>
              <a:rPr lang="en-US" sz="4000" dirty="0"/>
            </a:br>
            <a:r>
              <a:rPr lang="en-US" sz="4000" dirty="0"/>
              <a:t>(Lev 1 – </a:t>
            </a:r>
            <a:r>
              <a:rPr lang="en-US" sz="4000" i="1" dirty="0"/>
              <a:t>Olah</a:t>
            </a:r>
            <a:r>
              <a:rPr lang="en-US" sz="4000" dirty="0"/>
              <a:t>), representing complete and total surrender before God.</a:t>
            </a:r>
            <a:br>
              <a:rPr lang="en-US" sz="4000" dirty="0"/>
            </a:br>
            <a:br>
              <a:rPr lang="en-US" sz="4000" dirty="0"/>
            </a:br>
            <a:r>
              <a:rPr lang="en-US" sz="4000" dirty="0"/>
              <a:t>Eph 5:2 As Christ also has loved us and given Himself for us, an offering and sacrifice to God for a sweet-smelling aroma. </a:t>
            </a:r>
            <a:br>
              <a:rPr lang="en-US" sz="4000" dirty="0"/>
            </a:br>
            <a:endParaRPr lang="en-US" sz="4000" dirty="0"/>
          </a:p>
        </p:txBody>
      </p:sp>
    </p:spTree>
    <p:extLst>
      <p:ext uri="{BB962C8B-B14F-4D97-AF65-F5344CB8AC3E}">
        <p14:creationId xmlns:p14="http://schemas.microsoft.com/office/powerpoint/2010/main" val="29179895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35280-30B3-1550-DF2A-FC9ACDB12058}"/>
              </a:ext>
            </a:extLst>
          </p:cNvPr>
          <p:cNvSpPr>
            <a:spLocks noGrp="1"/>
          </p:cNvSpPr>
          <p:nvPr>
            <p:ph type="title"/>
          </p:nvPr>
        </p:nvSpPr>
        <p:spPr/>
        <p:txBody>
          <a:bodyPr/>
          <a:lstStyle/>
          <a:p>
            <a:r>
              <a:rPr lang="en-US" sz="3600" dirty="0"/>
              <a:t>“He (Jesus Christ) is the Burnt-offering, the Meal-offering, the Peace-offering, </a:t>
            </a:r>
            <a:br>
              <a:rPr lang="en-US" sz="3600" dirty="0"/>
            </a:br>
            <a:r>
              <a:rPr lang="en-US" sz="3600" dirty="0"/>
              <a:t>the Sin-offering and the Trespass-offering. </a:t>
            </a:r>
            <a:br>
              <a:rPr lang="en-US" sz="3600" dirty="0"/>
            </a:br>
            <a:r>
              <a:rPr lang="en-US" sz="3600" dirty="0"/>
              <a:t>By His one oblation of Himself once offered, He has stood in all these different relations … ‘The offerings present Christ as God wants us to know Christ.’ </a:t>
            </a:r>
            <a:br>
              <a:rPr lang="en-US" sz="3600" dirty="0"/>
            </a:br>
            <a:r>
              <a:rPr lang="en-US" sz="3600" dirty="0"/>
              <a:t>And what is eternal life but “to know God and Jesus Christ whom He has sent.” </a:t>
            </a:r>
            <a:br>
              <a:rPr lang="en-US" sz="3600" dirty="0"/>
            </a:br>
            <a:br>
              <a:rPr lang="en-US" sz="3600" dirty="0"/>
            </a:br>
            <a:r>
              <a:rPr lang="en-US" sz="3600" dirty="0"/>
              <a:t> - Andrew Jukes </a:t>
            </a:r>
          </a:p>
        </p:txBody>
      </p:sp>
    </p:spTree>
    <p:extLst>
      <p:ext uri="{BB962C8B-B14F-4D97-AF65-F5344CB8AC3E}">
        <p14:creationId xmlns:p14="http://schemas.microsoft.com/office/powerpoint/2010/main" val="29188376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30F72-A3DA-569C-316C-B57CE4EA1B97}"/>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812538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en-US" sz="4400" dirty="0"/>
              <a:t>Salt &amp; Light Bible Ministries</a:t>
            </a:r>
            <a:br>
              <a:rPr lang="en-US" sz="4400" dirty="0"/>
            </a:br>
            <a:r>
              <a:rPr lang="en-US" sz="4400" dirty="0"/>
              <a:t>Help, Letters, Prayer &amp; Donations</a:t>
            </a:r>
            <a:br>
              <a:rPr lang="en-US" sz="4400" dirty="0"/>
            </a:br>
            <a:r>
              <a:rPr lang="en-US" sz="3600" dirty="0">
                <a:solidFill>
                  <a:srgbClr val="FFFF00"/>
                </a:solidFill>
              </a:rPr>
              <a:t>write</a:t>
            </a:r>
            <a:r>
              <a:rPr lang="en-US" sz="3600" dirty="0"/>
              <a:t> to us:</a:t>
            </a:r>
            <a:r>
              <a:rPr lang="en-US" sz="4000" dirty="0"/>
              <a:t>  </a:t>
            </a:r>
            <a:r>
              <a:rPr lang="en-US" sz="4000" u="sng" dirty="0">
                <a:solidFill>
                  <a:schemeClr val="hlink"/>
                </a:solidFill>
                <a:hlinkClick r:id="rId3"/>
              </a:rPr>
              <a:t>SLBM@gmail.org</a:t>
            </a:r>
            <a:br>
              <a:rPr lang="en-US" sz="4000" u="sng" dirty="0">
                <a:solidFill>
                  <a:schemeClr val="hlink"/>
                </a:solidFill>
              </a:rPr>
            </a:br>
            <a:r>
              <a:rPr lang="en-US" sz="3600" dirty="0">
                <a:solidFill>
                  <a:srgbClr val="FFFF00"/>
                </a:solidFill>
              </a:rPr>
              <a:t>visit</a:t>
            </a:r>
            <a:r>
              <a:rPr lang="en-US" sz="3600" dirty="0">
                <a:solidFill>
                  <a:schemeClr val="bg1"/>
                </a:solidFill>
              </a:rPr>
              <a:t> our website:  </a:t>
            </a:r>
            <a:r>
              <a:rPr lang="en-US" sz="4000" u="sng" dirty="0">
                <a:solidFill>
                  <a:srgbClr val="FFC000"/>
                </a:solidFill>
              </a:rPr>
              <a:t>SLBM.org</a:t>
            </a:r>
            <a:r>
              <a:rPr lang="en-US" sz="4000" dirty="0">
                <a:solidFill>
                  <a:srgbClr val="FFC000"/>
                </a:solidFill>
              </a:rPr>
              <a:t>  -</a:t>
            </a:r>
            <a:r>
              <a:rPr lang="en-US" sz="3600" dirty="0">
                <a:solidFill>
                  <a:schemeClr val="hlink"/>
                </a:solidFill>
              </a:rPr>
              <a:t>*</a:t>
            </a:r>
            <a:r>
              <a:rPr lang="en-US" sz="3600" dirty="0" err="1">
                <a:solidFill>
                  <a:schemeClr val="hlink"/>
                </a:solidFill>
              </a:rPr>
              <a:t>paypal</a:t>
            </a:r>
            <a:br>
              <a:rPr lang="en-US" sz="4000" dirty="0">
                <a:solidFill>
                  <a:schemeClr val="hlink"/>
                </a:solidFill>
              </a:rPr>
            </a:br>
            <a:r>
              <a:rPr lang="en-US" sz="3200" dirty="0">
                <a:solidFill>
                  <a:srgbClr val="FFFF00"/>
                </a:solidFill>
              </a:rPr>
              <a:t>watch</a:t>
            </a:r>
            <a:r>
              <a:rPr lang="en-US" sz="3200" dirty="0"/>
              <a:t> on YouTube @</a:t>
            </a:r>
            <a:r>
              <a:rPr lang="en-US" sz="2800" dirty="0"/>
              <a:t>SaltandLightBibleMinistries</a:t>
            </a:r>
            <a:br>
              <a:rPr lang="en-US" sz="2800" dirty="0"/>
            </a:br>
            <a:r>
              <a:rPr lang="en-US" sz="3600" dirty="0"/>
              <a:t>or </a:t>
            </a:r>
            <a:r>
              <a:rPr lang="en-US" sz="3600" dirty="0">
                <a:solidFill>
                  <a:srgbClr val="FFFF00"/>
                </a:solidFill>
              </a:rPr>
              <a:t>mail</a:t>
            </a:r>
            <a:r>
              <a:rPr lang="en-US" sz="3600" dirty="0"/>
              <a:t>: </a:t>
            </a:r>
            <a:br>
              <a:rPr lang="en-US" sz="3600" dirty="0"/>
            </a:br>
            <a:r>
              <a:rPr lang="en-US" sz="3600" dirty="0"/>
              <a:t>          Salt and Light Bible Ministries</a:t>
            </a:r>
            <a:br>
              <a:rPr lang="en-US" sz="3600" dirty="0"/>
            </a:br>
            <a:r>
              <a:rPr lang="en-US" sz="3600" dirty="0"/>
              <a:t>           </a:t>
            </a:r>
            <a:r>
              <a:rPr lang="en-US" sz="3200" dirty="0"/>
              <a:t>c/o Pastor Jason Kauranen</a:t>
            </a:r>
            <a:br>
              <a:rPr lang="en-US" sz="3200" dirty="0"/>
            </a:br>
            <a:br>
              <a:rPr lang="en-US" sz="3600" dirty="0"/>
            </a:br>
            <a:r>
              <a:rPr lang="en-US" sz="2800" dirty="0"/>
              <a:t>2 Dianne Drive                      or     44A Troy Street</a:t>
            </a:r>
            <a:br>
              <a:rPr lang="en-US" sz="2800" dirty="0"/>
            </a:br>
            <a:r>
              <a:rPr lang="en-US" sz="2800" dirty="0"/>
              <a:t>East Wareham, Ma 02538            Fall River, Ma 02720</a:t>
            </a:r>
            <a:endParaRP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70800-3C1E-1FB2-7971-FE0233F571D7}"/>
              </a:ext>
            </a:extLst>
          </p:cNvPr>
          <p:cNvSpPr>
            <a:spLocks noGrp="1"/>
          </p:cNvSpPr>
          <p:nvPr>
            <p:ph type="title"/>
          </p:nvPr>
        </p:nvSpPr>
        <p:spPr/>
        <p:txBody>
          <a:bodyPr/>
          <a:lstStyle/>
          <a:p>
            <a:r>
              <a:rPr lang="en-US" sz="4000" dirty="0"/>
              <a:t>Israelites ritual of offering(s)</a:t>
            </a:r>
            <a:br>
              <a:rPr lang="en-US" sz="4000" dirty="0"/>
            </a:br>
            <a:br>
              <a:rPr lang="en-US" sz="4000" dirty="0"/>
            </a:br>
            <a:r>
              <a:rPr lang="en-US" sz="4000" dirty="0"/>
              <a:t>1. They understood the command and ritual requirements;  </a:t>
            </a:r>
            <a:br>
              <a:rPr lang="en-US" sz="4000" dirty="0"/>
            </a:br>
            <a:br>
              <a:rPr lang="en-US" sz="4000" dirty="0"/>
            </a:br>
            <a:r>
              <a:rPr lang="en-US" sz="4000" dirty="0"/>
              <a:t>2. More importantly the concept of the need for immediate cleansing from their sin of ignorance upon the confession of their sin of cognizance. </a:t>
            </a:r>
          </a:p>
        </p:txBody>
      </p:sp>
    </p:spTree>
    <p:extLst>
      <p:ext uri="{BB962C8B-B14F-4D97-AF65-F5344CB8AC3E}">
        <p14:creationId xmlns:p14="http://schemas.microsoft.com/office/powerpoint/2010/main" val="472761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DB048-BB96-78A2-33F9-80FCF8F462EA}"/>
              </a:ext>
            </a:extLst>
          </p:cNvPr>
          <p:cNvSpPr>
            <a:spLocks noGrp="1"/>
          </p:cNvSpPr>
          <p:nvPr>
            <p:ph type="title"/>
          </p:nvPr>
        </p:nvSpPr>
        <p:spPr/>
        <p:txBody>
          <a:bodyPr/>
          <a:lstStyle/>
          <a:p>
            <a:r>
              <a:rPr lang="en-US" sz="4400" dirty="0"/>
              <a:t>Lev 6:1 Then the Lord spoke to Moses, saying, </a:t>
            </a:r>
            <a:br>
              <a:rPr lang="en-US" sz="4400" dirty="0"/>
            </a:br>
            <a:br>
              <a:rPr lang="en-US" sz="4400" dirty="0"/>
            </a:br>
            <a:r>
              <a:rPr lang="en-US" sz="4400" i="1" dirty="0" err="1"/>
              <a:t>dabar</a:t>
            </a:r>
            <a:r>
              <a:rPr lang="en-US" sz="4400" dirty="0"/>
              <a:t> = to arrange in order ;   </a:t>
            </a:r>
            <a:r>
              <a:rPr lang="en-US" sz="4400" i="1" dirty="0" err="1"/>
              <a:t>amar</a:t>
            </a:r>
            <a:r>
              <a:rPr lang="en-US" sz="4400" i="1" dirty="0"/>
              <a:t> =</a:t>
            </a:r>
            <a:r>
              <a:rPr lang="en-US" sz="4400" dirty="0"/>
              <a:t> to clarify </a:t>
            </a:r>
            <a:br>
              <a:rPr lang="en-US" sz="4400" dirty="0"/>
            </a:br>
            <a:br>
              <a:rPr lang="en-US" sz="4400" dirty="0"/>
            </a:br>
            <a:r>
              <a:rPr lang="en-US" sz="4400" dirty="0"/>
              <a:t>* the communicate of doctrine -His commanded Word. </a:t>
            </a:r>
            <a:br>
              <a:rPr lang="en-US" sz="4400" dirty="0"/>
            </a:br>
            <a:endParaRPr lang="en-US" sz="4400" dirty="0"/>
          </a:p>
        </p:txBody>
      </p:sp>
    </p:spTree>
    <p:extLst>
      <p:ext uri="{BB962C8B-B14F-4D97-AF65-F5344CB8AC3E}">
        <p14:creationId xmlns:p14="http://schemas.microsoft.com/office/powerpoint/2010/main" val="2728649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F8646-FF8E-0E74-8F43-07A4AAE79AA3}"/>
              </a:ext>
            </a:extLst>
          </p:cNvPr>
          <p:cNvSpPr>
            <a:spLocks noGrp="1"/>
          </p:cNvSpPr>
          <p:nvPr>
            <p:ph type="title"/>
          </p:nvPr>
        </p:nvSpPr>
        <p:spPr/>
        <p:txBody>
          <a:bodyPr/>
          <a:lstStyle/>
          <a:p>
            <a:r>
              <a:rPr lang="en-US" sz="4800" dirty="0"/>
              <a:t>What you do matters to God!</a:t>
            </a:r>
            <a:br>
              <a:rPr lang="en-US" sz="4800" dirty="0"/>
            </a:br>
            <a:br>
              <a:rPr lang="en-US" sz="4800" dirty="0"/>
            </a:br>
            <a:r>
              <a:rPr lang="en-US" sz="4800" dirty="0"/>
              <a:t> How you handle yourselves through trials and tribulations matters! </a:t>
            </a:r>
            <a:br>
              <a:rPr lang="en-US" sz="4800" dirty="0"/>
            </a:br>
            <a:br>
              <a:rPr lang="en-US" sz="4800" dirty="0"/>
            </a:br>
            <a:r>
              <a:rPr lang="en-US" sz="4800" dirty="0"/>
              <a:t>Taking in doctrine matters! </a:t>
            </a:r>
          </a:p>
        </p:txBody>
      </p:sp>
    </p:spTree>
    <p:extLst>
      <p:ext uri="{BB962C8B-B14F-4D97-AF65-F5344CB8AC3E}">
        <p14:creationId xmlns:p14="http://schemas.microsoft.com/office/powerpoint/2010/main" val="2103762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F0712-6DE4-BB13-23EC-04798C725931}"/>
              </a:ext>
            </a:extLst>
          </p:cNvPr>
          <p:cNvSpPr>
            <a:spLocks noGrp="1"/>
          </p:cNvSpPr>
          <p:nvPr>
            <p:ph type="title"/>
          </p:nvPr>
        </p:nvSpPr>
        <p:spPr/>
        <p:txBody>
          <a:bodyPr/>
          <a:lstStyle/>
          <a:p>
            <a:r>
              <a:rPr lang="en-US" sz="4400" dirty="0"/>
              <a:t>Lev 6:2 “When a person </a:t>
            </a:r>
            <a:r>
              <a:rPr lang="en-US" sz="4400" u="sng" dirty="0"/>
              <a:t>sins and acts unfaithfully</a:t>
            </a:r>
            <a:r>
              <a:rPr lang="en-US" sz="4400" dirty="0"/>
              <a:t> against the Lord, and </a:t>
            </a:r>
            <a:r>
              <a:rPr lang="en-US" sz="4400" u="sng" dirty="0"/>
              <a:t>deceives</a:t>
            </a:r>
            <a:r>
              <a:rPr lang="en-US" sz="4400" dirty="0"/>
              <a:t> his companion in regard to a deposit or a security entrusted to him, or through </a:t>
            </a:r>
            <a:r>
              <a:rPr lang="en-US" sz="4400" u="sng" dirty="0"/>
              <a:t>robbery</a:t>
            </a:r>
            <a:r>
              <a:rPr lang="en-US" sz="4400" dirty="0"/>
              <a:t>, or if he has </a:t>
            </a:r>
            <a:r>
              <a:rPr lang="en-US" sz="4400" u="sng" dirty="0"/>
              <a:t>extorted</a:t>
            </a:r>
            <a:r>
              <a:rPr lang="en-US" sz="4400" dirty="0"/>
              <a:t> from his companion, </a:t>
            </a:r>
          </a:p>
        </p:txBody>
      </p:sp>
    </p:spTree>
    <p:extLst>
      <p:ext uri="{BB962C8B-B14F-4D97-AF65-F5344CB8AC3E}">
        <p14:creationId xmlns:p14="http://schemas.microsoft.com/office/powerpoint/2010/main" val="1927337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6509C-00E1-E23F-DB89-08F2EFE9A0BF}"/>
              </a:ext>
            </a:extLst>
          </p:cNvPr>
          <p:cNvSpPr>
            <a:spLocks noGrp="1"/>
          </p:cNvSpPr>
          <p:nvPr>
            <p:ph type="title"/>
          </p:nvPr>
        </p:nvSpPr>
        <p:spPr/>
        <p:txBody>
          <a:bodyPr/>
          <a:lstStyle/>
          <a:p>
            <a:r>
              <a:rPr lang="en-US" sz="4800" dirty="0"/>
              <a:t>Lev 6:3 or has found what was lost and </a:t>
            </a:r>
            <a:r>
              <a:rPr lang="en-US" sz="4800" u="sng" dirty="0"/>
              <a:t>lied </a:t>
            </a:r>
            <a:r>
              <a:rPr lang="en-US" sz="4800" dirty="0"/>
              <a:t>about it and </a:t>
            </a:r>
            <a:r>
              <a:rPr lang="en-US" sz="4800" u="sng" dirty="0"/>
              <a:t>sworn falsely</a:t>
            </a:r>
            <a:r>
              <a:rPr lang="en-US" sz="4800" dirty="0"/>
              <a:t>, so that he sins in regard to any one of the things a man may do; </a:t>
            </a:r>
          </a:p>
        </p:txBody>
      </p:sp>
    </p:spTree>
    <p:extLst>
      <p:ext uri="{BB962C8B-B14F-4D97-AF65-F5344CB8AC3E}">
        <p14:creationId xmlns:p14="http://schemas.microsoft.com/office/powerpoint/2010/main" val="1328779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E8650-4540-A982-AEBF-A271E7A582BE}"/>
              </a:ext>
            </a:extLst>
          </p:cNvPr>
          <p:cNvSpPr>
            <a:spLocks noGrp="1"/>
          </p:cNvSpPr>
          <p:nvPr>
            <p:ph type="title"/>
          </p:nvPr>
        </p:nvSpPr>
        <p:spPr>
          <a:xfrm>
            <a:off x="306387" y="445808"/>
            <a:ext cx="8531225" cy="1139825"/>
          </a:xfrm>
        </p:spPr>
        <p:txBody>
          <a:bodyPr/>
          <a:lstStyle/>
          <a:p>
            <a:r>
              <a:rPr lang="en-US" sz="4800" dirty="0"/>
              <a:t>1st - This person is deceptive </a:t>
            </a:r>
            <a:br>
              <a:rPr lang="en-US" sz="4800" dirty="0"/>
            </a:br>
            <a:br>
              <a:rPr lang="en-US" sz="4800" dirty="0"/>
            </a:br>
            <a:r>
              <a:rPr lang="en-US" sz="4800" dirty="0"/>
              <a:t>– a trait of the evil one, acting not in love for others but in </a:t>
            </a:r>
            <a:br>
              <a:rPr lang="en-US" sz="4800" dirty="0"/>
            </a:br>
            <a:r>
              <a:rPr lang="en-US" sz="4800" dirty="0"/>
              <a:t>love for self.</a:t>
            </a:r>
          </a:p>
        </p:txBody>
      </p:sp>
    </p:spTree>
    <p:extLst>
      <p:ext uri="{BB962C8B-B14F-4D97-AF65-F5344CB8AC3E}">
        <p14:creationId xmlns:p14="http://schemas.microsoft.com/office/powerpoint/2010/main" val="4106978025"/>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8831</TotalTime>
  <Words>1573</Words>
  <Application>Microsoft Office PowerPoint</Application>
  <PresentationFormat>On-screen Show (4:3)</PresentationFormat>
  <Paragraphs>37</Paragraphs>
  <Slides>38</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Times New Roman</vt:lpstr>
      <vt:lpstr>Default Design</vt:lpstr>
      <vt:lpstr>Please respect the Word of God as it is being taught by  shutting off all cell phones and electronics, giving your undivided attention while service is in session.  Thank you! SLBM</vt:lpstr>
      <vt:lpstr>Salt and Light Bible Ministries  ‘A Daily Cross with Thee’ # 071   The Analogies of the Shadows; The Reality of the Substance Fulfill in Christ  - Part 23.  Pastor Jason Kauranen Sunday June 7, 2026 </vt:lpstr>
      <vt:lpstr>Rebound - 1John 1:9 states,   “ If we confess our sins,  He is faithful and righteous to forgive us our sins and to cleanse us from all unrighteousness”. </vt:lpstr>
      <vt:lpstr>Israelites ritual of offering(s)  1. They understood the command and ritual requirements;    2. More importantly the concept of the need for immediate cleansing from their sin of ignorance upon the confession of their sin of cognizance. </vt:lpstr>
      <vt:lpstr>Lev 6:1 Then the Lord spoke to Moses, saying,   dabar = to arrange in order ;   amar = to clarify   * the communicate of doctrine -His commanded Word.  </vt:lpstr>
      <vt:lpstr>What you do matters to God!   How you handle yourselves through trials and tribulations matters!   Taking in doctrine matters! </vt:lpstr>
      <vt:lpstr>Lev 6:2 “When a person sins and acts unfaithfully against the Lord, and deceives his companion in regard to a deposit or a security entrusted to him, or through robbery, or if he has extorted from his companion, </vt:lpstr>
      <vt:lpstr>Lev 6:3 or has found what was lost and lied about it and sworn falsely, so that he sins in regard to any one of the things a man may do; </vt:lpstr>
      <vt:lpstr>1st - This person is deceptive   – a trait of the evil one, acting not in love for others but in  love for self.</vt:lpstr>
      <vt:lpstr>2nd - This person is a thief   - taking possession of what is not his own, through jealousy, covetousness, or any other MSA by acting on it. </vt:lpstr>
      <vt:lpstr>3rd - This person is an extortionist  - using threats or physical force, to mainly exploit vulnerabilities by enacting fear upon or manipulating the victim for selfish gain.</vt:lpstr>
      <vt:lpstr>4th - This person is a liar   - through misrepresentation, because they know where the lost objects of value rightfully belong but don’t tell truth or mislead to the facts … again for unlawful personal gain.</vt:lpstr>
      <vt:lpstr>5th - This person is a fraud  - which is characterized by lies or a false tongue; knowing and then lying to cover it up by making an oath that stands on sifting sand and not truth. </vt:lpstr>
      <vt:lpstr>Lev 6:4 then it shall be, when he sins and becomes guilty, that he shall restore what he took by robbery or what he got by extortion, or the deposit which was entrusted to him or the lost thing which he found,</vt:lpstr>
      <vt:lpstr>‘he shall restore’ – wə·hê·šîḇ From the root &gt; shuwb  – (H7725 shōōb)   = Return or restore;  = to turn back(away from), repent  *to go back to the rightful place or starting point.  </vt:lpstr>
      <vt:lpstr>Lev 6:5 or anything about which he swore falsely; he shall make restitution for it in full and add to it one-fifth more. He shall give it to the one to whom it belongs on the day he presents his guilt offering. </vt:lpstr>
      <vt:lpstr>‘shall make restitution’ - wə·šil·lam  The primitive root &gt; shalam (H7999 shah-LAHM)  = make amends or an end, finish; = give again, make good or repay.  * the act of bringing something to a full, satisfactory conclusion  </vt:lpstr>
      <vt:lpstr>Mat 22:29 But Jesus answered and said to them, “You are mistaken, not understanding the Scriptures nor the power of God. </vt:lpstr>
      <vt:lpstr>Mat 22:37 And He said to him,  “ ‘You shall love the Lord your God with all your heart, and  with all your soul, and with all your mind.’ </vt:lpstr>
      <vt:lpstr>Mat 22:39 The second is like it, ‘You shall love your neighbor  as yourself.’    Mat 22:40 On these two commandments depend the  whole Law and the Prophets.”  </vt:lpstr>
      <vt:lpstr>Lev 6:5 or anything about which he swore falsely; he shall make restitution for it in full and add to it one-fifth more. He shall give it to the one to whom it belongs on the day he presents his guilt offering. </vt:lpstr>
      <vt:lpstr>Principle: Believers seeking forgiveness from God requires actively making things right with the person you have harmed first. </vt:lpstr>
      <vt:lpstr>Mat 5:23 Therefore if you are presenting your offering at the altar, and there remember that your brother has something against you, </vt:lpstr>
      <vt:lpstr>Mat 5:24 leave your offering there before the altar and go; first be reconciled to your brother, and then come and present your offering. </vt:lpstr>
      <vt:lpstr>Lev 6:6 Then he shall bring to the priest his guilt offering to the Lord, a ram without defect from the flock, according to your valuation, for a guilt offering, </vt:lpstr>
      <vt:lpstr>Lev 6:7 and the priest shall make atonement for him before the Lord, and he will be forgiven for any one of the things which he may have done to incur guilt.” </vt:lpstr>
      <vt:lpstr>Sin offering and Guilt/Trespass offering was mandatory to the Israelites, as we, believers in Christ are commanded through the rebound technique,   Eph 5:18; 1Th 5:19. </vt:lpstr>
      <vt:lpstr>1Pe 1:10 As to this salvation,  the prophets who prophesied of the grace that would come to you made careful searches and inquiries, </vt:lpstr>
      <vt:lpstr>1Pe 1:12 It was revealed to them that they were not serving themselves, but you, in these things which now have been announced to you through those who preached the gospel to you by the Holy Spirit sent from heaven⁠—things into which angels long to look. </vt:lpstr>
      <vt:lpstr>1Pe 1:13 Therefore, prepare your minds for action, keep sober in spirit, fix your hope completely on the grace to be brought to you at the revelation of Jesus Christ. </vt:lpstr>
      <vt:lpstr>JESUS FULFILLED THE PEACE OFFERING   (Lev 3 - Shelamim) Represents fellowship and shared communion with God.  Rom 5:1-2 Therefore, having been justified by faith, we have peace with God through our Lord Jesus Christ, through whom also we have obtained our introduction by faith into this grace in which we stand; and we exult in hope of the glory of God.  </vt:lpstr>
      <vt:lpstr>JESUS FULFILLED THE SIN OFFERING  (Lev 4 - Chattath) Focuses specifically on atonement and dealing with our sinful nature.  2Co 5:21 He made Him who knew no sin to be sin on our behalf, so that we might become the righteousness of God in Him.  </vt:lpstr>
      <vt:lpstr>JESUS FULFILLED THE GUILT-TRESPASS OFFERING  (Lev 5,6 - Asham) Addresses the damages of sin and requires restitution.  Rom 4:25 He who was delivered over because of our transgressions and was raised because of our justification. Isa 53:10 But the LORD was pleased to crush Him, putting Him to grief; If He would render Himself as a guilt offering,  </vt:lpstr>
      <vt:lpstr>AW Pink - "The Levitical offerings were but shadows, and shadows have no substance in themselves; they only exist because there is a great Reality casting them. Christ is that Reality.  In His obedience unto death, He answered the demands Offerings given in the law of Moses.</vt:lpstr>
      <vt:lpstr>JESUS FULFILLED THE BURNT OFFERING - (Lev 1 – Olah), representing complete and total surrender before God.  Eph 5:2 As Christ also has loved us and given Himself for us, an offering and sacrifice to God for a sweet-smelling aroma.  </vt:lpstr>
      <vt:lpstr>“He (Jesus Christ) is the Burnt-offering, the Meal-offering, the Peace-offering,  the Sin-offering and the Trespass-offering.  By His one oblation of Himself once offered, He has stood in all these different relations … ‘The offerings present Christ as God wants us to know Christ.’  And what is eternal life but “to know God and Jesus Christ whom He has sent.”    - Andrew Jukes </vt:lpstr>
      <vt:lpstr>PowerPoint Presentation</vt:lpstr>
      <vt:lpstr>Salt &amp; Light Bible Ministries Help, Letters, Prayer &amp; Donations write to us:  SLBM@gmail.org visit our website:  SLBM.org  -*paypal watch on YouTube @SaltandLightBibleMinistries or mail:            Salt and Light Bible Ministries            c/o Pastor Jason Kauranen  2 Dianne Drive                      or     44A Troy Street East Wareham, Ma 02538            Fall River, Ma 02720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RMBM</dc:creator>
  <cp:lastModifiedBy>Pastor Jason Kauranen</cp:lastModifiedBy>
  <cp:revision>3</cp:revision>
  <dcterms:created xsi:type="dcterms:W3CDTF">2016-07-31T13:32:40Z</dcterms:created>
  <dcterms:modified xsi:type="dcterms:W3CDTF">2026-06-07T11:51:16Z</dcterms:modified>
</cp:coreProperties>
</file>