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Lst>
  <p:sldSz cy="6858000" cx="9144000"/>
  <p:notesSz cx="7315200" cy="96012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2D200454-40CA-4A62-9FC3-DE9A4176ACB9}">
      <p15:notesGuideLst>
        <p15:guide id="1" orient="horz" pos="3025">
          <p15:clr>
            <a:srgbClr val="A4A3A4"/>
          </p15:clr>
        </p15:guide>
        <p15:guide id="2" pos="2305">
          <p15:clr>
            <a:srgbClr val="A4A3A4"/>
          </p15:clr>
        </p15:guide>
      </p15:notesGuideLst>
    </p:ext>
    <p:ext uri="GoogleSlidesCustomDataVersion2">
      <go:slidesCustomData xmlns:go="http://customooxmlschemas.google.com/" r:id="rId47" roundtripDataSignature="AMtx7mj4ySQJunqalFq3RYgY+U2QT9ooI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notesViewPr>
    <p:cSldViewPr snapToGrid="0">
      <p:cViewPr varScale="1">
        <p:scale>
          <a:sx n="100" d="100"/>
          <a:sy n="100" d="100"/>
        </p:scale>
        <p:origin x="0" y="0"/>
      </p:cViewPr>
      <p:guideLst>
        <p:guide pos="3025" orient="horz"/>
        <p:guide pos="2305"/>
      </p:guideLst>
    </p:cSldViewPr>
  </p:notes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20" Type="http://schemas.openxmlformats.org/officeDocument/2006/relationships/slide" Target="slides/slide15.xml"/><Relationship Id="rId42" Type="http://schemas.openxmlformats.org/officeDocument/2006/relationships/slide" Target="slides/slide37.xml"/><Relationship Id="rId41" Type="http://schemas.openxmlformats.org/officeDocument/2006/relationships/slide" Target="slides/slide36.xml"/><Relationship Id="rId22" Type="http://schemas.openxmlformats.org/officeDocument/2006/relationships/slide" Target="slides/slide17.xml"/><Relationship Id="rId44" Type="http://schemas.openxmlformats.org/officeDocument/2006/relationships/slide" Target="slides/slide39.xml"/><Relationship Id="rId21" Type="http://schemas.openxmlformats.org/officeDocument/2006/relationships/slide" Target="slides/slide16.xml"/><Relationship Id="rId43" Type="http://schemas.openxmlformats.org/officeDocument/2006/relationships/slide" Target="slides/slide38.xml"/><Relationship Id="rId24" Type="http://schemas.openxmlformats.org/officeDocument/2006/relationships/slide" Target="slides/slide19.xml"/><Relationship Id="rId46" Type="http://schemas.openxmlformats.org/officeDocument/2006/relationships/slide" Target="slides/slide41.xml"/><Relationship Id="rId23" Type="http://schemas.openxmlformats.org/officeDocument/2006/relationships/slide" Target="slides/slide18.xml"/><Relationship Id="rId45" Type="http://schemas.openxmlformats.org/officeDocument/2006/relationships/slide" Target="slides/slide40.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47" Type="http://customschemas.google.com/relationships/presentationmetadata" Target="metadata"/><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 name="Shape 2"/>
        <p:cNvGrpSpPr/>
        <p:nvPr/>
      </p:nvGrpSpPr>
      <p:grpSpPr>
        <a:xfrm>
          <a:off x="0" y="0"/>
          <a:ext cx="0" cy="0"/>
          <a:chOff x="0" y="0"/>
          <a:chExt cx="0" cy="0"/>
        </a:xfrm>
      </p:grpSpPr>
      <p:sp>
        <p:nvSpPr>
          <p:cNvPr id="3" name="Google Shape;3;n"/>
          <p:cNvSpPr/>
          <p:nvPr/>
        </p:nvSpPr>
        <p:spPr>
          <a:xfrm>
            <a:off x="0" y="0"/>
            <a:ext cx="7315200" cy="9601200"/>
          </a:xfrm>
          <a:prstGeom prst="roundRect">
            <a:avLst>
              <a:gd fmla="val 23" name="adj"/>
            </a:avLst>
          </a:pr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t/>
            </a:r>
            <a:endParaRPr b="1" i="0" sz="4400" u="none" cap="none" strike="noStrike">
              <a:solidFill>
                <a:srgbClr val="FFFFFF"/>
              </a:solidFill>
              <a:latin typeface="Arial"/>
              <a:ea typeface="Arial"/>
              <a:cs typeface="Arial"/>
              <a:sym typeface="Arial"/>
            </a:endParaRPr>
          </a:p>
        </p:txBody>
      </p:sp>
      <p:sp>
        <p:nvSpPr>
          <p:cNvPr id="4" name="Google Shape;4;n"/>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 name="Google Shape;5;n"/>
          <p:cNvSpPr txBox="1"/>
          <p:nvPr>
            <p:ph idx="1" type="body"/>
          </p:nvPr>
        </p:nvSpPr>
        <p:spPr>
          <a:xfrm>
            <a:off x="731838" y="4560888"/>
            <a:ext cx="5848350" cy="4318000"/>
          </a:xfrm>
          <a:prstGeom prst="rect">
            <a:avLst/>
          </a:prstGeom>
          <a:noFill/>
          <a:ln>
            <a:noFill/>
          </a:ln>
        </p:spPr>
        <p:txBody>
          <a:bodyPr anchorCtr="0" anchor="t" bIns="0" lIns="0" spcFirstLastPara="1" rIns="0" wrap="square" tIns="0">
            <a:noAutofit/>
          </a:bodyPr>
          <a:lstStyle>
            <a:lvl1pPr indent="-228600" lvl="0" marL="457200" marR="0" rtl="0" algn="l">
              <a:lnSpc>
                <a:spcPct val="100000"/>
              </a:lnSpc>
              <a:spcBef>
                <a:spcPts val="360"/>
              </a:spcBef>
              <a:spcAft>
                <a:spcPts val="0"/>
              </a:spcAft>
              <a:buClr>
                <a:srgbClr val="000000"/>
              </a:buClr>
              <a:buSzPts val="1400"/>
              <a:buFont typeface="Arial"/>
              <a:buNone/>
              <a:defRPr b="0" i="0" sz="1200" u="none" cap="none" strike="noStrike">
                <a:solidFill>
                  <a:srgbClr val="000000"/>
                </a:solidFill>
                <a:latin typeface="Times New Roman"/>
                <a:ea typeface="Times New Roman"/>
                <a:cs typeface="Times New Roman"/>
                <a:sym typeface="Times New Roman"/>
              </a:defRPr>
            </a:lvl1pPr>
            <a:lvl2pPr indent="-228600" lvl="1" marL="914400" marR="0" rtl="0" algn="l">
              <a:lnSpc>
                <a:spcPct val="100000"/>
              </a:lnSpc>
              <a:spcBef>
                <a:spcPts val="360"/>
              </a:spcBef>
              <a:spcAft>
                <a:spcPts val="0"/>
              </a:spcAft>
              <a:buClr>
                <a:srgbClr val="000000"/>
              </a:buClr>
              <a:buSzPts val="1400"/>
              <a:buFont typeface="Arial"/>
              <a:buNone/>
              <a:defRPr b="0" i="0" sz="1200" u="none" cap="none" strike="noStrike">
                <a:solidFill>
                  <a:srgbClr val="000000"/>
                </a:solidFill>
                <a:latin typeface="Times New Roman"/>
                <a:ea typeface="Times New Roman"/>
                <a:cs typeface="Times New Roman"/>
                <a:sym typeface="Times New Roman"/>
              </a:defRPr>
            </a:lvl2pPr>
            <a:lvl3pPr indent="-228600" lvl="2" marL="1371600" marR="0" rtl="0" algn="l">
              <a:lnSpc>
                <a:spcPct val="100000"/>
              </a:lnSpc>
              <a:spcBef>
                <a:spcPts val="360"/>
              </a:spcBef>
              <a:spcAft>
                <a:spcPts val="0"/>
              </a:spcAft>
              <a:buClr>
                <a:srgbClr val="000000"/>
              </a:buClr>
              <a:buSzPts val="1400"/>
              <a:buFont typeface="Arial"/>
              <a:buNone/>
              <a:defRPr b="0" i="0" sz="1200" u="none" cap="none" strike="noStrike">
                <a:solidFill>
                  <a:srgbClr val="000000"/>
                </a:solidFill>
                <a:latin typeface="Times New Roman"/>
                <a:ea typeface="Times New Roman"/>
                <a:cs typeface="Times New Roman"/>
                <a:sym typeface="Times New Roman"/>
              </a:defRPr>
            </a:lvl3pPr>
            <a:lvl4pPr indent="-228600" lvl="3" marL="1828800" marR="0" rtl="0" algn="l">
              <a:lnSpc>
                <a:spcPct val="100000"/>
              </a:lnSpc>
              <a:spcBef>
                <a:spcPts val="360"/>
              </a:spcBef>
              <a:spcAft>
                <a:spcPts val="0"/>
              </a:spcAft>
              <a:buClr>
                <a:srgbClr val="000000"/>
              </a:buClr>
              <a:buSzPts val="1400"/>
              <a:buFont typeface="Arial"/>
              <a:buNone/>
              <a:defRPr b="0" i="0" sz="1200" u="none" cap="none" strike="noStrike">
                <a:solidFill>
                  <a:srgbClr val="000000"/>
                </a:solidFill>
                <a:latin typeface="Times New Roman"/>
                <a:ea typeface="Times New Roman"/>
                <a:cs typeface="Times New Roman"/>
                <a:sym typeface="Times New Roman"/>
              </a:defRPr>
            </a:lvl4pPr>
            <a:lvl5pPr indent="-228600" lvl="4" marL="2286000" marR="0" rtl="0" algn="l">
              <a:lnSpc>
                <a:spcPct val="100000"/>
              </a:lnSpc>
              <a:spcBef>
                <a:spcPts val="360"/>
              </a:spcBef>
              <a:spcAft>
                <a:spcPts val="0"/>
              </a:spcAft>
              <a:buClr>
                <a:srgbClr val="000000"/>
              </a:buClr>
              <a:buSzPts val="1400"/>
              <a:buFont typeface="Arial"/>
              <a:buNone/>
              <a:defRPr b="0" i="0" sz="1200" u="none" cap="none" strike="noStrike">
                <a:solidFill>
                  <a:srgbClr val="000000"/>
                </a:solidFill>
                <a:latin typeface="Times New Roman"/>
                <a:ea typeface="Times New Roman"/>
                <a:cs typeface="Times New Roman"/>
                <a:sym typeface="Times New Roman"/>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 name="Shape 17"/>
        <p:cNvGrpSpPr/>
        <p:nvPr/>
      </p:nvGrpSpPr>
      <p:grpSpPr>
        <a:xfrm>
          <a:off x="0" y="0"/>
          <a:ext cx="0" cy="0"/>
          <a:chOff x="0" y="0"/>
          <a:chExt cx="0" cy="0"/>
        </a:xfrm>
      </p:grpSpPr>
      <p:sp>
        <p:nvSpPr>
          <p:cNvPr id="18" name="Google Shape;18;p51: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9" name="Google Shape;19;p51: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59: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64" name="Google Shape;64;p59: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p60: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69" name="Google Shape;69;p60: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p61: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74" name="Google Shape;74;p61: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p62: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79" name="Google Shape;79;p62: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63: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84" name="Google Shape;84;p63: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64: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89" name="Google Shape;89;p64: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65: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94" name="Google Shape;94;p65: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66: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99" name="Google Shape;99;p66: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67: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04" name="Google Shape;104;p67: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68: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09" name="Google Shape;109;p68: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 name="Shape 22"/>
        <p:cNvGrpSpPr/>
        <p:nvPr/>
      </p:nvGrpSpPr>
      <p:grpSpPr>
        <a:xfrm>
          <a:off x="0" y="0"/>
          <a:ext cx="0" cy="0"/>
          <a:chOff x="0" y="0"/>
          <a:chExt cx="0" cy="0"/>
        </a:xfrm>
      </p:grpSpPr>
      <p:sp>
        <p:nvSpPr>
          <p:cNvPr id="23" name="Google Shape;23;p52:notes"/>
          <p:cNvSpPr txBox="1"/>
          <p:nvPr>
            <p:ph idx="1" type="body"/>
          </p:nvPr>
        </p:nvSpPr>
        <p:spPr>
          <a:xfrm>
            <a:off x="731838" y="4560888"/>
            <a:ext cx="5848350" cy="4318000"/>
          </a:xfrm>
          <a:prstGeom prst="rect">
            <a:avLst/>
          </a:prstGeom>
          <a:noFill/>
          <a:ln>
            <a:noFill/>
          </a:ln>
        </p:spPr>
        <p:txBody>
          <a:bodyPr anchorCtr="0" anchor="t" bIns="0" lIns="0" spcFirstLastPara="1" rIns="0" wrap="square" tIns="0">
            <a:noAutofit/>
          </a:bodyPr>
          <a:lstStyle/>
          <a:p>
            <a:pPr indent="0" lvl="0" marL="0" rtl="0" algn="l">
              <a:lnSpc>
                <a:spcPct val="100000"/>
              </a:lnSpc>
              <a:spcBef>
                <a:spcPts val="360"/>
              </a:spcBef>
              <a:spcAft>
                <a:spcPts val="0"/>
              </a:spcAft>
              <a:buSzPts val="1400"/>
              <a:buNone/>
            </a:pPr>
            <a:r>
              <a:t/>
            </a:r>
            <a:endParaRPr/>
          </a:p>
        </p:txBody>
      </p:sp>
      <p:sp>
        <p:nvSpPr>
          <p:cNvPr id="24" name="Google Shape;24;p52: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69: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14" name="Google Shape;114;p69: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70: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19" name="Google Shape;119;p70: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71: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24" name="Google Shape;124;p71: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72: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29" name="Google Shape;129;p72: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73: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34" name="Google Shape;134;p73: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74: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39" name="Google Shape;139;p74: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75: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44" name="Google Shape;144;p75: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76: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49" name="Google Shape;149;p76: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77: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54" name="Google Shape;154;p77: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78: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59" name="Google Shape;159;p78: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 name="Shape 27"/>
        <p:cNvGrpSpPr/>
        <p:nvPr/>
      </p:nvGrpSpPr>
      <p:grpSpPr>
        <a:xfrm>
          <a:off x="0" y="0"/>
          <a:ext cx="0" cy="0"/>
          <a:chOff x="0" y="0"/>
          <a:chExt cx="0" cy="0"/>
        </a:xfrm>
      </p:grpSpPr>
      <p:sp>
        <p:nvSpPr>
          <p:cNvPr id="28" name="Google Shape;28;p1: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9" name="Google Shape;29;p1:notes"/>
          <p:cNvSpPr txBox="1"/>
          <p:nvPr>
            <p:ph idx="1" type="body"/>
          </p:nvPr>
        </p:nvSpPr>
        <p:spPr>
          <a:xfrm>
            <a:off x="731838" y="4560888"/>
            <a:ext cx="5848350" cy="4318000"/>
          </a:xfrm>
          <a:prstGeom prst="rect">
            <a:avLst/>
          </a:prstGeom>
          <a:noFill/>
          <a:ln>
            <a:noFill/>
          </a:ln>
        </p:spPr>
        <p:txBody>
          <a:bodyPr anchorCtr="0" anchor="t" bIns="0" lIns="0" spcFirstLastPara="1" rIns="0" wrap="square" tIns="0">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79: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64" name="Google Shape;164;p79: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80: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69" name="Google Shape;169;p80: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81: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74" name="Google Shape;174;p81: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82: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79" name="Google Shape;179;p82: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83: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84" name="Google Shape;184;p83: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p84: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89" name="Google Shape;189;p84: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85: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94" name="Google Shape;194;p85: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86: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99" name="Google Shape;199;p86: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p87: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204" name="Google Shape;204;p87: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88: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209" name="Google Shape;209;p88: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 name="Shape 32"/>
        <p:cNvGrpSpPr/>
        <p:nvPr/>
      </p:nvGrpSpPr>
      <p:grpSpPr>
        <a:xfrm>
          <a:off x="0" y="0"/>
          <a:ext cx="0" cy="0"/>
          <a:chOff x="0" y="0"/>
          <a:chExt cx="0" cy="0"/>
        </a:xfrm>
      </p:grpSpPr>
      <p:sp>
        <p:nvSpPr>
          <p:cNvPr id="33" name="Google Shape;33;p53: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34" name="Google Shape;34;p53: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38: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14" name="Google Shape;214;p38:notes"/>
          <p:cNvSpPr txBox="1"/>
          <p:nvPr>
            <p:ph idx="1" type="body"/>
          </p:nvPr>
        </p:nvSpPr>
        <p:spPr>
          <a:xfrm>
            <a:off x="731838" y="4560888"/>
            <a:ext cx="5848350" cy="4318000"/>
          </a:xfrm>
          <a:prstGeom prst="rect">
            <a:avLst/>
          </a:prstGeom>
          <a:noFill/>
          <a:ln>
            <a:noFill/>
          </a:ln>
        </p:spPr>
        <p:txBody>
          <a:bodyPr anchorCtr="0" anchor="t" bIns="0" lIns="0" spcFirstLastPara="1" rIns="0" wrap="square" tIns="0">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89: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219" name="Google Shape;219;p89: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 name="Shape 37"/>
        <p:cNvGrpSpPr/>
        <p:nvPr/>
      </p:nvGrpSpPr>
      <p:grpSpPr>
        <a:xfrm>
          <a:off x="0" y="0"/>
          <a:ext cx="0" cy="0"/>
          <a:chOff x="0" y="0"/>
          <a:chExt cx="0" cy="0"/>
        </a:xfrm>
      </p:grpSpPr>
      <p:sp>
        <p:nvSpPr>
          <p:cNvPr id="38" name="Google Shape;38;p54: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39" name="Google Shape;39;p54: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 name="Shape 42"/>
        <p:cNvGrpSpPr/>
        <p:nvPr/>
      </p:nvGrpSpPr>
      <p:grpSpPr>
        <a:xfrm>
          <a:off x="0" y="0"/>
          <a:ext cx="0" cy="0"/>
          <a:chOff x="0" y="0"/>
          <a:chExt cx="0" cy="0"/>
        </a:xfrm>
      </p:grpSpPr>
      <p:sp>
        <p:nvSpPr>
          <p:cNvPr id="43" name="Google Shape;43;p55: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44" name="Google Shape;44;p55: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 name="Shape 47"/>
        <p:cNvGrpSpPr/>
        <p:nvPr/>
      </p:nvGrpSpPr>
      <p:grpSpPr>
        <a:xfrm>
          <a:off x="0" y="0"/>
          <a:ext cx="0" cy="0"/>
          <a:chOff x="0" y="0"/>
          <a:chExt cx="0" cy="0"/>
        </a:xfrm>
      </p:grpSpPr>
      <p:sp>
        <p:nvSpPr>
          <p:cNvPr id="48" name="Google Shape;48;p56: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49" name="Google Shape;49;p56: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p57: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54" name="Google Shape;54;p57: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p58: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59" name="Google Shape;59;p58: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2" name="Shape 12"/>
        <p:cNvGrpSpPr/>
        <p:nvPr/>
      </p:nvGrpSpPr>
      <p:grpSpPr>
        <a:xfrm>
          <a:off x="0" y="0"/>
          <a:ext cx="0" cy="0"/>
          <a:chOff x="0" y="0"/>
          <a:chExt cx="0" cy="0"/>
        </a:xfrm>
      </p:grpSpPr>
      <p:sp>
        <p:nvSpPr>
          <p:cNvPr id="13" name="Google Shape;13;p40"/>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4" name="Google Shape;14;p40"/>
          <p:cNvSpPr txBox="1"/>
          <p:nvPr>
            <p:ph idx="10" type="dt"/>
          </p:nvPr>
        </p:nvSpPr>
        <p:spPr>
          <a:xfrm>
            <a:off x="685800" y="6248400"/>
            <a:ext cx="1901825" cy="454025"/>
          </a:xfrm>
          <a:prstGeom prst="rect">
            <a:avLst/>
          </a:prstGeom>
          <a:noFill/>
          <a:ln>
            <a:noFill/>
          </a:ln>
        </p:spPr>
        <p:txBody>
          <a:bodyPr anchorCtr="0" anchor="t" bIns="46800" lIns="90000" spcFirstLastPara="1" rIns="90000" wrap="square" tIns="46800">
            <a:noAutofit/>
          </a:bodyPr>
          <a:lstStyle>
            <a:lvl1pPr lvl="0" algn="l">
              <a:lnSpc>
                <a:spcPct val="100000"/>
              </a:lnSpc>
              <a:spcBef>
                <a:spcPts val="0"/>
              </a:spcBef>
              <a:spcAft>
                <a:spcPts val="0"/>
              </a:spcAft>
              <a:buSzPts val="2400"/>
              <a:buNone/>
              <a:defRPr/>
            </a:lvl1pPr>
            <a:lvl2pPr lvl="1" algn="ctr">
              <a:lnSpc>
                <a:spcPct val="100000"/>
              </a:lnSpc>
              <a:spcBef>
                <a:spcPts val="1350"/>
              </a:spcBef>
              <a:spcAft>
                <a:spcPts val="0"/>
              </a:spcAft>
              <a:buSzPts val="1400"/>
              <a:buNone/>
              <a:defRPr/>
            </a:lvl2pPr>
            <a:lvl3pPr lvl="2" algn="ctr">
              <a:lnSpc>
                <a:spcPct val="100000"/>
              </a:lnSpc>
              <a:spcBef>
                <a:spcPts val="1350"/>
              </a:spcBef>
              <a:spcAft>
                <a:spcPts val="0"/>
              </a:spcAft>
              <a:buSzPts val="1400"/>
              <a:buNone/>
              <a:defRPr/>
            </a:lvl3pPr>
            <a:lvl4pPr lvl="3" algn="ctr">
              <a:lnSpc>
                <a:spcPct val="100000"/>
              </a:lnSpc>
              <a:spcBef>
                <a:spcPts val="1350"/>
              </a:spcBef>
              <a:spcAft>
                <a:spcPts val="0"/>
              </a:spcAft>
              <a:buSzPts val="1400"/>
              <a:buNone/>
              <a:defRPr/>
            </a:lvl4pPr>
            <a:lvl5pPr lvl="4" algn="ctr">
              <a:lnSpc>
                <a:spcPct val="100000"/>
              </a:lnSpc>
              <a:spcBef>
                <a:spcPts val="135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40"/>
          <p:cNvSpPr txBox="1"/>
          <p:nvPr>
            <p:ph idx="11" type="ftr"/>
          </p:nvPr>
        </p:nvSpPr>
        <p:spPr>
          <a:xfrm>
            <a:off x="3124200" y="6248400"/>
            <a:ext cx="2892425" cy="454025"/>
          </a:xfrm>
          <a:prstGeom prst="rect">
            <a:avLst/>
          </a:prstGeom>
          <a:noFill/>
          <a:ln>
            <a:noFill/>
          </a:ln>
        </p:spPr>
        <p:txBody>
          <a:bodyPr anchorCtr="0" anchor="t" bIns="46800" lIns="90000" spcFirstLastPara="1" rIns="90000" wrap="square" tIns="46800">
            <a:noAutofit/>
          </a:bodyPr>
          <a:lstStyle>
            <a:lvl1pPr lvl="0" algn="l">
              <a:lnSpc>
                <a:spcPct val="100000"/>
              </a:lnSpc>
              <a:spcBef>
                <a:spcPts val="0"/>
              </a:spcBef>
              <a:spcAft>
                <a:spcPts val="0"/>
              </a:spcAft>
              <a:buSzPts val="2400"/>
              <a:buNone/>
              <a:defRPr/>
            </a:lvl1pPr>
            <a:lvl2pPr lvl="1" algn="ctr">
              <a:lnSpc>
                <a:spcPct val="100000"/>
              </a:lnSpc>
              <a:spcBef>
                <a:spcPts val="1350"/>
              </a:spcBef>
              <a:spcAft>
                <a:spcPts val="0"/>
              </a:spcAft>
              <a:buSzPts val="1400"/>
              <a:buNone/>
              <a:defRPr/>
            </a:lvl2pPr>
            <a:lvl3pPr lvl="2" algn="ctr">
              <a:lnSpc>
                <a:spcPct val="100000"/>
              </a:lnSpc>
              <a:spcBef>
                <a:spcPts val="1350"/>
              </a:spcBef>
              <a:spcAft>
                <a:spcPts val="0"/>
              </a:spcAft>
              <a:buSzPts val="1400"/>
              <a:buNone/>
              <a:defRPr/>
            </a:lvl3pPr>
            <a:lvl4pPr lvl="3" algn="ctr">
              <a:lnSpc>
                <a:spcPct val="100000"/>
              </a:lnSpc>
              <a:spcBef>
                <a:spcPts val="1350"/>
              </a:spcBef>
              <a:spcAft>
                <a:spcPts val="0"/>
              </a:spcAft>
              <a:buSzPts val="1400"/>
              <a:buNone/>
              <a:defRPr/>
            </a:lvl4pPr>
            <a:lvl5pPr lvl="4" algn="ctr">
              <a:lnSpc>
                <a:spcPct val="100000"/>
              </a:lnSpc>
              <a:spcBef>
                <a:spcPts val="135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40"/>
          <p:cNvSpPr txBox="1"/>
          <p:nvPr>
            <p:ph idx="12" type="sldNum"/>
          </p:nvPr>
        </p:nvSpPr>
        <p:spPr>
          <a:xfrm>
            <a:off x="6553200" y="6248400"/>
            <a:ext cx="1901825" cy="454025"/>
          </a:xfrm>
          <a:prstGeom prst="rect">
            <a:avLst/>
          </a:prstGeom>
          <a:noFill/>
          <a:ln>
            <a:noFill/>
          </a:ln>
        </p:spPr>
        <p:txBody>
          <a:bodyPr anchorCtr="0" anchor="t" bIns="46800" lIns="90000" spcFirstLastPara="1" rIns="90000" wrap="square" tIns="46800">
            <a:noAutofit/>
          </a:bodyPr>
          <a:lstStyle>
            <a:lvl1pPr indent="0" lvl="0"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1pPr>
            <a:lvl2pPr indent="0" lvl="1"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2pPr>
            <a:lvl3pPr indent="0" lvl="2"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3pPr>
            <a:lvl4pPr indent="0" lvl="3"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4pPr>
            <a:lvl5pPr indent="0" lvl="4"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5pPr>
            <a:lvl6pPr indent="0" lvl="5"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6pPr>
            <a:lvl7pPr indent="0" lvl="6"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7pPr>
            <a:lvl8pPr indent="0" lvl="7"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8pPr>
            <a:lvl9pPr indent="0" lvl="8"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6" name="Shape 6"/>
        <p:cNvGrpSpPr/>
        <p:nvPr/>
      </p:nvGrpSpPr>
      <p:grpSpPr>
        <a:xfrm>
          <a:off x="0" y="0"/>
          <a:ext cx="0" cy="0"/>
          <a:chOff x="0" y="0"/>
          <a:chExt cx="0" cy="0"/>
        </a:xfrm>
      </p:grpSpPr>
      <p:sp>
        <p:nvSpPr>
          <p:cNvPr id="7" name="Google Shape;7;p39"/>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lvl1pPr lvl="0"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1pPr>
            <a:lvl2pPr lvl="1"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2pPr>
            <a:lvl3pPr lvl="2"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3pPr>
            <a:lvl4pPr lvl="3"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4pPr>
            <a:lvl5pPr lvl="4"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5pPr>
            <a:lvl6pPr lvl="5"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6pPr>
            <a:lvl7pPr lvl="6"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7pPr>
            <a:lvl8pPr lvl="7"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8pPr>
            <a:lvl9pPr lvl="8"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9pPr>
          </a:lstStyle>
          <a:p/>
        </p:txBody>
      </p:sp>
      <p:sp>
        <p:nvSpPr>
          <p:cNvPr id="8" name="Google Shape;8;p39"/>
          <p:cNvSpPr txBox="1"/>
          <p:nvPr>
            <p:ph idx="1" type="body"/>
          </p:nvPr>
        </p:nvSpPr>
        <p:spPr>
          <a:xfrm>
            <a:off x="685800" y="1981200"/>
            <a:ext cx="7769225" cy="4111625"/>
          </a:xfrm>
          <a:prstGeom prst="rect">
            <a:avLst/>
          </a:prstGeom>
          <a:noFill/>
          <a:ln>
            <a:noFill/>
          </a:ln>
        </p:spPr>
        <p:txBody>
          <a:bodyPr anchorCtr="0" anchor="t" bIns="46800" lIns="90000" spcFirstLastPara="1" rIns="90000" wrap="square" tIns="46800">
            <a:noAutofit/>
          </a:bodyPr>
          <a:lstStyle>
            <a:lvl1pPr indent="-228600" lvl="0" marL="457200" marR="0" rtl="0" algn="ctr">
              <a:lnSpc>
                <a:spcPct val="100000"/>
              </a:lnSpc>
              <a:spcBef>
                <a:spcPts val="135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1pPr>
            <a:lvl2pPr indent="-228600" lvl="1" marL="914400" marR="0" rtl="0" algn="l">
              <a:lnSpc>
                <a:spcPct val="100000"/>
              </a:lnSpc>
              <a:spcBef>
                <a:spcPts val="700"/>
              </a:spcBef>
              <a:spcAft>
                <a:spcPts val="0"/>
              </a:spcAft>
              <a:buClr>
                <a:srgbClr val="000000"/>
              </a:buClr>
              <a:buSzPts val="1400"/>
              <a:buFont typeface="Arial"/>
              <a:buNone/>
              <a:defRPr b="0" i="0" sz="2800" u="none" cap="none" strike="noStrike">
                <a:solidFill>
                  <a:srgbClr val="000000"/>
                </a:solidFill>
                <a:latin typeface="Times New Roman"/>
                <a:ea typeface="Times New Roman"/>
                <a:cs typeface="Times New Roman"/>
                <a:sym typeface="Times New Roman"/>
              </a:defRPr>
            </a:lvl2pPr>
            <a:lvl3pPr indent="-228600" lvl="2" marL="1371600" marR="0" rtl="0" algn="l">
              <a:lnSpc>
                <a:spcPct val="100000"/>
              </a:lnSpc>
              <a:spcBef>
                <a:spcPts val="600"/>
              </a:spcBef>
              <a:spcAft>
                <a:spcPts val="0"/>
              </a:spcAft>
              <a:buClr>
                <a:srgbClr val="000000"/>
              </a:buClr>
              <a:buSzPts val="1400"/>
              <a:buFont typeface="Arial"/>
              <a:buNone/>
              <a:defRPr b="0" i="0" sz="2400" u="none" cap="none" strike="noStrike">
                <a:solidFill>
                  <a:srgbClr val="000000"/>
                </a:solidFill>
                <a:latin typeface="Times New Roman"/>
                <a:ea typeface="Times New Roman"/>
                <a:cs typeface="Times New Roman"/>
                <a:sym typeface="Times New Roman"/>
              </a:defRPr>
            </a:lvl3pPr>
            <a:lvl4pPr indent="-228600" lvl="3" marL="1828800" marR="0" rtl="0" algn="l">
              <a:lnSpc>
                <a:spcPct val="100000"/>
              </a:lnSpc>
              <a:spcBef>
                <a:spcPts val="500"/>
              </a:spcBef>
              <a:spcAft>
                <a:spcPts val="0"/>
              </a:spcAft>
              <a:buClr>
                <a:srgbClr val="000000"/>
              </a:buClr>
              <a:buSzPts val="1400"/>
              <a:buFont typeface="Arial"/>
              <a:buNone/>
              <a:defRPr b="0" i="0" sz="2000" u="none" cap="none" strike="noStrike">
                <a:solidFill>
                  <a:srgbClr val="000000"/>
                </a:solidFill>
                <a:latin typeface="Times New Roman"/>
                <a:ea typeface="Times New Roman"/>
                <a:cs typeface="Times New Roman"/>
                <a:sym typeface="Times New Roman"/>
              </a:defRPr>
            </a:lvl4pPr>
            <a:lvl5pPr indent="-228600" lvl="4" marL="2286000" marR="0" rtl="0" algn="l">
              <a:lnSpc>
                <a:spcPct val="100000"/>
              </a:lnSpc>
              <a:spcBef>
                <a:spcPts val="500"/>
              </a:spcBef>
              <a:spcAft>
                <a:spcPts val="0"/>
              </a:spcAft>
              <a:buClr>
                <a:srgbClr val="000000"/>
              </a:buClr>
              <a:buSzPts val="1400"/>
              <a:buFont typeface="Arial"/>
              <a:buNone/>
              <a:defRPr b="0" i="0" sz="2000" u="none" cap="none" strike="noStrike">
                <a:solidFill>
                  <a:srgbClr val="000000"/>
                </a:solidFill>
                <a:latin typeface="Times New Roman"/>
                <a:ea typeface="Times New Roman"/>
                <a:cs typeface="Times New Roman"/>
                <a:sym typeface="Times New Roman"/>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imes New Roman"/>
                <a:ea typeface="Times New Roman"/>
                <a:cs typeface="Times New Roman"/>
                <a:sym typeface="Times New Roman"/>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imes New Roman"/>
                <a:ea typeface="Times New Roman"/>
                <a:cs typeface="Times New Roman"/>
                <a:sym typeface="Times New Roman"/>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imes New Roman"/>
                <a:ea typeface="Times New Roman"/>
                <a:cs typeface="Times New Roman"/>
                <a:sym typeface="Times New Roman"/>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imes New Roman"/>
                <a:ea typeface="Times New Roman"/>
                <a:cs typeface="Times New Roman"/>
                <a:sym typeface="Times New Roman"/>
              </a:defRPr>
            </a:lvl9pPr>
          </a:lstStyle>
          <a:p/>
        </p:txBody>
      </p:sp>
      <p:sp>
        <p:nvSpPr>
          <p:cNvPr id="9" name="Google Shape;9;p39"/>
          <p:cNvSpPr txBox="1"/>
          <p:nvPr>
            <p:ph idx="10" type="dt"/>
          </p:nvPr>
        </p:nvSpPr>
        <p:spPr>
          <a:xfrm>
            <a:off x="685800" y="6248400"/>
            <a:ext cx="1901825" cy="454025"/>
          </a:xfrm>
          <a:prstGeom prst="rect">
            <a:avLst/>
          </a:prstGeom>
          <a:noFill/>
          <a:ln>
            <a:noFill/>
          </a:ln>
        </p:spPr>
        <p:txBody>
          <a:bodyPr anchorCtr="0" anchor="t" bIns="46800" lIns="90000" spcFirstLastPara="1" rIns="90000" wrap="square" tIns="46800">
            <a:noAutofit/>
          </a:bodyPr>
          <a:lstStyle>
            <a:lvl1pPr lv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1pPr>
            <a:lvl2pPr lvl="1"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2pPr>
            <a:lvl3pPr lvl="2"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3pPr>
            <a:lvl4pPr lvl="3"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4pPr>
            <a:lvl5pPr lvl="4"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9pPr>
          </a:lstStyle>
          <a:p/>
        </p:txBody>
      </p:sp>
      <p:sp>
        <p:nvSpPr>
          <p:cNvPr id="10" name="Google Shape;10;p39"/>
          <p:cNvSpPr txBox="1"/>
          <p:nvPr>
            <p:ph idx="11" type="ftr"/>
          </p:nvPr>
        </p:nvSpPr>
        <p:spPr>
          <a:xfrm>
            <a:off x="3124200" y="6248400"/>
            <a:ext cx="2892425" cy="454025"/>
          </a:xfrm>
          <a:prstGeom prst="rect">
            <a:avLst/>
          </a:prstGeom>
          <a:noFill/>
          <a:ln>
            <a:noFill/>
          </a:ln>
        </p:spPr>
        <p:txBody>
          <a:bodyPr anchorCtr="0" anchor="t" bIns="46800" lIns="90000" spcFirstLastPara="1" rIns="90000" wrap="square" tIns="46800">
            <a:noAutofit/>
          </a:bodyPr>
          <a:lstStyle>
            <a:lvl1pPr lv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1pPr>
            <a:lvl2pPr lvl="1"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2pPr>
            <a:lvl3pPr lvl="2"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3pPr>
            <a:lvl4pPr lvl="3"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4pPr>
            <a:lvl5pPr lvl="4"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9pPr>
          </a:lstStyle>
          <a:p/>
        </p:txBody>
      </p:sp>
      <p:sp>
        <p:nvSpPr>
          <p:cNvPr id="11" name="Google Shape;11;p39"/>
          <p:cNvSpPr txBox="1"/>
          <p:nvPr>
            <p:ph idx="12" type="sldNum"/>
          </p:nvPr>
        </p:nvSpPr>
        <p:spPr>
          <a:xfrm>
            <a:off x="6553200" y="6248400"/>
            <a:ext cx="1901825" cy="454025"/>
          </a:xfrm>
          <a:prstGeom prst="rect">
            <a:avLst/>
          </a:prstGeom>
          <a:noFill/>
          <a:ln>
            <a:noFill/>
          </a:ln>
        </p:spPr>
        <p:txBody>
          <a:bodyPr anchorCtr="0" anchor="t" bIns="46800" lIns="90000" spcFirstLastPara="1" rIns="90000" wrap="square" tIns="46800">
            <a:noAutofit/>
          </a:bodyPr>
          <a:lstStyle>
            <a:lvl1pPr indent="0" lvl="0"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1pPr>
            <a:lvl2pPr indent="0" lvl="1"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2pPr>
            <a:lvl3pPr indent="0" lvl="2"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3pPr>
            <a:lvl4pPr indent="0" lvl="3"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4pPr>
            <a:lvl5pPr indent="0" lvl="4"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5pPr>
            <a:lvl6pPr indent="0" lvl="5"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6pPr>
            <a:lvl7pPr indent="0" lvl="6"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7pPr>
            <a:lvl8pPr indent="0" lvl="7"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8pPr>
            <a:lvl9pPr indent="0" lvl="8"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0.xml"/><Relationship Id="rId3" Type="http://schemas.openxmlformats.org/officeDocument/2006/relationships/hyperlink" Target="mailto:SLBM@gmail.org" TargetMode="Externa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 name="Shape 20"/>
        <p:cNvGrpSpPr/>
        <p:nvPr/>
      </p:nvGrpSpPr>
      <p:grpSpPr>
        <a:xfrm>
          <a:off x="0" y="0"/>
          <a:ext cx="0" cy="0"/>
          <a:chOff x="0" y="0"/>
          <a:chExt cx="0" cy="0"/>
        </a:xfrm>
      </p:grpSpPr>
      <p:sp>
        <p:nvSpPr>
          <p:cNvPr id="21" name="Google Shape;21;p51"/>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Please respect the Word of God as it is being taught by </a:t>
            </a:r>
            <a:br>
              <a:rPr lang="en-US" sz="4800"/>
            </a:br>
            <a:r>
              <a:rPr lang="en-US" sz="4800"/>
              <a:t>shutting off all cell phones and electronics, giving your undivided attention while service is in session.</a:t>
            </a:r>
            <a:br>
              <a:rPr lang="en-US" sz="4800"/>
            </a:br>
            <a:br>
              <a:rPr lang="en-US" sz="4800"/>
            </a:br>
            <a:r>
              <a:rPr lang="en-US" sz="4800"/>
              <a:t>Thank you! SLBM</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59"/>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Through the blood of His Humanity, in the sacrificial work of Jesus Christ, as the Son of God, makes us clean and purifies us.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60"/>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Principle – He was the only One worthy, functioning in the divine love complex of God to which His perfection was maintained, </a:t>
            </a:r>
            <a:br>
              <a:rPr lang="en-US" sz="4400"/>
            </a:br>
            <a:r>
              <a:rPr lang="en-US" sz="4400"/>
              <a:t>to qualify Him as the Perfect Sacrifice, as the Lamb of God.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61"/>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Worldly minded people do not stand in doctrinal truth and even now trade any form of truth they may have found for a lie … casualties of spiritual warfare.</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62"/>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1Ti 3:5 holding to a form of godliness, although they have denied its power; </a:t>
            </a:r>
            <a:br>
              <a:rPr lang="en-US" sz="4800"/>
            </a:br>
            <a:r>
              <a:rPr lang="en-US" sz="4800"/>
              <a:t>Avoid such men as these.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63"/>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1Ti 3:7 always learning and never able to come to the knowledge of the truth.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64"/>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1Ti 3:8 Just as Jannes and Jambres opposed Moses, so these men also oppose the truth, men of depraved mind, </a:t>
            </a:r>
            <a:br>
              <a:rPr lang="en-US" sz="4800"/>
            </a:br>
            <a:r>
              <a:rPr lang="en-US" sz="4800"/>
              <a:t>rejected in regard to the faith.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65"/>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 Heb 9:13 For if the blood of goats and bulls and the ashes of a heifer sprinkling those who have been defiled sanctify for the cleansing of the flesh,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66"/>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Heb 9:14 how much more will the blood of Christ, who through the eternal Spirit offered Himself without blemish to God, cleanse your conscience from dead works to serve the living God?</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67"/>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Heb 9:22 And according to the Law, one may almost say, all things are cleansed with blood, and without shedding blood there is no forgiveness.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68"/>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Heb 9:23 Therefore it was necessary for the copies of the things in the heavens to be cleansed with these, but the heavenly things themselves with better sacrifices than these.</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25" name="Shape 25"/>
        <p:cNvGrpSpPr/>
        <p:nvPr/>
      </p:nvGrpSpPr>
      <p:grpSpPr>
        <a:xfrm>
          <a:off x="0" y="0"/>
          <a:ext cx="0" cy="0"/>
          <a:chOff x="0" y="0"/>
          <a:chExt cx="0" cy="0"/>
        </a:xfrm>
      </p:grpSpPr>
      <p:sp>
        <p:nvSpPr>
          <p:cNvPr id="26" name="Google Shape;26;p52"/>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Rebound - 1John 1:9 states, </a:t>
            </a:r>
            <a:br>
              <a:rPr lang="en-US" sz="4800"/>
            </a:br>
            <a:br>
              <a:rPr lang="en-US" sz="4800"/>
            </a:br>
            <a:r>
              <a:rPr lang="en-US" sz="4800"/>
              <a:t>“ If we confess our sins, </a:t>
            </a:r>
            <a:br>
              <a:rPr lang="en-US" sz="4800"/>
            </a:br>
            <a:r>
              <a:rPr lang="en-US" sz="4800"/>
              <a:t>He is faithful and righteous to forgive us our sins and to cleanse us from all unrighteousness”. </a:t>
            </a:r>
            <a:endParaRPr sz="48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69"/>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 Heb 10:1 For the Law, since it has only a shadow of the good things to come and not the very form of things, can never,</a:t>
            </a:r>
            <a:br>
              <a:rPr lang="en-US" sz="4800"/>
            </a:br>
            <a:r>
              <a:rPr lang="en-US" sz="4800"/>
              <a:t> by the same sacrifices which they offer continually year by year, make perfect those </a:t>
            </a:r>
            <a:br>
              <a:rPr lang="en-US" sz="4800"/>
            </a:br>
            <a:r>
              <a:rPr lang="en-US" sz="4800"/>
              <a:t>who draw near.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70"/>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br>
              <a:rPr lang="en-US" sz="4800"/>
            </a:br>
            <a:r>
              <a:rPr lang="en-US" sz="4800"/>
              <a:t>Heb 10:3 But in those sacrifices, there is a reminder of sins year by year.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71"/>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Heb 10:26 For if we go on </a:t>
            </a:r>
            <a:r>
              <a:rPr lang="en-US" sz="4800" u="sng"/>
              <a:t>sinning willfully </a:t>
            </a:r>
            <a:r>
              <a:rPr lang="en-US" sz="4800"/>
              <a:t>after receiving the knowledge of the truth, there no longer remains a sacrifice for sins,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72"/>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Willful apostasy - A blatant disregard for GOD and </a:t>
            </a:r>
            <a:br>
              <a:rPr lang="en-US" sz="4800"/>
            </a:br>
            <a:r>
              <a:rPr lang="en-US" sz="4800"/>
              <a:t>a rejection to Jesus Christ as the true Messiah!</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73"/>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Heb 10:27 but a terrifying expectation of judgment and the fury of a fire which will consume the adversaries.</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74"/>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Heb 10:29 How much severer punishment do you think he will deserve who has trampled underfoot the Son of God, and has regarded as unclean the blood of the covenant by which he was sanctified, and has insulted the Spirit of grace?</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75"/>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‘trample under foot’ – </a:t>
            </a:r>
            <a:r>
              <a:rPr i="1" lang="en-US" sz="4400"/>
              <a:t>katapateó</a:t>
            </a:r>
            <a:r>
              <a:rPr lang="en-US" sz="4400"/>
              <a:t> – (G2662 kat-ap-at-eh’-o)</a:t>
            </a:r>
            <a:br>
              <a:rPr lang="en-US" sz="4400"/>
            </a:br>
            <a:r>
              <a:rPr lang="en-US" sz="4400"/>
              <a:t> </a:t>
            </a:r>
            <a:br>
              <a:rPr lang="en-US" sz="4400"/>
            </a:br>
            <a:r>
              <a:rPr lang="en-US" sz="4400"/>
              <a:t>= to trample down, underfoot</a:t>
            </a:r>
            <a:br>
              <a:rPr lang="en-US" sz="4400"/>
            </a:br>
            <a:r>
              <a:rPr lang="en-US" sz="4400"/>
              <a:t>= (fig.) to reject with disdain</a:t>
            </a:r>
            <a:br>
              <a:rPr lang="en-US" sz="4400"/>
            </a:br>
            <a:r>
              <a:rPr lang="en-US" sz="4400"/>
              <a:t>= to spurn, treat with rudeness and insulting neglect. </a:t>
            </a:r>
            <a:br>
              <a:rPr lang="en-US" sz="4400"/>
            </a:br>
            <a:r>
              <a:rPr lang="en-US" sz="4400"/>
              <a:t>= to count as worthless, flagrant contempt. </a:t>
            </a:r>
            <a:br>
              <a:rPr lang="en-US" sz="4400"/>
            </a:br>
            <a:endParaRPr sz="4400"/>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76"/>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Believers are called to remain savory and salty by preserving and sowing the knowledge of truth wisely, protecting what is sacred, as established by God. </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77"/>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‘Have insulted’ – </a:t>
            </a:r>
            <a:r>
              <a:rPr i="1" lang="en-US" sz="4400"/>
              <a:t>enubrizó</a:t>
            </a:r>
            <a:r>
              <a:rPr lang="en-US" sz="4400"/>
              <a:t> – (G1796 en-oo-brid'-zo)</a:t>
            </a:r>
            <a:br>
              <a:rPr lang="en-US" sz="4400"/>
            </a:br>
            <a:r>
              <a:rPr lang="en-US" sz="4400"/>
              <a:t> </a:t>
            </a:r>
            <a:br>
              <a:rPr lang="en-US" sz="4400"/>
            </a:br>
            <a:r>
              <a:rPr lang="en-US" sz="4400"/>
              <a:t>= to treat shamefully, to outrage </a:t>
            </a:r>
            <a:br>
              <a:rPr lang="en-US" sz="4400"/>
            </a:br>
            <a:r>
              <a:rPr lang="en-US" sz="4400"/>
              <a:t>= insult by showing arrogance</a:t>
            </a:r>
            <a:br>
              <a:rPr lang="en-US" sz="4400"/>
            </a:br>
            <a:r>
              <a:rPr lang="en-US" sz="4400"/>
              <a:t>a deliberate, high-handed affront that goes beyond ordinary opposition and rises to insolent contempt. </a:t>
            </a:r>
            <a:br>
              <a:rPr lang="en-US" sz="4400"/>
            </a:br>
            <a:endParaRPr sz="4400"/>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78"/>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Actions of attacks made by willful sinners.</a:t>
            </a:r>
            <a:br>
              <a:rPr lang="en-US" sz="4400"/>
            </a:br>
            <a:br>
              <a:rPr lang="en-US" sz="4400"/>
            </a:br>
            <a:r>
              <a:rPr lang="en-US" sz="4400"/>
              <a:t>1. Blasphemy against the Holy Spirit, Mat 12:31.</a:t>
            </a:r>
            <a:br>
              <a:rPr lang="en-US" sz="4400"/>
            </a:br>
            <a:br>
              <a:rPr lang="en-US" sz="4400"/>
            </a:br>
            <a:r>
              <a:rPr lang="en-US" sz="4400"/>
              <a:t> 2. High-handed sin under the law, Num 15:30-31. </a:t>
            </a:r>
            <a:br>
              <a:rPr lang="en-US" sz="4400"/>
            </a:br>
            <a:endParaRPr sz="44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 name="Shape 30"/>
        <p:cNvGrpSpPr/>
        <p:nvPr/>
      </p:nvGrpSpPr>
      <p:grpSpPr>
        <a:xfrm>
          <a:off x="0" y="0"/>
          <a:ext cx="0" cy="0"/>
          <a:chOff x="0" y="0"/>
          <a:chExt cx="0" cy="0"/>
        </a:xfrm>
      </p:grpSpPr>
      <p:sp>
        <p:nvSpPr>
          <p:cNvPr id="31" name="Google Shape;31;p1"/>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Salt and Light Bible Ministries</a:t>
            </a:r>
            <a:br>
              <a:rPr lang="en-US" sz="4800"/>
            </a:br>
            <a:br>
              <a:rPr lang="en-US" sz="4800"/>
            </a:br>
            <a:r>
              <a:rPr lang="en-US" sz="4400"/>
              <a:t>‘A Daily Cross with Thee’ # 047 </a:t>
            </a:r>
            <a:br>
              <a:rPr lang="en-US" sz="4400"/>
            </a:br>
            <a:br>
              <a:rPr lang="en-US" sz="3600"/>
            </a:br>
            <a:r>
              <a:rPr lang="en-US" sz="3600"/>
              <a:t> Spiritual Sacrifice – Cleansing by Faith. </a:t>
            </a:r>
            <a:br>
              <a:rPr lang="en-US" sz="3600"/>
            </a:br>
            <a:br>
              <a:rPr lang="en-US" sz="3600"/>
            </a:br>
            <a:r>
              <a:rPr lang="en-US" sz="4000"/>
              <a:t>Pastor Jason Kauranen</a:t>
            </a:r>
            <a:br>
              <a:rPr lang="en-US" sz="4000"/>
            </a:br>
            <a:r>
              <a:rPr lang="en-US" sz="4000"/>
              <a:t>Sunday January 18, 2026 </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79"/>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3. Despising the covenant, </a:t>
            </a:r>
            <a:br>
              <a:rPr lang="en-US" sz="4400"/>
            </a:br>
            <a:r>
              <a:rPr lang="en-US" sz="4400"/>
              <a:t>Deu 29:19-21. </a:t>
            </a:r>
            <a:br>
              <a:rPr lang="en-US" sz="4400"/>
            </a:br>
            <a:br>
              <a:rPr lang="en-US" sz="4400"/>
            </a:br>
            <a:r>
              <a:rPr lang="en-US" sz="4400"/>
              <a:t> 4. Falling away and impossibility of renewal, Heb 6:4-6. </a:t>
            </a:r>
            <a:br>
              <a:rPr lang="en-US" sz="4400"/>
            </a:br>
            <a:br>
              <a:rPr lang="en-US" sz="4400"/>
            </a:br>
            <a:r>
              <a:rPr lang="en-US" sz="4400"/>
              <a:t>5.Profaning holy things, Eze 22:26. </a:t>
            </a:r>
            <a:br>
              <a:rPr lang="en-US" sz="4400"/>
            </a:br>
            <a:endParaRPr sz="4400"/>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80"/>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Mat 12:31 “Therefore I say to you, any sin and blasphemy shall be forgiven people, but blasphemy against the Spirit shall not be forgiven. </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81"/>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Mat 12:32 Whoever speaks a word against the Son of Man, it shall be forgiven him; but whoever speaks against the Holy Spirit, it shall not be forgiven him, either in this age or in the age to come. </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82"/>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000"/>
              <a:t>Eze 22:26 Her priests have done violence to My law and have profaned My holy things; they have made </a:t>
            </a:r>
            <a:br>
              <a:rPr lang="en-US" sz="4000"/>
            </a:br>
            <a:r>
              <a:rPr lang="en-US" sz="4000"/>
              <a:t>no distinction between the holy and the profane, and they have not taught the difference between the unclean and the clean; and they hide </a:t>
            </a:r>
            <a:br>
              <a:rPr lang="en-US" sz="4000"/>
            </a:br>
            <a:r>
              <a:rPr lang="en-US" sz="4000"/>
              <a:t>their eyes from My sabbaths, and </a:t>
            </a:r>
            <a:br>
              <a:rPr lang="en-US" sz="4000"/>
            </a:br>
            <a:r>
              <a:rPr lang="en-US" sz="4000"/>
              <a:t>I am profaned among them. </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83"/>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Heb 10:38 But My righteous one shall live by faith;</a:t>
            </a:r>
            <a:br>
              <a:rPr lang="en-US" sz="4400"/>
            </a:br>
            <a:r>
              <a:rPr lang="en-US" sz="4400"/>
              <a:t>And if he shrinks back, My soul has no pleasure in him. </a:t>
            </a:r>
            <a:br>
              <a:rPr lang="en-US" sz="4400"/>
            </a:br>
            <a:endParaRPr sz="4400"/>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84"/>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“Pride is a strange creature; </a:t>
            </a:r>
            <a:br>
              <a:rPr lang="en-US" sz="4800"/>
            </a:br>
            <a:r>
              <a:rPr lang="en-US" sz="4800"/>
              <a:t>it never objects to its lodgings. It will live comfortably enough in a palace, and it will live equally at its ease in a hovel. </a:t>
            </a:r>
            <a:br>
              <a:rPr lang="en-US" sz="4800"/>
            </a:br>
            <a:r>
              <a:rPr lang="en-US" sz="4800"/>
              <a:t>Is there any man in whose heart pride does not lurk?”</a:t>
            </a:r>
            <a:br>
              <a:rPr lang="en-US" sz="4800"/>
            </a:br>
            <a:r>
              <a:rPr lang="en-US" sz="4800"/>
              <a:t> – C. Spurgeon </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85"/>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In Heb 10:38, </a:t>
            </a:r>
            <a:br>
              <a:rPr lang="en-US" sz="4800"/>
            </a:br>
            <a:r>
              <a:rPr lang="en-US" sz="4800"/>
              <a:t>‘Shrinking back’ in fear is the sign of an unbeliever, where ‘living by faith’ is that of positive believer. </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86"/>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Hab 2:4 “Behold, as for the proud one,</a:t>
            </a:r>
            <a:br>
              <a:rPr lang="en-US" sz="4800"/>
            </a:br>
            <a:r>
              <a:rPr lang="en-US" sz="4800"/>
              <a:t>His soul is not right within him;</a:t>
            </a:r>
            <a:br>
              <a:rPr lang="en-US" sz="4800"/>
            </a:br>
            <a:r>
              <a:rPr lang="en-US" sz="4800"/>
              <a:t>But the righteous   will live    </a:t>
            </a:r>
            <a:br>
              <a:rPr lang="en-US" sz="4800"/>
            </a:br>
            <a:r>
              <a:rPr lang="en-US" sz="4800"/>
              <a:t>by his faith. </a:t>
            </a:r>
            <a:br>
              <a:rPr lang="en-US" sz="4800"/>
            </a:br>
            <a:endParaRPr sz="4800"/>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87"/>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Heb 10:39 But we are not of those who shrink back to destruction, but of those who have faith to the preserving of the soul. </a:t>
            </a:r>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p88"/>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000"/>
              <a:t>‘shrinking back’ – </a:t>
            </a:r>
            <a:r>
              <a:rPr i="1" lang="en-US" sz="4000"/>
              <a:t>hupostelló </a:t>
            </a:r>
            <a:r>
              <a:rPr lang="en-US" sz="4000"/>
              <a:t>– </a:t>
            </a:r>
            <a:br>
              <a:rPr lang="en-US" sz="4000"/>
            </a:br>
            <a:r>
              <a:rPr lang="en-US" sz="4000"/>
              <a:t>(G5288 hoop-os-tel'-lo) </a:t>
            </a:r>
            <a:br>
              <a:rPr lang="en-US" sz="4000"/>
            </a:br>
            <a:r>
              <a:rPr lang="en-US" sz="4000"/>
              <a:t>‘under’/’draw in’</a:t>
            </a:r>
            <a:br>
              <a:rPr lang="en-US" sz="4000"/>
            </a:br>
            <a:br>
              <a:rPr lang="en-US" sz="4000"/>
            </a:br>
            <a:r>
              <a:rPr lang="en-US" sz="4000"/>
              <a:t>= To conceal or withhold, cower or shrink;</a:t>
            </a:r>
            <a:br>
              <a:rPr lang="en-US" sz="4000"/>
            </a:br>
            <a:r>
              <a:rPr lang="en-US" sz="4000"/>
              <a:t>= shun or withdraw from declaring.</a:t>
            </a:r>
            <a:br>
              <a:rPr lang="en-US" sz="4000"/>
            </a:br>
            <a:br>
              <a:rPr lang="en-US" sz="4000"/>
            </a:br>
            <a:r>
              <a:rPr lang="en-US" sz="4000"/>
              <a:t>= pulling back to retreat, to be timid. </a:t>
            </a:r>
            <a:br>
              <a:rPr lang="en-US" sz="4400"/>
            </a:br>
            <a:endParaRPr sz="44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 name="Shape 35"/>
        <p:cNvGrpSpPr/>
        <p:nvPr/>
      </p:nvGrpSpPr>
      <p:grpSpPr>
        <a:xfrm>
          <a:off x="0" y="0"/>
          <a:ext cx="0" cy="0"/>
          <a:chOff x="0" y="0"/>
          <a:chExt cx="0" cy="0"/>
        </a:xfrm>
      </p:grpSpPr>
      <p:sp>
        <p:nvSpPr>
          <p:cNvPr id="36" name="Google Shape;36;p53"/>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1Jo 1:5 This is the message we have heard from Him and announce to you, that God is Light, and in Him there is no darkness at all. </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38"/>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Salt &amp; Light Bible Ministries</a:t>
            </a:r>
            <a:br>
              <a:rPr lang="en-US" sz="4800"/>
            </a:br>
            <a:r>
              <a:rPr lang="en-US" sz="4400"/>
              <a:t>Help, Letters, Prayer &amp; Donations</a:t>
            </a:r>
            <a:br>
              <a:rPr lang="en-US" sz="4400"/>
            </a:br>
            <a:r>
              <a:rPr lang="en-US" sz="4000">
                <a:solidFill>
                  <a:srgbClr val="FFFF00"/>
                </a:solidFill>
              </a:rPr>
              <a:t>write</a:t>
            </a:r>
            <a:r>
              <a:rPr lang="en-US" sz="4000"/>
              <a:t> to us:  </a:t>
            </a:r>
            <a:r>
              <a:rPr lang="en-US" sz="4000" u="sng">
                <a:solidFill>
                  <a:schemeClr val="hlink"/>
                </a:solidFill>
                <a:hlinkClick r:id="rId3"/>
              </a:rPr>
              <a:t>SLBM@gmail.org</a:t>
            </a:r>
            <a:br>
              <a:rPr lang="en-US" sz="4000" u="sng">
                <a:solidFill>
                  <a:schemeClr val="hlink"/>
                </a:solidFill>
              </a:rPr>
            </a:br>
            <a:r>
              <a:rPr lang="en-US" sz="4000">
                <a:solidFill>
                  <a:srgbClr val="FFFF00"/>
                </a:solidFill>
              </a:rPr>
              <a:t>visit</a:t>
            </a:r>
            <a:r>
              <a:rPr lang="en-US" sz="4000">
                <a:solidFill>
                  <a:schemeClr val="lt1"/>
                </a:solidFill>
              </a:rPr>
              <a:t> our website:  </a:t>
            </a:r>
            <a:r>
              <a:rPr lang="en-US" sz="4000" u="sng">
                <a:solidFill>
                  <a:srgbClr val="FFC000"/>
                </a:solidFill>
              </a:rPr>
              <a:t>SLBM.org</a:t>
            </a:r>
            <a:r>
              <a:rPr lang="en-US" sz="4000">
                <a:solidFill>
                  <a:srgbClr val="FFC000"/>
                </a:solidFill>
              </a:rPr>
              <a:t>  -</a:t>
            </a:r>
            <a:r>
              <a:rPr lang="en-US" sz="3600">
                <a:solidFill>
                  <a:schemeClr val="hlink"/>
                </a:solidFill>
              </a:rPr>
              <a:t>*paypal</a:t>
            </a:r>
            <a:br>
              <a:rPr lang="en-US" sz="4000">
                <a:solidFill>
                  <a:schemeClr val="hlink"/>
                </a:solidFill>
              </a:rPr>
            </a:br>
            <a:r>
              <a:rPr lang="en-US" sz="3200">
                <a:solidFill>
                  <a:srgbClr val="FFFF00"/>
                </a:solidFill>
              </a:rPr>
              <a:t>watch</a:t>
            </a:r>
            <a:r>
              <a:rPr lang="en-US" sz="3200"/>
              <a:t> us youtube  @</a:t>
            </a:r>
            <a:r>
              <a:rPr lang="en-US" sz="2800"/>
              <a:t>SaltandLightBibleMinistries</a:t>
            </a:r>
            <a:br>
              <a:rPr lang="en-US" sz="2800"/>
            </a:br>
            <a:br>
              <a:rPr lang="en-US" sz="4400"/>
            </a:br>
            <a:r>
              <a:rPr lang="en-US" sz="4000"/>
              <a:t>or</a:t>
            </a:r>
            <a:r>
              <a:rPr lang="en-US" sz="4400"/>
              <a:t> </a:t>
            </a:r>
            <a:r>
              <a:rPr lang="en-US" sz="3600">
                <a:solidFill>
                  <a:srgbClr val="FFFF00"/>
                </a:solidFill>
              </a:rPr>
              <a:t>mail</a:t>
            </a:r>
            <a:r>
              <a:rPr lang="en-US" sz="3600"/>
              <a:t>: Salt and Light Bible Ministries</a:t>
            </a:r>
            <a:br>
              <a:rPr lang="en-US" sz="3600"/>
            </a:br>
            <a:r>
              <a:rPr lang="en-US" sz="3200"/>
              <a:t>c/o Pastor Jason Kauranen</a:t>
            </a:r>
            <a:br>
              <a:rPr lang="en-US" sz="3600"/>
            </a:br>
            <a:r>
              <a:rPr lang="en-US" sz="3600"/>
              <a:t>2 Dianne Drive</a:t>
            </a:r>
            <a:br>
              <a:rPr lang="en-US" sz="3600"/>
            </a:br>
            <a:r>
              <a:rPr lang="en-US" sz="3600"/>
              <a:t>East Wareham, Mass 02538</a:t>
            </a:r>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89"/>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 name="Shape 40"/>
        <p:cNvGrpSpPr/>
        <p:nvPr/>
      </p:nvGrpSpPr>
      <p:grpSpPr>
        <a:xfrm>
          <a:off x="0" y="0"/>
          <a:ext cx="0" cy="0"/>
          <a:chOff x="0" y="0"/>
          <a:chExt cx="0" cy="0"/>
        </a:xfrm>
      </p:grpSpPr>
      <p:sp>
        <p:nvSpPr>
          <p:cNvPr id="41" name="Google Shape;41;p54"/>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1Jo 1:6 If we say that we have fellowship with Him and yet walk in the darkness, we lie and do not practice the truth;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 name="Shape 45"/>
        <p:cNvGrpSpPr/>
        <p:nvPr/>
      </p:nvGrpSpPr>
      <p:grpSpPr>
        <a:xfrm>
          <a:off x="0" y="0"/>
          <a:ext cx="0" cy="0"/>
          <a:chOff x="0" y="0"/>
          <a:chExt cx="0" cy="0"/>
        </a:xfrm>
      </p:grpSpPr>
      <p:sp>
        <p:nvSpPr>
          <p:cNvPr id="46" name="Google Shape;46;p55"/>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1Jo 1:7 but if we walk in the Light as He Himself is in the Light, we have fellowship with one another, and the blood of Jesus His Son </a:t>
            </a:r>
            <a:r>
              <a:rPr lang="en-US" sz="4400" u="sng"/>
              <a:t>cleanses us </a:t>
            </a:r>
            <a:r>
              <a:rPr lang="en-US" sz="4400"/>
              <a:t>from all sin.</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 name="Shape 50"/>
        <p:cNvGrpSpPr/>
        <p:nvPr/>
      </p:nvGrpSpPr>
      <p:grpSpPr>
        <a:xfrm>
          <a:off x="0" y="0"/>
          <a:ext cx="0" cy="0"/>
          <a:chOff x="0" y="0"/>
          <a:chExt cx="0" cy="0"/>
        </a:xfrm>
      </p:grpSpPr>
      <p:sp>
        <p:nvSpPr>
          <p:cNvPr id="51" name="Google Shape;51;p56"/>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 ‘Cleanse’ – </a:t>
            </a:r>
            <a:r>
              <a:rPr i="1" lang="en-US" sz="4400"/>
              <a:t>katharizó</a:t>
            </a:r>
            <a:r>
              <a:rPr lang="en-US" sz="4400"/>
              <a:t> – </a:t>
            </a:r>
            <a:br>
              <a:rPr lang="en-US" sz="4400"/>
            </a:br>
            <a:r>
              <a:rPr lang="en-US" sz="4400"/>
              <a:t>(G2511 kath-ar-id'-zo)</a:t>
            </a:r>
            <a:br>
              <a:rPr lang="en-US" sz="4400"/>
            </a:br>
            <a:r>
              <a:rPr lang="en-US" sz="4000"/>
              <a:t>From root katharos - to clean.</a:t>
            </a:r>
            <a:br>
              <a:rPr lang="en-US" sz="4400"/>
            </a:br>
            <a:r>
              <a:rPr lang="en-US" sz="4400"/>
              <a:t>= make pure or "clean", from physical stains and dirt</a:t>
            </a:r>
            <a:br>
              <a:rPr lang="en-US" sz="4400"/>
            </a:br>
            <a:r>
              <a:rPr lang="en-US" sz="4400"/>
              <a:t>= removing all intermingling of filth.</a:t>
            </a:r>
            <a:br>
              <a:rPr lang="en-US" sz="4400"/>
            </a:br>
            <a:r>
              <a:rPr lang="en-US" sz="4400"/>
              <a:t>= to free from defilement of sin or wickedness. </a:t>
            </a:r>
            <a:br>
              <a:rPr lang="en-US" sz="4400"/>
            </a:br>
            <a:endParaRPr sz="44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sp>
        <p:nvSpPr>
          <p:cNvPr id="56" name="Google Shape;56;p57"/>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Cleansing happens in relation to human life through:</a:t>
            </a:r>
            <a:br>
              <a:rPr lang="en-US" sz="4800"/>
            </a:br>
            <a:br>
              <a:rPr lang="en-US" sz="4800"/>
            </a:br>
            <a:r>
              <a:rPr lang="en-US" sz="4800"/>
              <a:t>Physical healing, </a:t>
            </a:r>
            <a:br>
              <a:rPr lang="en-US" sz="4800"/>
            </a:br>
            <a:r>
              <a:rPr lang="en-US" sz="4800"/>
              <a:t>ritual purification, and moral or spiritual cleansing. </a:t>
            </a:r>
            <a:br>
              <a:rPr lang="en-US"/>
            </a:b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58"/>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Habitual action of cleansing keeps us in a state of holiness, able to be in the presence of a perfect God and have fellowship (communion) with Him.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2016-07-31T13:32:40Z</dcterms:created>
  <dc:creator>RMBM</dc:creator>
</cp:coreProperties>
</file>