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307" r:id="rId2"/>
    <p:sldId id="544" r:id="rId3"/>
    <p:sldId id="539" r:id="rId4"/>
    <p:sldId id="540" r:id="rId5"/>
    <p:sldId id="541" r:id="rId6"/>
    <p:sldId id="542" r:id="rId7"/>
    <p:sldId id="545" r:id="rId8"/>
    <p:sldId id="546" r:id="rId9"/>
    <p:sldId id="547" r:id="rId10"/>
    <p:sldId id="548" r:id="rId11"/>
    <p:sldId id="549" r:id="rId12"/>
    <p:sldId id="550" r:id="rId13"/>
    <p:sldId id="551" r:id="rId14"/>
    <p:sldId id="552" r:id="rId15"/>
    <p:sldId id="553" r:id="rId16"/>
    <p:sldId id="554" r:id="rId17"/>
    <p:sldId id="555" r:id="rId18"/>
    <p:sldId id="556" r:id="rId19"/>
    <p:sldId id="557" r:id="rId20"/>
    <p:sldId id="558" r:id="rId21"/>
    <p:sldId id="559" r:id="rId22"/>
    <p:sldId id="560" r:id="rId23"/>
    <p:sldId id="561" r:id="rId24"/>
    <p:sldId id="562" r:id="rId25"/>
    <p:sldId id="563" r:id="rId26"/>
    <p:sldId id="564" r:id="rId27"/>
    <p:sldId id="565" r:id="rId28"/>
    <p:sldId id="566" r:id="rId29"/>
    <p:sldId id="567" r:id="rId30"/>
    <p:sldId id="568" r:id="rId31"/>
    <p:sldId id="569" r:id="rId32"/>
    <p:sldId id="570" r:id="rId33"/>
    <p:sldId id="571" r:id="rId34"/>
    <p:sldId id="572" r:id="rId35"/>
    <p:sldId id="573" r:id="rId36"/>
    <p:sldId id="574" r:id="rId37"/>
    <p:sldId id="575" r:id="rId38"/>
    <p:sldId id="577" r:id="rId39"/>
    <p:sldId id="578" r:id="rId40"/>
    <p:sldId id="579" r:id="rId41"/>
    <p:sldId id="576" r:id="rId42"/>
    <p:sldId id="580" r:id="rId43"/>
    <p:sldId id="581" r:id="rId44"/>
    <p:sldId id="582" r:id="rId45"/>
    <p:sldId id="585" r:id="rId46"/>
    <p:sldId id="586" r:id="rId47"/>
    <p:sldId id="584" r:id="rId48"/>
    <p:sldId id="583" r:id="rId49"/>
    <p:sldId id="543" r:id="rId50"/>
    <p:sldId id="538" r:id="rId51"/>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1BC22-9996-47F5-80ED-D616F0A7E206}" v="7" dt="2025-04-20T00:09:51.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6" d="100"/>
          <a:sy n="76" d="100"/>
        </p:scale>
        <p:origin x="67" y="67"/>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84A1BC22-9996-47F5-80ED-D616F0A7E206}"/>
    <pc:docChg chg="undo custSel addSld delSld modSld sldOrd">
      <pc:chgData name="Pastor Jason Kauranen" userId="e0c3930084765aaa" providerId="LiveId" clId="{84A1BC22-9996-47F5-80ED-D616F0A7E206}" dt="2025-04-20T13:32:06.476" v="1281" actId="255"/>
      <pc:docMkLst>
        <pc:docMk/>
      </pc:docMkLst>
      <pc:sldChg chg="modSp mod">
        <pc:chgData name="Pastor Jason Kauranen" userId="e0c3930084765aaa" providerId="LiveId" clId="{84A1BC22-9996-47F5-80ED-D616F0A7E206}" dt="2025-04-20T13:32:06.476" v="1281" actId="255"/>
        <pc:sldMkLst>
          <pc:docMk/>
          <pc:sldMk cId="3827829371" sldId="307"/>
        </pc:sldMkLst>
        <pc:spChg chg="mod">
          <ac:chgData name="Pastor Jason Kauranen" userId="e0c3930084765aaa" providerId="LiveId" clId="{84A1BC22-9996-47F5-80ED-D616F0A7E206}" dt="2025-04-20T13:32:06.476" v="1281" actId="255"/>
          <ac:spMkLst>
            <pc:docMk/>
            <pc:sldMk cId="3827829371" sldId="307"/>
            <ac:spMk id="2" creationId="{4D60DAD2-C106-4269-E9BC-01FC495E1322}"/>
          </ac:spMkLst>
        </pc:spChg>
      </pc:sldChg>
      <pc:sldChg chg="modSp">
        <pc:chgData name="Pastor Jason Kauranen" userId="e0c3930084765aaa" providerId="LiveId" clId="{84A1BC22-9996-47F5-80ED-D616F0A7E206}" dt="2025-04-20T00:09:51.086" v="1251"/>
        <pc:sldMkLst>
          <pc:docMk/>
          <pc:sldMk cId="2052473728" sldId="538"/>
        </pc:sldMkLst>
        <pc:spChg chg="mod">
          <ac:chgData name="Pastor Jason Kauranen" userId="e0c3930084765aaa" providerId="LiveId" clId="{84A1BC22-9996-47F5-80ED-D616F0A7E206}" dt="2025-04-20T00:09:51.086" v="1251"/>
          <ac:spMkLst>
            <pc:docMk/>
            <pc:sldMk cId="2052473728" sldId="538"/>
            <ac:spMk id="2" creationId="{E5AE09E0-FD93-EBCA-7B93-02DD5E9DBDEC}"/>
          </ac:spMkLst>
        </pc:spChg>
      </pc:sldChg>
      <pc:sldChg chg="modSp new mod">
        <pc:chgData name="Pastor Jason Kauranen" userId="e0c3930084765aaa" providerId="LiveId" clId="{84A1BC22-9996-47F5-80ED-D616F0A7E206}" dt="2025-04-20T00:09:51.086" v="1251"/>
        <pc:sldMkLst>
          <pc:docMk/>
          <pc:sldMk cId="593692064" sldId="539"/>
        </pc:sldMkLst>
        <pc:spChg chg="mod">
          <ac:chgData name="Pastor Jason Kauranen" userId="e0c3930084765aaa" providerId="LiveId" clId="{84A1BC22-9996-47F5-80ED-D616F0A7E206}" dt="2025-04-20T00:09:51.086" v="1251"/>
          <ac:spMkLst>
            <pc:docMk/>
            <pc:sldMk cId="593692064" sldId="539"/>
            <ac:spMk id="2" creationId="{DFD44E14-A011-6058-F1C4-CC0D9CAA43CE}"/>
          </ac:spMkLst>
        </pc:spChg>
      </pc:sldChg>
      <pc:sldChg chg="addSp delSp modSp new mod">
        <pc:chgData name="Pastor Jason Kauranen" userId="e0c3930084765aaa" providerId="LiveId" clId="{84A1BC22-9996-47F5-80ED-D616F0A7E206}" dt="2025-04-20T00:09:51.086" v="1251"/>
        <pc:sldMkLst>
          <pc:docMk/>
          <pc:sldMk cId="1055947577" sldId="540"/>
        </pc:sldMkLst>
        <pc:spChg chg="mod">
          <ac:chgData name="Pastor Jason Kauranen" userId="e0c3930084765aaa" providerId="LiveId" clId="{84A1BC22-9996-47F5-80ED-D616F0A7E206}" dt="2025-04-20T00:09:51.086" v="1251"/>
          <ac:spMkLst>
            <pc:docMk/>
            <pc:sldMk cId="1055947577" sldId="540"/>
            <ac:spMk id="2" creationId="{FD75290B-1640-ECBB-7A6F-D4B0AA9B26AC}"/>
          </ac:spMkLst>
        </pc:spChg>
        <pc:spChg chg="add del">
          <ac:chgData name="Pastor Jason Kauranen" userId="e0c3930084765aaa" providerId="LiveId" clId="{84A1BC22-9996-47F5-80ED-D616F0A7E206}" dt="2025-04-19T18:01:02.735" v="131" actId="22"/>
          <ac:spMkLst>
            <pc:docMk/>
            <pc:sldMk cId="1055947577" sldId="540"/>
            <ac:spMk id="4" creationId="{81E3C2DA-AD20-E4F7-BDDC-12B23DC8080E}"/>
          </ac:spMkLst>
        </pc:spChg>
        <pc:picChg chg="add del">
          <ac:chgData name="Pastor Jason Kauranen" userId="e0c3930084765aaa" providerId="LiveId" clId="{84A1BC22-9996-47F5-80ED-D616F0A7E206}" dt="2025-04-19T18:02:41.842" v="137" actId="22"/>
          <ac:picMkLst>
            <pc:docMk/>
            <pc:sldMk cId="1055947577" sldId="540"/>
            <ac:picMk id="6" creationId="{DD223527-E341-B3FF-F708-60CF5D352BD4}"/>
          </ac:picMkLst>
        </pc:picChg>
      </pc:sldChg>
      <pc:sldChg chg="modSp new mod">
        <pc:chgData name="Pastor Jason Kauranen" userId="e0c3930084765aaa" providerId="LiveId" clId="{84A1BC22-9996-47F5-80ED-D616F0A7E206}" dt="2025-04-20T00:09:51.086" v="1251"/>
        <pc:sldMkLst>
          <pc:docMk/>
          <pc:sldMk cId="3773244024" sldId="541"/>
        </pc:sldMkLst>
        <pc:spChg chg="mod">
          <ac:chgData name="Pastor Jason Kauranen" userId="e0c3930084765aaa" providerId="LiveId" clId="{84A1BC22-9996-47F5-80ED-D616F0A7E206}" dt="2025-04-20T00:09:51.086" v="1251"/>
          <ac:spMkLst>
            <pc:docMk/>
            <pc:sldMk cId="3773244024" sldId="541"/>
            <ac:spMk id="2" creationId="{0999C3AD-5000-44BC-4136-E8072BFB97E2}"/>
          </ac:spMkLst>
        </pc:spChg>
      </pc:sldChg>
      <pc:sldChg chg="modSp new mod">
        <pc:chgData name="Pastor Jason Kauranen" userId="e0c3930084765aaa" providerId="LiveId" clId="{84A1BC22-9996-47F5-80ED-D616F0A7E206}" dt="2025-04-20T00:09:51.086" v="1251"/>
        <pc:sldMkLst>
          <pc:docMk/>
          <pc:sldMk cId="1456548258" sldId="542"/>
        </pc:sldMkLst>
        <pc:spChg chg="mod">
          <ac:chgData name="Pastor Jason Kauranen" userId="e0c3930084765aaa" providerId="LiveId" clId="{84A1BC22-9996-47F5-80ED-D616F0A7E206}" dt="2025-04-20T00:09:51.086" v="1251"/>
          <ac:spMkLst>
            <pc:docMk/>
            <pc:sldMk cId="1456548258" sldId="542"/>
            <ac:spMk id="2" creationId="{72CF9C0D-18B1-BD0C-5C49-2EDF3D41BE48}"/>
          </ac:spMkLst>
        </pc:spChg>
      </pc:sldChg>
      <pc:sldChg chg="modSp new mod">
        <pc:chgData name="Pastor Jason Kauranen" userId="e0c3930084765aaa" providerId="LiveId" clId="{84A1BC22-9996-47F5-80ED-D616F0A7E206}" dt="2025-04-20T00:09:51.086" v="1251"/>
        <pc:sldMkLst>
          <pc:docMk/>
          <pc:sldMk cId="3755744741" sldId="543"/>
        </pc:sldMkLst>
        <pc:spChg chg="mod">
          <ac:chgData name="Pastor Jason Kauranen" userId="e0c3930084765aaa" providerId="LiveId" clId="{84A1BC22-9996-47F5-80ED-D616F0A7E206}" dt="2025-04-20T00:09:51.086" v="1251"/>
          <ac:spMkLst>
            <pc:docMk/>
            <pc:sldMk cId="3755744741" sldId="543"/>
            <ac:spMk id="2" creationId="{AA515DAD-9B3B-ACB8-D2FD-CF19624936D5}"/>
          </ac:spMkLst>
        </pc:spChg>
      </pc:sldChg>
      <pc:sldChg chg="modSp new mod">
        <pc:chgData name="Pastor Jason Kauranen" userId="e0c3930084765aaa" providerId="LiveId" clId="{84A1BC22-9996-47F5-80ED-D616F0A7E206}" dt="2025-04-20T00:09:51.086" v="1251"/>
        <pc:sldMkLst>
          <pc:docMk/>
          <pc:sldMk cId="1389692127" sldId="544"/>
        </pc:sldMkLst>
        <pc:spChg chg="mod">
          <ac:chgData name="Pastor Jason Kauranen" userId="e0c3930084765aaa" providerId="LiveId" clId="{84A1BC22-9996-47F5-80ED-D616F0A7E206}" dt="2025-04-20T00:09:51.086" v="1251"/>
          <ac:spMkLst>
            <pc:docMk/>
            <pc:sldMk cId="1389692127" sldId="544"/>
            <ac:spMk id="2" creationId="{22C9AFE6-F37F-DFAF-05FC-D1696C894F08}"/>
          </ac:spMkLst>
        </pc:spChg>
      </pc:sldChg>
      <pc:sldChg chg="modSp new mod">
        <pc:chgData name="Pastor Jason Kauranen" userId="e0c3930084765aaa" providerId="LiveId" clId="{84A1BC22-9996-47F5-80ED-D616F0A7E206}" dt="2025-04-20T00:09:51.086" v="1251"/>
        <pc:sldMkLst>
          <pc:docMk/>
          <pc:sldMk cId="2545948252" sldId="545"/>
        </pc:sldMkLst>
        <pc:spChg chg="mod">
          <ac:chgData name="Pastor Jason Kauranen" userId="e0c3930084765aaa" providerId="LiveId" clId="{84A1BC22-9996-47F5-80ED-D616F0A7E206}" dt="2025-04-20T00:09:51.086" v="1251"/>
          <ac:spMkLst>
            <pc:docMk/>
            <pc:sldMk cId="2545948252" sldId="545"/>
            <ac:spMk id="2" creationId="{8193E742-7E24-5548-AFA3-6BD78A9A7447}"/>
          </ac:spMkLst>
        </pc:spChg>
      </pc:sldChg>
      <pc:sldChg chg="modSp new mod">
        <pc:chgData name="Pastor Jason Kauranen" userId="e0c3930084765aaa" providerId="LiveId" clId="{84A1BC22-9996-47F5-80ED-D616F0A7E206}" dt="2025-04-20T00:09:51.086" v="1251"/>
        <pc:sldMkLst>
          <pc:docMk/>
          <pc:sldMk cId="428757825" sldId="546"/>
        </pc:sldMkLst>
        <pc:spChg chg="mod">
          <ac:chgData name="Pastor Jason Kauranen" userId="e0c3930084765aaa" providerId="LiveId" clId="{84A1BC22-9996-47F5-80ED-D616F0A7E206}" dt="2025-04-20T00:09:51.086" v="1251"/>
          <ac:spMkLst>
            <pc:docMk/>
            <pc:sldMk cId="428757825" sldId="546"/>
            <ac:spMk id="2" creationId="{B70FCD22-DF89-102B-455F-8FC67F24D61C}"/>
          </ac:spMkLst>
        </pc:spChg>
      </pc:sldChg>
      <pc:sldChg chg="modSp new mod">
        <pc:chgData name="Pastor Jason Kauranen" userId="e0c3930084765aaa" providerId="LiveId" clId="{84A1BC22-9996-47F5-80ED-D616F0A7E206}" dt="2025-04-20T00:09:51.086" v="1251"/>
        <pc:sldMkLst>
          <pc:docMk/>
          <pc:sldMk cId="175963792" sldId="547"/>
        </pc:sldMkLst>
        <pc:spChg chg="mod">
          <ac:chgData name="Pastor Jason Kauranen" userId="e0c3930084765aaa" providerId="LiveId" clId="{84A1BC22-9996-47F5-80ED-D616F0A7E206}" dt="2025-04-20T00:09:51.086" v="1251"/>
          <ac:spMkLst>
            <pc:docMk/>
            <pc:sldMk cId="175963792" sldId="547"/>
            <ac:spMk id="2" creationId="{0EAA7D81-6ACD-E392-C73E-7D49301E3DC6}"/>
          </ac:spMkLst>
        </pc:spChg>
      </pc:sldChg>
      <pc:sldChg chg="modSp new mod">
        <pc:chgData name="Pastor Jason Kauranen" userId="e0c3930084765aaa" providerId="LiveId" clId="{84A1BC22-9996-47F5-80ED-D616F0A7E206}" dt="2025-04-20T00:09:51.086" v="1251"/>
        <pc:sldMkLst>
          <pc:docMk/>
          <pc:sldMk cId="4068713689" sldId="548"/>
        </pc:sldMkLst>
        <pc:spChg chg="mod">
          <ac:chgData name="Pastor Jason Kauranen" userId="e0c3930084765aaa" providerId="LiveId" clId="{84A1BC22-9996-47F5-80ED-D616F0A7E206}" dt="2025-04-20T00:09:51.086" v="1251"/>
          <ac:spMkLst>
            <pc:docMk/>
            <pc:sldMk cId="4068713689" sldId="548"/>
            <ac:spMk id="2" creationId="{6F1A4D6B-7E9D-3D71-5099-F06C318DB27F}"/>
          </ac:spMkLst>
        </pc:spChg>
      </pc:sldChg>
      <pc:sldChg chg="modSp new mod">
        <pc:chgData name="Pastor Jason Kauranen" userId="e0c3930084765aaa" providerId="LiveId" clId="{84A1BC22-9996-47F5-80ED-D616F0A7E206}" dt="2025-04-20T00:09:51.086" v="1251"/>
        <pc:sldMkLst>
          <pc:docMk/>
          <pc:sldMk cId="2185299381" sldId="549"/>
        </pc:sldMkLst>
        <pc:spChg chg="mod">
          <ac:chgData name="Pastor Jason Kauranen" userId="e0c3930084765aaa" providerId="LiveId" clId="{84A1BC22-9996-47F5-80ED-D616F0A7E206}" dt="2025-04-20T00:09:51.086" v="1251"/>
          <ac:spMkLst>
            <pc:docMk/>
            <pc:sldMk cId="2185299381" sldId="549"/>
            <ac:spMk id="2" creationId="{9A8A9857-6E67-27C9-9C7B-B334089DCF1F}"/>
          </ac:spMkLst>
        </pc:spChg>
      </pc:sldChg>
      <pc:sldChg chg="modSp new mod">
        <pc:chgData name="Pastor Jason Kauranen" userId="e0c3930084765aaa" providerId="LiveId" clId="{84A1BC22-9996-47F5-80ED-D616F0A7E206}" dt="2025-04-20T00:09:51.086" v="1251"/>
        <pc:sldMkLst>
          <pc:docMk/>
          <pc:sldMk cId="2917783554" sldId="550"/>
        </pc:sldMkLst>
        <pc:spChg chg="mod">
          <ac:chgData name="Pastor Jason Kauranen" userId="e0c3930084765aaa" providerId="LiveId" clId="{84A1BC22-9996-47F5-80ED-D616F0A7E206}" dt="2025-04-20T00:09:51.086" v="1251"/>
          <ac:spMkLst>
            <pc:docMk/>
            <pc:sldMk cId="2917783554" sldId="550"/>
            <ac:spMk id="2" creationId="{19CF4D48-BEBF-9F2C-6D7C-1E3C4D9C31CE}"/>
          </ac:spMkLst>
        </pc:spChg>
      </pc:sldChg>
      <pc:sldChg chg="modSp new mod">
        <pc:chgData name="Pastor Jason Kauranen" userId="e0c3930084765aaa" providerId="LiveId" clId="{84A1BC22-9996-47F5-80ED-D616F0A7E206}" dt="2025-04-20T00:09:51.086" v="1251"/>
        <pc:sldMkLst>
          <pc:docMk/>
          <pc:sldMk cId="1205653495" sldId="551"/>
        </pc:sldMkLst>
        <pc:spChg chg="mod">
          <ac:chgData name="Pastor Jason Kauranen" userId="e0c3930084765aaa" providerId="LiveId" clId="{84A1BC22-9996-47F5-80ED-D616F0A7E206}" dt="2025-04-20T00:09:51.086" v="1251"/>
          <ac:spMkLst>
            <pc:docMk/>
            <pc:sldMk cId="1205653495" sldId="551"/>
            <ac:spMk id="2" creationId="{A8CE9412-458E-651A-37B4-98C7D17AB588}"/>
          </ac:spMkLst>
        </pc:spChg>
      </pc:sldChg>
      <pc:sldChg chg="modSp new mod">
        <pc:chgData name="Pastor Jason Kauranen" userId="e0c3930084765aaa" providerId="LiveId" clId="{84A1BC22-9996-47F5-80ED-D616F0A7E206}" dt="2025-04-20T00:09:51.086" v="1251"/>
        <pc:sldMkLst>
          <pc:docMk/>
          <pc:sldMk cId="4183952290" sldId="552"/>
        </pc:sldMkLst>
        <pc:spChg chg="mod">
          <ac:chgData name="Pastor Jason Kauranen" userId="e0c3930084765aaa" providerId="LiveId" clId="{84A1BC22-9996-47F5-80ED-D616F0A7E206}" dt="2025-04-20T00:09:51.086" v="1251"/>
          <ac:spMkLst>
            <pc:docMk/>
            <pc:sldMk cId="4183952290" sldId="552"/>
            <ac:spMk id="2" creationId="{80A9BE03-9334-945F-3896-6DE2AB0EB673}"/>
          </ac:spMkLst>
        </pc:spChg>
      </pc:sldChg>
      <pc:sldChg chg="modSp new mod">
        <pc:chgData name="Pastor Jason Kauranen" userId="e0c3930084765aaa" providerId="LiveId" clId="{84A1BC22-9996-47F5-80ED-D616F0A7E206}" dt="2025-04-20T00:09:51.086" v="1251"/>
        <pc:sldMkLst>
          <pc:docMk/>
          <pc:sldMk cId="3881697263" sldId="553"/>
        </pc:sldMkLst>
        <pc:spChg chg="mod">
          <ac:chgData name="Pastor Jason Kauranen" userId="e0c3930084765aaa" providerId="LiveId" clId="{84A1BC22-9996-47F5-80ED-D616F0A7E206}" dt="2025-04-20T00:09:51.086" v="1251"/>
          <ac:spMkLst>
            <pc:docMk/>
            <pc:sldMk cId="3881697263" sldId="553"/>
            <ac:spMk id="2" creationId="{9E86F236-6A20-D77D-6D99-F857E51BA079}"/>
          </ac:spMkLst>
        </pc:spChg>
      </pc:sldChg>
      <pc:sldChg chg="modSp new mod">
        <pc:chgData name="Pastor Jason Kauranen" userId="e0c3930084765aaa" providerId="LiveId" clId="{84A1BC22-9996-47F5-80ED-D616F0A7E206}" dt="2025-04-20T00:09:51.086" v="1251"/>
        <pc:sldMkLst>
          <pc:docMk/>
          <pc:sldMk cId="950023158" sldId="554"/>
        </pc:sldMkLst>
        <pc:spChg chg="mod">
          <ac:chgData name="Pastor Jason Kauranen" userId="e0c3930084765aaa" providerId="LiveId" clId="{84A1BC22-9996-47F5-80ED-D616F0A7E206}" dt="2025-04-20T00:09:51.086" v="1251"/>
          <ac:spMkLst>
            <pc:docMk/>
            <pc:sldMk cId="950023158" sldId="554"/>
            <ac:spMk id="2" creationId="{668C8985-1B28-8EC1-F071-EA2FF0742F07}"/>
          </ac:spMkLst>
        </pc:spChg>
      </pc:sldChg>
      <pc:sldChg chg="modSp new mod">
        <pc:chgData name="Pastor Jason Kauranen" userId="e0c3930084765aaa" providerId="LiveId" clId="{84A1BC22-9996-47F5-80ED-D616F0A7E206}" dt="2025-04-20T00:09:51.086" v="1251"/>
        <pc:sldMkLst>
          <pc:docMk/>
          <pc:sldMk cId="2746715981" sldId="555"/>
        </pc:sldMkLst>
        <pc:spChg chg="mod">
          <ac:chgData name="Pastor Jason Kauranen" userId="e0c3930084765aaa" providerId="LiveId" clId="{84A1BC22-9996-47F5-80ED-D616F0A7E206}" dt="2025-04-20T00:09:51.086" v="1251"/>
          <ac:spMkLst>
            <pc:docMk/>
            <pc:sldMk cId="2746715981" sldId="555"/>
            <ac:spMk id="2" creationId="{DFF0C30E-3F08-33C8-6AD6-2A0061F9E355}"/>
          </ac:spMkLst>
        </pc:spChg>
      </pc:sldChg>
      <pc:sldChg chg="modSp new mod">
        <pc:chgData name="Pastor Jason Kauranen" userId="e0c3930084765aaa" providerId="LiveId" clId="{84A1BC22-9996-47F5-80ED-D616F0A7E206}" dt="2025-04-20T00:09:51.086" v="1251"/>
        <pc:sldMkLst>
          <pc:docMk/>
          <pc:sldMk cId="2560285514" sldId="556"/>
        </pc:sldMkLst>
        <pc:spChg chg="mod">
          <ac:chgData name="Pastor Jason Kauranen" userId="e0c3930084765aaa" providerId="LiveId" clId="{84A1BC22-9996-47F5-80ED-D616F0A7E206}" dt="2025-04-20T00:09:51.086" v="1251"/>
          <ac:spMkLst>
            <pc:docMk/>
            <pc:sldMk cId="2560285514" sldId="556"/>
            <ac:spMk id="2" creationId="{F3B126EA-C4AA-132B-7543-1AFFE9AAAD74}"/>
          </ac:spMkLst>
        </pc:spChg>
      </pc:sldChg>
      <pc:sldChg chg="modSp new mod">
        <pc:chgData name="Pastor Jason Kauranen" userId="e0c3930084765aaa" providerId="LiveId" clId="{84A1BC22-9996-47F5-80ED-D616F0A7E206}" dt="2025-04-20T00:09:51.086" v="1251"/>
        <pc:sldMkLst>
          <pc:docMk/>
          <pc:sldMk cId="2775974959" sldId="557"/>
        </pc:sldMkLst>
        <pc:spChg chg="mod">
          <ac:chgData name="Pastor Jason Kauranen" userId="e0c3930084765aaa" providerId="LiveId" clId="{84A1BC22-9996-47F5-80ED-D616F0A7E206}" dt="2025-04-20T00:09:51.086" v="1251"/>
          <ac:spMkLst>
            <pc:docMk/>
            <pc:sldMk cId="2775974959" sldId="557"/>
            <ac:spMk id="2" creationId="{C39C4AE4-25B3-9E53-799F-F9F9DEFB8132}"/>
          </ac:spMkLst>
        </pc:spChg>
      </pc:sldChg>
      <pc:sldChg chg="modSp new mod">
        <pc:chgData name="Pastor Jason Kauranen" userId="e0c3930084765aaa" providerId="LiveId" clId="{84A1BC22-9996-47F5-80ED-D616F0A7E206}" dt="2025-04-20T00:09:51.086" v="1251"/>
        <pc:sldMkLst>
          <pc:docMk/>
          <pc:sldMk cId="4136172781" sldId="558"/>
        </pc:sldMkLst>
        <pc:spChg chg="mod">
          <ac:chgData name="Pastor Jason Kauranen" userId="e0c3930084765aaa" providerId="LiveId" clId="{84A1BC22-9996-47F5-80ED-D616F0A7E206}" dt="2025-04-20T00:09:51.086" v="1251"/>
          <ac:spMkLst>
            <pc:docMk/>
            <pc:sldMk cId="4136172781" sldId="558"/>
            <ac:spMk id="2" creationId="{098E810A-D32D-D479-9432-31108689D5D0}"/>
          </ac:spMkLst>
        </pc:spChg>
      </pc:sldChg>
      <pc:sldChg chg="modSp new mod">
        <pc:chgData name="Pastor Jason Kauranen" userId="e0c3930084765aaa" providerId="LiveId" clId="{84A1BC22-9996-47F5-80ED-D616F0A7E206}" dt="2025-04-20T00:09:51.086" v="1251"/>
        <pc:sldMkLst>
          <pc:docMk/>
          <pc:sldMk cId="3311435738" sldId="559"/>
        </pc:sldMkLst>
        <pc:spChg chg="mod">
          <ac:chgData name="Pastor Jason Kauranen" userId="e0c3930084765aaa" providerId="LiveId" clId="{84A1BC22-9996-47F5-80ED-D616F0A7E206}" dt="2025-04-20T00:09:51.086" v="1251"/>
          <ac:spMkLst>
            <pc:docMk/>
            <pc:sldMk cId="3311435738" sldId="559"/>
            <ac:spMk id="2" creationId="{C5E049AF-73EA-1DA8-F1B3-B20BAB9F8D44}"/>
          </ac:spMkLst>
        </pc:spChg>
      </pc:sldChg>
      <pc:sldChg chg="modSp new mod">
        <pc:chgData name="Pastor Jason Kauranen" userId="e0c3930084765aaa" providerId="LiveId" clId="{84A1BC22-9996-47F5-80ED-D616F0A7E206}" dt="2025-04-20T00:09:51.086" v="1251"/>
        <pc:sldMkLst>
          <pc:docMk/>
          <pc:sldMk cId="1809411912" sldId="560"/>
        </pc:sldMkLst>
        <pc:spChg chg="mod">
          <ac:chgData name="Pastor Jason Kauranen" userId="e0c3930084765aaa" providerId="LiveId" clId="{84A1BC22-9996-47F5-80ED-D616F0A7E206}" dt="2025-04-20T00:09:51.086" v="1251"/>
          <ac:spMkLst>
            <pc:docMk/>
            <pc:sldMk cId="1809411912" sldId="560"/>
            <ac:spMk id="2" creationId="{50C9F280-AF34-1ECB-868C-532CA8063922}"/>
          </ac:spMkLst>
        </pc:spChg>
      </pc:sldChg>
      <pc:sldChg chg="modSp new mod">
        <pc:chgData name="Pastor Jason Kauranen" userId="e0c3930084765aaa" providerId="LiveId" clId="{84A1BC22-9996-47F5-80ED-D616F0A7E206}" dt="2025-04-20T00:09:51.086" v="1251"/>
        <pc:sldMkLst>
          <pc:docMk/>
          <pc:sldMk cId="2619572147" sldId="561"/>
        </pc:sldMkLst>
        <pc:spChg chg="mod">
          <ac:chgData name="Pastor Jason Kauranen" userId="e0c3930084765aaa" providerId="LiveId" clId="{84A1BC22-9996-47F5-80ED-D616F0A7E206}" dt="2025-04-20T00:09:51.086" v="1251"/>
          <ac:spMkLst>
            <pc:docMk/>
            <pc:sldMk cId="2619572147" sldId="561"/>
            <ac:spMk id="2" creationId="{8F63DAF5-01B1-02A5-C5AC-D39EDDE4F4C0}"/>
          </ac:spMkLst>
        </pc:spChg>
      </pc:sldChg>
      <pc:sldChg chg="modSp new mod">
        <pc:chgData name="Pastor Jason Kauranen" userId="e0c3930084765aaa" providerId="LiveId" clId="{84A1BC22-9996-47F5-80ED-D616F0A7E206}" dt="2025-04-20T00:09:51.086" v="1251"/>
        <pc:sldMkLst>
          <pc:docMk/>
          <pc:sldMk cId="523408753" sldId="562"/>
        </pc:sldMkLst>
        <pc:spChg chg="mod">
          <ac:chgData name="Pastor Jason Kauranen" userId="e0c3930084765aaa" providerId="LiveId" clId="{84A1BC22-9996-47F5-80ED-D616F0A7E206}" dt="2025-04-20T00:09:51.086" v="1251"/>
          <ac:spMkLst>
            <pc:docMk/>
            <pc:sldMk cId="523408753" sldId="562"/>
            <ac:spMk id="2" creationId="{F0547A5A-1B76-F03B-7D67-B94103935A42}"/>
          </ac:spMkLst>
        </pc:spChg>
      </pc:sldChg>
      <pc:sldChg chg="modSp new mod">
        <pc:chgData name="Pastor Jason Kauranen" userId="e0c3930084765aaa" providerId="LiveId" clId="{84A1BC22-9996-47F5-80ED-D616F0A7E206}" dt="2025-04-20T00:09:51.086" v="1251"/>
        <pc:sldMkLst>
          <pc:docMk/>
          <pc:sldMk cId="1977193062" sldId="563"/>
        </pc:sldMkLst>
        <pc:spChg chg="mod">
          <ac:chgData name="Pastor Jason Kauranen" userId="e0c3930084765aaa" providerId="LiveId" clId="{84A1BC22-9996-47F5-80ED-D616F0A7E206}" dt="2025-04-20T00:09:51.086" v="1251"/>
          <ac:spMkLst>
            <pc:docMk/>
            <pc:sldMk cId="1977193062" sldId="563"/>
            <ac:spMk id="2" creationId="{F9B616E4-53DE-E9C8-C7A5-2AE407258ADD}"/>
          </ac:spMkLst>
        </pc:spChg>
      </pc:sldChg>
      <pc:sldChg chg="modSp new mod">
        <pc:chgData name="Pastor Jason Kauranen" userId="e0c3930084765aaa" providerId="LiveId" clId="{84A1BC22-9996-47F5-80ED-D616F0A7E206}" dt="2025-04-20T00:09:51.086" v="1251"/>
        <pc:sldMkLst>
          <pc:docMk/>
          <pc:sldMk cId="702167340" sldId="564"/>
        </pc:sldMkLst>
        <pc:spChg chg="mod">
          <ac:chgData name="Pastor Jason Kauranen" userId="e0c3930084765aaa" providerId="LiveId" clId="{84A1BC22-9996-47F5-80ED-D616F0A7E206}" dt="2025-04-20T00:09:51.086" v="1251"/>
          <ac:spMkLst>
            <pc:docMk/>
            <pc:sldMk cId="702167340" sldId="564"/>
            <ac:spMk id="2" creationId="{6A46CDBF-7296-0614-B7E0-44C1C05234E7}"/>
          </ac:spMkLst>
        </pc:spChg>
      </pc:sldChg>
      <pc:sldChg chg="modSp new mod">
        <pc:chgData name="Pastor Jason Kauranen" userId="e0c3930084765aaa" providerId="LiveId" clId="{84A1BC22-9996-47F5-80ED-D616F0A7E206}" dt="2025-04-20T00:09:51.086" v="1251"/>
        <pc:sldMkLst>
          <pc:docMk/>
          <pc:sldMk cId="1891105473" sldId="565"/>
        </pc:sldMkLst>
        <pc:spChg chg="mod">
          <ac:chgData name="Pastor Jason Kauranen" userId="e0c3930084765aaa" providerId="LiveId" clId="{84A1BC22-9996-47F5-80ED-D616F0A7E206}" dt="2025-04-20T00:09:51.086" v="1251"/>
          <ac:spMkLst>
            <pc:docMk/>
            <pc:sldMk cId="1891105473" sldId="565"/>
            <ac:spMk id="2" creationId="{9D115F92-D0E7-618D-15C4-14578F7342CD}"/>
          </ac:spMkLst>
        </pc:spChg>
      </pc:sldChg>
      <pc:sldChg chg="modSp new mod">
        <pc:chgData name="Pastor Jason Kauranen" userId="e0c3930084765aaa" providerId="LiveId" clId="{84A1BC22-9996-47F5-80ED-D616F0A7E206}" dt="2025-04-20T00:09:51.086" v="1251"/>
        <pc:sldMkLst>
          <pc:docMk/>
          <pc:sldMk cId="2945281300" sldId="566"/>
        </pc:sldMkLst>
        <pc:spChg chg="mod">
          <ac:chgData name="Pastor Jason Kauranen" userId="e0c3930084765aaa" providerId="LiveId" clId="{84A1BC22-9996-47F5-80ED-D616F0A7E206}" dt="2025-04-20T00:09:51.086" v="1251"/>
          <ac:spMkLst>
            <pc:docMk/>
            <pc:sldMk cId="2945281300" sldId="566"/>
            <ac:spMk id="2" creationId="{EE5FE3DA-5F0B-F497-358A-19FC80DF615F}"/>
          </ac:spMkLst>
        </pc:spChg>
      </pc:sldChg>
      <pc:sldChg chg="modSp new mod">
        <pc:chgData name="Pastor Jason Kauranen" userId="e0c3930084765aaa" providerId="LiveId" clId="{84A1BC22-9996-47F5-80ED-D616F0A7E206}" dt="2025-04-20T00:09:51.086" v="1251"/>
        <pc:sldMkLst>
          <pc:docMk/>
          <pc:sldMk cId="815690188" sldId="567"/>
        </pc:sldMkLst>
        <pc:spChg chg="mod">
          <ac:chgData name="Pastor Jason Kauranen" userId="e0c3930084765aaa" providerId="LiveId" clId="{84A1BC22-9996-47F5-80ED-D616F0A7E206}" dt="2025-04-20T00:09:51.086" v="1251"/>
          <ac:spMkLst>
            <pc:docMk/>
            <pc:sldMk cId="815690188" sldId="567"/>
            <ac:spMk id="2" creationId="{6809EBD5-F08E-E27F-B6C1-63464513FD8A}"/>
          </ac:spMkLst>
        </pc:spChg>
      </pc:sldChg>
      <pc:sldChg chg="modSp new mod">
        <pc:chgData name="Pastor Jason Kauranen" userId="e0c3930084765aaa" providerId="LiveId" clId="{84A1BC22-9996-47F5-80ED-D616F0A7E206}" dt="2025-04-20T00:09:51.086" v="1251"/>
        <pc:sldMkLst>
          <pc:docMk/>
          <pc:sldMk cId="1302223424" sldId="568"/>
        </pc:sldMkLst>
        <pc:spChg chg="mod">
          <ac:chgData name="Pastor Jason Kauranen" userId="e0c3930084765aaa" providerId="LiveId" clId="{84A1BC22-9996-47F5-80ED-D616F0A7E206}" dt="2025-04-20T00:09:51.086" v="1251"/>
          <ac:spMkLst>
            <pc:docMk/>
            <pc:sldMk cId="1302223424" sldId="568"/>
            <ac:spMk id="2" creationId="{DDA930D6-B8A1-EBA1-FA6C-BEB6A89166A7}"/>
          </ac:spMkLst>
        </pc:spChg>
      </pc:sldChg>
      <pc:sldChg chg="modSp new mod">
        <pc:chgData name="Pastor Jason Kauranen" userId="e0c3930084765aaa" providerId="LiveId" clId="{84A1BC22-9996-47F5-80ED-D616F0A7E206}" dt="2025-04-20T00:09:51.086" v="1251"/>
        <pc:sldMkLst>
          <pc:docMk/>
          <pc:sldMk cId="2300353382" sldId="569"/>
        </pc:sldMkLst>
        <pc:spChg chg="mod">
          <ac:chgData name="Pastor Jason Kauranen" userId="e0c3930084765aaa" providerId="LiveId" clId="{84A1BC22-9996-47F5-80ED-D616F0A7E206}" dt="2025-04-20T00:09:51.086" v="1251"/>
          <ac:spMkLst>
            <pc:docMk/>
            <pc:sldMk cId="2300353382" sldId="569"/>
            <ac:spMk id="2" creationId="{BC794434-829C-DFBE-C302-5B02E5A0BF26}"/>
          </ac:spMkLst>
        </pc:spChg>
      </pc:sldChg>
      <pc:sldChg chg="modSp new mod">
        <pc:chgData name="Pastor Jason Kauranen" userId="e0c3930084765aaa" providerId="LiveId" clId="{84A1BC22-9996-47F5-80ED-D616F0A7E206}" dt="2025-04-20T00:09:51.086" v="1251"/>
        <pc:sldMkLst>
          <pc:docMk/>
          <pc:sldMk cId="1661378341" sldId="570"/>
        </pc:sldMkLst>
        <pc:spChg chg="mod">
          <ac:chgData name="Pastor Jason Kauranen" userId="e0c3930084765aaa" providerId="LiveId" clId="{84A1BC22-9996-47F5-80ED-D616F0A7E206}" dt="2025-04-20T00:09:51.086" v="1251"/>
          <ac:spMkLst>
            <pc:docMk/>
            <pc:sldMk cId="1661378341" sldId="570"/>
            <ac:spMk id="2" creationId="{19497BDC-10AA-7665-B555-F1A5D93AE921}"/>
          </ac:spMkLst>
        </pc:spChg>
      </pc:sldChg>
      <pc:sldChg chg="modSp new mod">
        <pc:chgData name="Pastor Jason Kauranen" userId="e0c3930084765aaa" providerId="LiveId" clId="{84A1BC22-9996-47F5-80ED-D616F0A7E206}" dt="2025-04-20T00:09:51.086" v="1251"/>
        <pc:sldMkLst>
          <pc:docMk/>
          <pc:sldMk cId="1990814914" sldId="571"/>
        </pc:sldMkLst>
        <pc:spChg chg="mod">
          <ac:chgData name="Pastor Jason Kauranen" userId="e0c3930084765aaa" providerId="LiveId" clId="{84A1BC22-9996-47F5-80ED-D616F0A7E206}" dt="2025-04-20T00:09:51.086" v="1251"/>
          <ac:spMkLst>
            <pc:docMk/>
            <pc:sldMk cId="1990814914" sldId="571"/>
            <ac:spMk id="2" creationId="{A5F1D2EC-4C78-6270-ECFE-96462838D204}"/>
          </ac:spMkLst>
        </pc:spChg>
      </pc:sldChg>
      <pc:sldChg chg="modSp new mod">
        <pc:chgData name="Pastor Jason Kauranen" userId="e0c3930084765aaa" providerId="LiveId" clId="{84A1BC22-9996-47F5-80ED-D616F0A7E206}" dt="2025-04-20T00:09:51.086" v="1251"/>
        <pc:sldMkLst>
          <pc:docMk/>
          <pc:sldMk cId="766352350" sldId="572"/>
        </pc:sldMkLst>
        <pc:spChg chg="mod">
          <ac:chgData name="Pastor Jason Kauranen" userId="e0c3930084765aaa" providerId="LiveId" clId="{84A1BC22-9996-47F5-80ED-D616F0A7E206}" dt="2025-04-20T00:09:51.086" v="1251"/>
          <ac:spMkLst>
            <pc:docMk/>
            <pc:sldMk cId="766352350" sldId="572"/>
            <ac:spMk id="2" creationId="{CDBDF5AF-9ABA-82FA-F7D6-743B1068E545}"/>
          </ac:spMkLst>
        </pc:spChg>
      </pc:sldChg>
      <pc:sldChg chg="modSp new mod">
        <pc:chgData name="Pastor Jason Kauranen" userId="e0c3930084765aaa" providerId="LiveId" clId="{84A1BC22-9996-47F5-80ED-D616F0A7E206}" dt="2025-04-20T00:09:51.086" v="1251"/>
        <pc:sldMkLst>
          <pc:docMk/>
          <pc:sldMk cId="3153338589" sldId="573"/>
        </pc:sldMkLst>
        <pc:spChg chg="mod">
          <ac:chgData name="Pastor Jason Kauranen" userId="e0c3930084765aaa" providerId="LiveId" clId="{84A1BC22-9996-47F5-80ED-D616F0A7E206}" dt="2025-04-20T00:09:51.086" v="1251"/>
          <ac:spMkLst>
            <pc:docMk/>
            <pc:sldMk cId="3153338589" sldId="573"/>
            <ac:spMk id="2" creationId="{B9A73711-D354-6555-922C-ABA354EFA31E}"/>
          </ac:spMkLst>
        </pc:spChg>
      </pc:sldChg>
      <pc:sldChg chg="modSp new mod">
        <pc:chgData name="Pastor Jason Kauranen" userId="e0c3930084765aaa" providerId="LiveId" clId="{84A1BC22-9996-47F5-80ED-D616F0A7E206}" dt="2025-04-20T00:09:51.086" v="1251"/>
        <pc:sldMkLst>
          <pc:docMk/>
          <pc:sldMk cId="2396136687" sldId="574"/>
        </pc:sldMkLst>
        <pc:spChg chg="mod">
          <ac:chgData name="Pastor Jason Kauranen" userId="e0c3930084765aaa" providerId="LiveId" clId="{84A1BC22-9996-47F5-80ED-D616F0A7E206}" dt="2025-04-20T00:09:51.086" v="1251"/>
          <ac:spMkLst>
            <pc:docMk/>
            <pc:sldMk cId="2396136687" sldId="574"/>
            <ac:spMk id="2" creationId="{E661A773-85D8-3BEB-6343-136956D6CDF8}"/>
          </ac:spMkLst>
        </pc:spChg>
      </pc:sldChg>
      <pc:sldChg chg="modSp new mod">
        <pc:chgData name="Pastor Jason Kauranen" userId="e0c3930084765aaa" providerId="LiveId" clId="{84A1BC22-9996-47F5-80ED-D616F0A7E206}" dt="2025-04-20T00:09:51.086" v="1251"/>
        <pc:sldMkLst>
          <pc:docMk/>
          <pc:sldMk cId="518253948" sldId="575"/>
        </pc:sldMkLst>
        <pc:spChg chg="mod">
          <ac:chgData name="Pastor Jason Kauranen" userId="e0c3930084765aaa" providerId="LiveId" clId="{84A1BC22-9996-47F5-80ED-D616F0A7E206}" dt="2025-04-20T00:09:51.086" v="1251"/>
          <ac:spMkLst>
            <pc:docMk/>
            <pc:sldMk cId="518253948" sldId="575"/>
            <ac:spMk id="2" creationId="{65DB93B5-F621-89DA-FFAA-812282402DD0}"/>
          </ac:spMkLst>
        </pc:spChg>
      </pc:sldChg>
      <pc:sldChg chg="modSp new mod">
        <pc:chgData name="Pastor Jason Kauranen" userId="e0c3930084765aaa" providerId="LiveId" clId="{84A1BC22-9996-47F5-80ED-D616F0A7E206}" dt="2025-04-20T00:09:51.086" v="1251"/>
        <pc:sldMkLst>
          <pc:docMk/>
          <pc:sldMk cId="1103172955" sldId="576"/>
        </pc:sldMkLst>
        <pc:spChg chg="mod">
          <ac:chgData name="Pastor Jason Kauranen" userId="e0c3930084765aaa" providerId="LiveId" clId="{84A1BC22-9996-47F5-80ED-D616F0A7E206}" dt="2025-04-20T00:09:51.086" v="1251"/>
          <ac:spMkLst>
            <pc:docMk/>
            <pc:sldMk cId="1103172955" sldId="576"/>
            <ac:spMk id="2" creationId="{134A82CD-2F0F-F27B-B779-904F8D947B1C}"/>
          </ac:spMkLst>
        </pc:spChg>
      </pc:sldChg>
      <pc:sldChg chg="modSp new mod">
        <pc:chgData name="Pastor Jason Kauranen" userId="e0c3930084765aaa" providerId="LiveId" clId="{84A1BC22-9996-47F5-80ED-D616F0A7E206}" dt="2025-04-20T00:09:51.086" v="1251"/>
        <pc:sldMkLst>
          <pc:docMk/>
          <pc:sldMk cId="3094970629" sldId="577"/>
        </pc:sldMkLst>
        <pc:spChg chg="mod">
          <ac:chgData name="Pastor Jason Kauranen" userId="e0c3930084765aaa" providerId="LiveId" clId="{84A1BC22-9996-47F5-80ED-D616F0A7E206}" dt="2025-04-20T00:09:51.086" v="1251"/>
          <ac:spMkLst>
            <pc:docMk/>
            <pc:sldMk cId="3094970629" sldId="577"/>
            <ac:spMk id="2" creationId="{43BB0942-4290-9091-2A2F-2D8BC51FF8A8}"/>
          </ac:spMkLst>
        </pc:spChg>
      </pc:sldChg>
      <pc:sldChg chg="modSp new mod">
        <pc:chgData name="Pastor Jason Kauranen" userId="e0c3930084765aaa" providerId="LiveId" clId="{84A1BC22-9996-47F5-80ED-D616F0A7E206}" dt="2025-04-20T00:09:51.086" v="1251"/>
        <pc:sldMkLst>
          <pc:docMk/>
          <pc:sldMk cId="2591747184" sldId="578"/>
        </pc:sldMkLst>
        <pc:spChg chg="mod">
          <ac:chgData name="Pastor Jason Kauranen" userId="e0c3930084765aaa" providerId="LiveId" clId="{84A1BC22-9996-47F5-80ED-D616F0A7E206}" dt="2025-04-20T00:09:51.086" v="1251"/>
          <ac:spMkLst>
            <pc:docMk/>
            <pc:sldMk cId="2591747184" sldId="578"/>
            <ac:spMk id="2" creationId="{924A4590-5A1D-1999-C8D3-3D70E38EB38E}"/>
          </ac:spMkLst>
        </pc:spChg>
      </pc:sldChg>
      <pc:sldChg chg="modSp new mod">
        <pc:chgData name="Pastor Jason Kauranen" userId="e0c3930084765aaa" providerId="LiveId" clId="{84A1BC22-9996-47F5-80ED-D616F0A7E206}" dt="2025-04-20T00:09:51.086" v="1251"/>
        <pc:sldMkLst>
          <pc:docMk/>
          <pc:sldMk cId="1209160655" sldId="579"/>
        </pc:sldMkLst>
        <pc:spChg chg="mod">
          <ac:chgData name="Pastor Jason Kauranen" userId="e0c3930084765aaa" providerId="LiveId" clId="{84A1BC22-9996-47F5-80ED-D616F0A7E206}" dt="2025-04-20T00:09:51.086" v="1251"/>
          <ac:spMkLst>
            <pc:docMk/>
            <pc:sldMk cId="1209160655" sldId="579"/>
            <ac:spMk id="2" creationId="{A4F6DB17-BCC9-0755-5AEF-DA3860DAFD38}"/>
          </ac:spMkLst>
        </pc:spChg>
      </pc:sldChg>
      <pc:sldChg chg="modSp new mod">
        <pc:chgData name="Pastor Jason Kauranen" userId="e0c3930084765aaa" providerId="LiveId" clId="{84A1BC22-9996-47F5-80ED-D616F0A7E206}" dt="2025-04-20T00:09:51.086" v="1251"/>
        <pc:sldMkLst>
          <pc:docMk/>
          <pc:sldMk cId="2971981484" sldId="580"/>
        </pc:sldMkLst>
        <pc:spChg chg="mod">
          <ac:chgData name="Pastor Jason Kauranen" userId="e0c3930084765aaa" providerId="LiveId" clId="{84A1BC22-9996-47F5-80ED-D616F0A7E206}" dt="2025-04-20T00:09:51.086" v="1251"/>
          <ac:spMkLst>
            <pc:docMk/>
            <pc:sldMk cId="2971981484" sldId="580"/>
            <ac:spMk id="2" creationId="{A5FAE2C3-90D5-B38E-72DA-E6C317A5CC94}"/>
          </ac:spMkLst>
        </pc:spChg>
      </pc:sldChg>
      <pc:sldChg chg="modSp new mod">
        <pc:chgData name="Pastor Jason Kauranen" userId="e0c3930084765aaa" providerId="LiveId" clId="{84A1BC22-9996-47F5-80ED-D616F0A7E206}" dt="2025-04-20T00:09:51.086" v="1251"/>
        <pc:sldMkLst>
          <pc:docMk/>
          <pc:sldMk cId="2724484573" sldId="581"/>
        </pc:sldMkLst>
        <pc:spChg chg="mod">
          <ac:chgData name="Pastor Jason Kauranen" userId="e0c3930084765aaa" providerId="LiveId" clId="{84A1BC22-9996-47F5-80ED-D616F0A7E206}" dt="2025-04-20T00:09:51.086" v="1251"/>
          <ac:spMkLst>
            <pc:docMk/>
            <pc:sldMk cId="2724484573" sldId="581"/>
            <ac:spMk id="2" creationId="{47154852-825A-916D-EC85-6E95E7E58E40}"/>
          </ac:spMkLst>
        </pc:spChg>
      </pc:sldChg>
      <pc:sldChg chg="modSp new mod">
        <pc:chgData name="Pastor Jason Kauranen" userId="e0c3930084765aaa" providerId="LiveId" clId="{84A1BC22-9996-47F5-80ED-D616F0A7E206}" dt="2025-04-20T00:09:51.086" v="1251"/>
        <pc:sldMkLst>
          <pc:docMk/>
          <pc:sldMk cId="19532498" sldId="582"/>
        </pc:sldMkLst>
        <pc:spChg chg="mod">
          <ac:chgData name="Pastor Jason Kauranen" userId="e0c3930084765aaa" providerId="LiveId" clId="{84A1BC22-9996-47F5-80ED-D616F0A7E206}" dt="2025-04-20T00:09:51.086" v="1251"/>
          <ac:spMkLst>
            <pc:docMk/>
            <pc:sldMk cId="19532498" sldId="582"/>
            <ac:spMk id="2" creationId="{60069525-B7A0-BFA8-3BC9-BEEFD6C1A11D}"/>
          </ac:spMkLst>
        </pc:spChg>
      </pc:sldChg>
      <pc:sldChg chg="modSp new mod">
        <pc:chgData name="Pastor Jason Kauranen" userId="e0c3930084765aaa" providerId="LiveId" clId="{84A1BC22-9996-47F5-80ED-D616F0A7E206}" dt="2025-04-20T00:09:51.086" v="1251"/>
        <pc:sldMkLst>
          <pc:docMk/>
          <pc:sldMk cId="516990684" sldId="583"/>
        </pc:sldMkLst>
        <pc:spChg chg="mod">
          <ac:chgData name="Pastor Jason Kauranen" userId="e0c3930084765aaa" providerId="LiveId" clId="{84A1BC22-9996-47F5-80ED-D616F0A7E206}" dt="2025-04-20T00:09:51.086" v="1251"/>
          <ac:spMkLst>
            <pc:docMk/>
            <pc:sldMk cId="516990684" sldId="583"/>
            <ac:spMk id="2" creationId="{31F64E7F-6CBF-4BA3-D0F0-49EA857986FC}"/>
          </ac:spMkLst>
        </pc:spChg>
      </pc:sldChg>
      <pc:sldChg chg="modSp new mod ord">
        <pc:chgData name="Pastor Jason Kauranen" userId="e0c3930084765aaa" providerId="LiveId" clId="{84A1BC22-9996-47F5-80ED-D616F0A7E206}" dt="2025-04-20T00:09:51.086" v="1251"/>
        <pc:sldMkLst>
          <pc:docMk/>
          <pc:sldMk cId="3185300993" sldId="584"/>
        </pc:sldMkLst>
        <pc:spChg chg="mod">
          <ac:chgData name="Pastor Jason Kauranen" userId="e0c3930084765aaa" providerId="LiveId" clId="{84A1BC22-9996-47F5-80ED-D616F0A7E206}" dt="2025-04-20T00:09:51.086" v="1251"/>
          <ac:spMkLst>
            <pc:docMk/>
            <pc:sldMk cId="3185300993" sldId="584"/>
            <ac:spMk id="2" creationId="{F7CC59A1-5308-17C0-60E0-3C2C7FDAC417}"/>
          </ac:spMkLst>
        </pc:spChg>
      </pc:sldChg>
      <pc:sldChg chg="modSp new mod">
        <pc:chgData name="Pastor Jason Kauranen" userId="e0c3930084765aaa" providerId="LiveId" clId="{84A1BC22-9996-47F5-80ED-D616F0A7E206}" dt="2025-04-20T00:09:51.086" v="1251"/>
        <pc:sldMkLst>
          <pc:docMk/>
          <pc:sldMk cId="2022963396" sldId="585"/>
        </pc:sldMkLst>
        <pc:spChg chg="mod">
          <ac:chgData name="Pastor Jason Kauranen" userId="e0c3930084765aaa" providerId="LiveId" clId="{84A1BC22-9996-47F5-80ED-D616F0A7E206}" dt="2025-04-20T00:09:51.086" v="1251"/>
          <ac:spMkLst>
            <pc:docMk/>
            <pc:sldMk cId="2022963396" sldId="585"/>
            <ac:spMk id="2" creationId="{CE6BD97D-41F6-43AF-C4E9-28ABC5DA27E4}"/>
          </ac:spMkLst>
        </pc:spChg>
      </pc:sldChg>
      <pc:sldChg chg="modSp new mod">
        <pc:chgData name="Pastor Jason Kauranen" userId="e0c3930084765aaa" providerId="LiveId" clId="{84A1BC22-9996-47F5-80ED-D616F0A7E206}" dt="2025-04-20T00:09:51.086" v="1251"/>
        <pc:sldMkLst>
          <pc:docMk/>
          <pc:sldMk cId="2323104081" sldId="586"/>
        </pc:sldMkLst>
        <pc:spChg chg="mod">
          <ac:chgData name="Pastor Jason Kauranen" userId="e0c3930084765aaa" providerId="LiveId" clId="{84A1BC22-9996-47F5-80ED-D616F0A7E206}" dt="2025-04-20T00:09:51.086" v="1251"/>
          <ac:spMkLst>
            <pc:docMk/>
            <pc:sldMk cId="2323104081" sldId="586"/>
            <ac:spMk id="2" creationId="{4477FF13-0C7D-1F5F-CE69-33428CA95E12}"/>
          </ac:spMkLst>
        </pc:spChg>
      </pc:sldChg>
      <pc:sldChg chg="modSp add del">
        <pc:chgData name="Pastor Jason Kauranen" userId="e0c3930084765aaa" providerId="LiveId" clId="{84A1BC22-9996-47F5-80ED-D616F0A7E206}" dt="2025-04-20T00:10:02.191" v="1252" actId="47"/>
        <pc:sldMkLst>
          <pc:docMk/>
          <pc:sldMk cId="535017651" sldId="587"/>
        </pc:sldMkLst>
        <pc:spChg chg="mod">
          <ac:chgData name="Pastor Jason Kauranen" userId="e0c3930084765aaa" providerId="LiveId" clId="{84A1BC22-9996-47F5-80ED-D616F0A7E206}" dt="2025-04-20T00:09:51.086" v="1251"/>
          <ac:spMkLst>
            <pc:docMk/>
            <pc:sldMk cId="535017651" sldId="587"/>
            <ac:spMk id="2" creationId="{539CE025-3B3C-9E1F-FBEA-05E4B6F824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KeJ14W2lXCw"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7TwaQqVKM2A" TargetMode="Externa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hyperlink" Target="https://youtu.be/f2eI5BCgNBA"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200" dirty="0"/>
              <a:t>Resurrection Sunday -  He is Risen!</a:t>
            </a:r>
            <a:br>
              <a:rPr lang="en-US" sz="4200" dirty="0"/>
            </a:br>
            <a:br>
              <a:rPr lang="en-US" sz="4200" dirty="0"/>
            </a:br>
            <a:r>
              <a:rPr lang="en-US" sz="4000" dirty="0"/>
              <a:t>The power of your FAITH </a:t>
            </a:r>
            <a:br>
              <a:rPr lang="en-US" sz="4000" dirty="0"/>
            </a:br>
            <a:r>
              <a:rPr lang="en-US" sz="4000" dirty="0"/>
              <a:t>is confirmed in the Resurrection of Jesus Christ.</a:t>
            </a:r>
            <a:br>
              <a:rPr lang="en-US" sz="4400" dirty="0"/>
            </a:br>
            <a:r>
              <a:rPr lang="en-US" sz="4400" dirty="0"/>
              <a:t> </a:t>
            </a:r>
            <a:br>
              <a:rPr lang="en-US" sz="4400" dirty="0"/>
            </a:br>
            <a:r>
              <a:rPr lang="en-US" sz="4000" dirty="0"/>
              <a:t>Pastor Jason Kauranen</a:t>
            </a:r>
            <a:br>
              <a:rPr lang="en-US" sz="4000" dirty="0"/>
            </a:br>
            <a:r>
              <a:rPr lang="en-US" sz="4000" dirty="0"/>
              <a:t>Sunday April 20,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A4D6B-7E9D-3D71-5099-F06C318DB27F}"/>
              </a:ext>
            </a:extLst>
          </p:cNvPr>
          <p:cNvSpPr>
            <a:spLocks noGrp="1"/>
          </p:cNvSpPr>
          <p:nvPr>
            <p:ph type="title"/>
          </p:nvPr>
        </p:nvSpPr>
        <p:spPr/>
        <p:txBody>
          <a:bodyPr/>
          <a:lstStyle/>
          <a:p>
            <a:r>
              <a:rPr lang="en-US" sz="4800" dirty="0"/>
              <a:t>Rev 2:17b-18 “Do not be afraid; I am the first and the last and the Living One; and I was dead, and behold, I am alive forevermore, and I have the keys of death and Hades. </a:t>
            </a:r>
          </a:p>
        </p:txBody>
      </p:sp>
    </p:spTree>
    <p:extLst>
      <p:ext uri="{BB962C8B-B14F-4D97-AF65-F5344CB8AC3E}">
        <p14:creationId xmlns:p14="http://schemas.microsoft.com/office/powerpoint/2010/main" val="4068713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A9857-6E67-27C9-9C7B-B334089DCF1F}"/>
              </a:ext>
            </a:extLst>
          </p:cNvPr>
          <p:cNvSpPr>
            <a:spLocks noGrp="1"/>
          </p:cNvSpPr>
          <p:nvPr>
            <p:ph type="title"/>
          </p:nvPr>
        </p:nvSpPr>
        <p:spPr/>
        <p:txBody>
          <a:bodyPr/>
          <a:lstStyle/>
          <a:p>
            <a:r>
              <a:rPr lang="en-US" sz="4800" dirty="0"/>
              <a:t>1. The fact remains that Jesus was physically dead, hence </a:t>
            </a:r>
            <a:br>
              <a:rPr lang="en-US" sz="4800" dirty="0"/>
            </a:br>
            <a:r>
              <a:rPr lang="en-US" sz="4800" dirty="0"/>
              <a:t>the spear plunged into His side by the Roman soldier, while </a:t>
            </a:r>
            <a:br>
              <a:rPr lang="en-US" sz="4800" dirty="0"/>
            </a:br>
            <a:r>
              <a:rPr lang="en-US" sz="4800" dirty="0"/>
              <a:t>His body hung on the Cross, </a:t>
            </a:r>
            <a:br>
              <a:rPr lang="en-US" sz="4800" dirty="0"/>
            </a:br>
            <a:r>
              <a:rPr lang="en-US" sz="4800" dirty="0"/>
              <a:t>John 19:33-34. </a:t>
            </a:r>
          </a:p>
        </p:txBody>
      </p:sp>
    </p:spTree>
    <p:extLst>
      <p:ext uri="{BB962C8B-B14F-4D97-AF65-F5344CB8AC3E}">
        <p14:creationId xmlns:p14="http://schemas.microsoft.com/office/powerpoint/2010/main" val="2185299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F4D48-BEBF-9F2C-6D7C-1E3C4D9C31CE}"/>
              </a:ext>
            </a:extLst>
          </p:cNvPr>
          <p:cNvSpPr>
            <a:spLocks noGrp="1"/>
          </p:cNvSpPr>
          <p:nvPr>
            <p:ph type="title"/>
          </p:nvPr>
        </p:nvSpPr>
        <p:spPr/>
        <p:txBody>
          <a:bodyPr/>
          <a:lstStyle/>
          <a:p>
            <a:r>
              <a:rPr lang="en-US" sz="4800" dirty="0"/>
              <a:t>2. Joseph of Arimathea prepared the body according </a:t>
            </a:r>
            <a:br>
              <a:rPr lang="en-US" sz="4800" dirty="0"/>
            </a:br>
            <a:r>
              <a:rPr lang="en-US" sz="4800" dirty="0"/>
              <a:t>to Jewish custom wrapping Him in cloth and placed Him in the tomb, Mat 27:57-60, </a:t>
            </a:r>
            <a:br>
              <a:rPr lang="en-US" sz="4800" dirty="0"/>
            </a:br>
            <a:r>
              <a:rPr lang="en-US" sz="4800" dirty="0"/>
              <a:t>Joh 19:38-42, Mark 15:46.</a:t>
            </a:r>
          </a:p>
        </p:txBody>
      </p:sp>
    </p:spTree>
    <p:extLst>
      <p:ext uri="{BB962C8B-B14F-4D97-AF65-F5344CB8AC3E}">
        <p14:creationId xmlns:p14="http://schemas.microsoft.com/office/powerpoint/2010/main" val="291778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E9412-458E-651A-37B4-98C7D17AB588}"/>
              </a:ext>
            </a:extLst>
          </p:cNvPr>
          <p:cNvSpPr>
            <a:spLocks noGrp="1"/>
          </p:cNvSpPr>
          <p:nvPr>
            <p:ph type="title"/>
          </p:nvPr>
        </p:nvSpPr>
        <p:spPr/>
        <p:txBody>
          <a:bodyPr/>
          <a:lstStyle/>
          <a:p>
            <a:r>
              <a:rPr lang="en-US" sz="4800" dirty="0"/>
              <a:t>3. The tomb was guarded by Roman soldiers along with a few of the Jewish Temple guards, and was sealed, </a:t>
            </a:r>
            <a:br>
              <a:rPr lang="en-US" sz="4800" dirty="0"/>
            </a:br>
            <a:r>
              <a:rPr lang="en-US" sz="4800" dirty="0"/>
              <a:t>Mat 27:62-66. </a:t>
            </a:r>
          </a:p>
        </p:txBody>
      </p:sp>
    </p:spTree>
    <p:extLst>
      <p:ext uri="{BB962C8B-B14F-4D97-AF65-F5344CB8AC3E}">
        <p14:creationId xmlns:p14="http://schemas.microsoft.com/office/powerpoint/2010/main" val="1205653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BE03-9334-945F-3896-6DE2AB0EB673}"/>
              </a:ext>
            </a:extLst>
          </p:cNvPr>
          <p:cNvSpPr>
            <a:spLocks noGrp="1"/>
          </p:cNvSpPr>
          <p:nvPr>
            <p:ph type="title"/>
          </p:nvPr>
        </p:nvSpPr>
        <p:spPr/>
        <p:txBody>
          <a:bodyPr/>
          <a:lstStyle/>
          <a:p>
            <a:r>
              <a:rPr lang="en-US" sz="4800" dirty="0"/>
              <a:t>4. None of the religious leaders or enemies, that led </a:t>
            </a:r>
            <a:br>
              <a:rPr lang="en-US" sz="4800" dirty="0"/>
            </a:br>
            <a:r>
              <a:rPr lang="en-US" sz="4800" dirty="0"/>
              <a:t>Jesus Christ to His death, disputed the fact that </a:t>
            </a:r>
            <a:br>
              <a:rPr lang="en-US" sz="4800" dirty="0"/>
            </a:br>
            <a:r>
              <a:rPr lang="en-US" sz="4800" dirty="0"/>
              <a:t>the Tomb was empty, and </a:t>
            </a:r>
            <a:br>
              <a:rPr lang="en-US" sz="4800" dirty="0"/>
            </a:br>
            <a:r>
              <a:rPr lang="en-US" sz="4800" dirty="0"/>
              <a:t>no body was ever found. </a:t>
            </a:r>
          </a:p>
        </p:txBody>
      </p:sp>
    </p:spTree>
    <p:extLst>
      <p:ext uri="{BB962C8B-B14F-4D97-AF65-F5344CB8AC3E}">
        <p14:creationId xmlns:p14="http://schemas.microsoft.com/office/powerpoint/2010/main" val="418395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6F236-6A20-D77D-6D99-F857E51BA079}"/>
              </a:ext>
            </a:extLst>
          </p:cNvPr>
          <p:cNvSpPr>
            <a:spLocks noGrp="1"/>
          </p:cNvSpPr>
          <p:nvPr>
            <p:ph type="title"/>
          </p:nvPr>
        </p:nvSpPr>
        <p:spPr/>
        <p:txBody>
          <a:bodyPr/>
          <a:lstStyle/>
          <a:p>
            <a:r>
              <a:rPr lang="en-US" sz="4800" dirty="0"/>
              <a:t>1Co 15:12 Now if Christ is preached, that He has been raised from the dead, how do some among you say that there is no resurrection of the dead? </a:t>
            </a:r>
          </a:p>
        </p:txBody>
      </p:sp>
    </p:spTree>
    <p:extLst>
      <p:ext uri="{BB962C8B-B14F-4D97-AF65-F5344CB8AC3E}">
        <p14:creationId xmlns:p14="http://schemas.microsoft.com/office/powerpoint/2010/main" val="3881697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8985-1B28-8EC1-F071-EA2FF0742F07}"/>
              </a:ext>
            </a:extLst>
          </p:cNvPr>
          <p:cNvSpPr>
            <a:spLocks noGrp="1"/>
          </p:cNvSpPr>
          <p:nvPr>
            <p:ph type="title"/>
          </p:nvPr>
        </p:nvSpPr>
        <p:spPr/>
        <p:txBody>
          <a:bodyPr/>
          <a:lstStyle/>
          <a:p>
            <a:r>
              <a:rPr lang="en-US" sz="4800" dirty="0"/>
              <a:t>1Co 15:14 and if Christ has </a:t>
            </a:r>
            <a:br>
              <a:rPr lang="en-US" sz="4800" dirty="0"/>
            </a:br>
            <a:r>
              <a:rPr lang="en-US" sz="4800" dirty="0"/>
              <a:t>not been raised, then our preaching is vain, your faith also is vain.</a:t>
            </a:r>
          </a:p>
        </p:txBody>
      </p:sp>
    </p:spTree>
    <p:extLst>
      <p:ext uri="{BB962C8B-B14F-4D97-AF65-F5344CB8AC3E}">
        <p14:creationId xmlns:p14="http://schemas.microsoft.com/office/powerpoint/2010/main" val="950023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0C30E-3F08-33C8-6AD6-2A0061F9E355}"/>
              </a:ext>
            </a:extLst>
          </p:cNvPr>
          <p:cNvSpPr>
            <a:spLocks noGrp="1"/>
          </p:cNvSpPr>
          <p:nvPr>
            <p:ph type="title"/>
          </p:nvPr>
        </p:nvSpPr>
        <p:spPr/>
        <p:txBody>
          <a:bodyPr/>
          <a:lstStyle/>
          <a:p>
            <a:r>
              <a:rPr lang="en-US" sz="4800" dirty="0"/>
              <a:t>1Co 15:17 and if Christ </a:t>
            </a:r>
            <a:br>
              <a:rPr lang="en-US" sz="4800" dirty="0"/>
            </a:br>
            <a:r>
              <a:rPr lang="en-US" sz="4800" dirty="0"/>
              <a:t>has not been raised, </a:t>
            </a:r>
            <a:br>
              <a:rPr lang="en-US" sz="4800" dirty="0"/>
            </a:br>
            <a:r>
              <a:rPr lang="en-US" sz="4800" dirty="0"/>
              <a:t>your faith is worthless; </a:t>
            </a:r>
            <a:br>
              <a:rPr lang="en-US" sz="4800" dirty="0"/>
            </a:br>
            <a:r>
              <a:rPr lang="en-US" sz="4800" dirty="0"/>
              <a:t>you are still in your sins.</a:t>
            </a:r>
          </a:p>
        </p:txBody>
      </p:sp>
    </p:spTree>
    <p:extLst>
      <p:ext uri="{BB962C8B-B14F-4D97-AF65-F5344CB8AC3E}">
        <p14:creationId xmlns:p14="http://schemas.microsoft.com/office/powerpoint/2010/main" val="2746715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126EA-C4AA-132B-7543-1AFFE9AAAD74}"/>
              </a:ext>
            </a:extLst>
          </p:cNvPr>
          <p:cNvSpPr>
            <a:spLocks noGrp="1"/>
          </p:cNvSpPr>
          <p:nvPr>
            <p:ph type="title"/>
          </p:nvPr>
        </p:nvSpPr>
        <p:spPr/>
        <p:txBody>
          <a:bodyPr/>
          <a:lstStyle/>
          <a:p>
            <a:r>
              <a:rPr lang="en-US" sz="4800" dirty="0"/>
              <a:t>1Co 15:20 But now Christ </a:t>
            </a:r>
            <a:br>
              <a:rPr lang="en-US" sz="4800" dirty="0"/>
            </a:br>
            <a:r>
              <a:rPr lang="en-US" sz="4800" dirty="0"/>
              <a:t>has been raised from the dead, the first fruits of those </a:t>
            </a:r>
            <a:br>
              <a:rPr lang="en-US" sz="4800" dirty="0"/>
            </a:br>
            <a:r>
              <a:rPr lang="en-US" sz="4800" dirty="0"/>
              <a:t>who are asleep. </a:t>
            </a:r>
          </a:p>
        </p:txBody>
      </p:sp>
    </p:spTree>
    <p:extLst>
      <p:ext uri="{BB962C8B-B14F-4D97-AF65-F5344CB8AC3E}">
        <p14:creationId xmlns:p14="http://schemas.microsoft.com/office/powerpoint/2010/main" val="2560285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C4AE4-25B3-9E53-799F-F9F9DEFB8132}"/>
              </a:ext>
            </a:extLst>
          </p:cNvPr>
          <p:cNvSpPr>
            <a:spLocks noGrp="1"/>
          </p:cNvSpPr>
          <p:nvPr>
            <p:ph type="title"/>
          </p:nvPr>
        </p:nvSpPr>
        <p:spPr/>
        <p:txBody>
          <a:bodyPr/>
          <a:lstStyle/>
          <a:p>
            <a:r>
              <a:rPr lang="en-US" sz="4800" dirty="0"/>
              <a:t>1Co 15:23 But each in </a:t>
            </a:r>
            <a:br>
              <a:rPr lang="en-US" sz="4800" dirty="0"/>
            </a:br>
            <a:r>
              <a:rPr lang="en-US" sz="4800" dirty="0"/>
              <a:t>his own order: </a:t>
            </a:r>
            <a:br>
              <a:rPr lang="en-US" sz="4800" dirty="0"/>
            </a:br>
            <a:r>
              <a:rPr lang="en-US" sz="4800" dirty="0"/>
              <a:t>Christ the first fruits, </a:t>
            </a:r>
            <a:br>
              <a:rPr lang="en-US" sz="4800" dirty="0"/>
            </a:br>
            <a:r>
              <a:rPr lang="en-US" sz="4800" dirty="0"/>
              <a:t>after that those who are Christ’s at His coming, </a:t>
            </a:r>
          </a:p>
        </p:txBody>
      </p:sp>
    </p:spTree>
    <p:extLst>
      <p:ext uri="{BB962C8B-B14F-4D97-AF65-F5344CB8AC3E}">
        <p14:creationId xmlns:p14="http://schemas.microsoft.com/office/powerpoint/2010/main" val="277597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9AFE6-F37F-DFAF-05FC-D1696C894F08}"/>
              </a:ext>
            </a:extLst>
          </p:cNvPr>
          <p:cNvSpPr>
            <a:spLocks noGrp="1"/>
          </p:cNvSpPr>
          <p:nvPr>
            <p:ph type="title"/>
          </p:nvPr>
        </p:nvSpPr>
        <p:spPr/>
        <p:txBody>
          <a:bodyPr/>
          <a:lstStyle/>
          <a:p>
            <a:r>
              <a:rPr lang="en-US" sz="4400" dirty="0">
                <a:hlinkClick r:id="rId2"/>
              </a:rPr>
              <a:t>https://youtu.be/KeJ14W2lXCw</a:t>
            </a:r>
            <a:r>
              <a:rPr lang="en-US" sz="4400" dirty="0"/>
              <a:t>    - Opening song – </a:t>
            </a:r>
            <a:br>
              <a:rPr lang="en-US" sz="4400" dirty="0"/>
            </a:br>
            <a:r>
              <a:rPr lang="en-US" sz="4400" dirty="0"/>
              <a:t>Forever by Kari Jobe</a:t>
            </a:r>
          </a:p>
        </p:txBody>
      </p:sp>
    </p:spTree>
    <p:extLst>
      <p:ext uri="{BB962C8B-B14F-4D97-AF65-F5344CB8AC3E}">
        <p14:creationId xmlns:p14="http://schemas.microsoft.com/office/powerpoint/2010/main" val="1389692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E810A-D32D-D479-9432-31108689D5D0}"/>
              </a:ext>
            </a:extLst>
          </p:cNvPr>
          <p:cNvSpPr>
            <a:spLocks noGrp="1"/>
          </p:cNvSpPr>
          <p:nvPr>
            <p:ph type="title"/>
          </p:nvPr>
        </p:nvSpPr>
        <p:spPr/>
        <p:txBody>
          <a:bodyPr/>
          <a:lstStyle/>
          <a:p>
            <a:r>
              <a:rPr lang="en-US" sz="4400" dirty="0"/>
              <a:t>Jesus Christ is the </a:t>
            </a:r>
            <a:r>
              <a:rPr lang="en-US" sz="4400" dirty="0" err="1"/>
              <a:t>firstfruits</a:t>
            </a:r>
            <a:r>
              <a:rPr lang="en-US" sz="4400" dirty="0"/>
              <a:t> </a:t>
            </a:r>
            <a:br>
              <a:rPr lang="en-US" sz="4400" dirty="0"/>
            </a:br>
            <a:r>
              <a:rPr lang="en-US" sz="4400" dirty="0"/>
              <a:t>of the resurrection… us being the rest of the harvest once it matured and was ready at the allotted time, end of the 7 Sabbaths + 1 day, </a:t>
            </a:r>
            <a:br>
              <a:rPr lang="en-US" sz="4400" dirty="0"/>
            </a:br>
            <a:r>
              <a:rPr lang="en-US" sz="4400" dirty="0"/>
              <a:t>Lev 23:9-14, 15-22.</a:t>
            </a:r>
            <a:br>
              <a:rPr lang="en-US" sz="4400" dirty="0"/>
            </a:br>
            <a:br>
              <a:rPr lang="en-US" sz="4400" dirty="0"/>
            </a:br>
            <a:r>
              <a:rPr lang="en-US" sz="4400" dirty="0"/>
              <a:t>Reshit to </a:t>
            </a:r>
            <a:r>
              <a:rPr lang="en-US" sz="4400" dirty="0" err="1"/>
              <a:t>Shavout</a:t>
            </a:r>
            <a:br>
              <a:rPr lang="en-US" sz="4400" dirty="0"/>
            </a:br>
            <a:br>
              <a:rPr lang="en-US" sz="4400" dirty="0"/>
            </a:br>
            <a:endParaRPr lang="en-US" sz="4400" dirty="0"/>
          </a:p>
        </p:txBody>
      </p:sp>
    </p:spTree>
    <p:extLst>
      <p:ext uri="{BB962C8B-B14F-4D97-AF65-F5344CB8AC3E}">
        <p14:creationId xmlns:p14="http://schemas.microsoft.com/office/powerpoint/2010/main" val="4136172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49AF-73EA-1DA8-F1B3-B20BAB9F8D44}"/>
              </a:ext>
            </a:extLst>
          </p:cNvPr>
          <p:cNvSpPr>
            <a:spLocks noGrp="1"/>
          </p:cNvSpPr>
          <p:nvPr>
            <p:ph type="title"/>
          </p:nvPr>
        </p:nvSpPr>
        <p:spPr/>
        <p:txBody>
          <a:bodyPr/>
          <a:lstStyle/>
          <a:p>
            <a:r>
              <a:rPr lang="en-US" sz="4400" dirty="0"/>
              <a:t>All who believe in Him, our salvation has the forgiveness of sin now and the eternal life will become a reality to us at that time, when we will be given </a:t>
            </a:r>
            <a:br>
              <a:rPr lang="en-US" sz="4400" dirty="0"/>
            </a:br>
            <a:r>
              <a:rPr lang="en-US" sz="4400" dirty="0"/>
              <a:t>perfect resurrection bodies like our Lord Jesus Christ. </a:t>
            </a:r>
          </a:p>
        </p:txBody>
      </p:sp>
    </p:spTree>
    <p:extLst>
      <p:ext uri="{BB962C8B-B14F-4D97-AF65-F5344CB8AC3E}">
        <p14:creationId xmlns:p14="http://schemas.microsoft.com/office/powerpoint/2010/main" val="331143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F280-AF34-1ECB-868C-532CA8063922}"/>
              </a:ext>
            </a:extLst>
          </p:cNvPr>
          <p:cNvSpPr>
            <a:spLocks noGrp="1"/>
          </p:cNvSpPr>
          <p:nvPr>
            <p:ph type="title"/>
          </p:nvPr>
        </p:nvSpPr>
        <p:spPr/>
        <p:txBody>
          <a:bodyPr/>
          <a:lstStyle/>
          <a:p>
            <a:r>
              <a:rPr lang="en-US" sz="4800" dirty="0"/>
              <a:t>Rom 6:5 For if we have become united with Him in the likeness of His death, certainly we shall also be in the likeness of </a:t>
            </a:r>
            <a:br>
              <a:rPr lang="en-US" sz="4800" dirty="0"/>
            </a:br>
            <a:r>
              <a:rPr lang="en-US" sz="4800" dirty="0"/>
              <a:t>His resurrection, </a:t>
            </a:r>
          </a:p>
        </p:txBody>
      </p:sp>
    </p:spTree>
    <p:extLst>
      <p:ext uri="{BB962C8B-B14F-4D97-AF65-F5344CB8AC3E}">
        <p14:creationId xmlns:p14="http://schemas.microsoft.com/office/powerpoint/2010/main" val="1809411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DAF5-01B1-02A5-C5AC-D39EDDE4F4C0}"/>
              </a:ext>
            </a:extLst>
          </p:cNvPr>
          <p:cNvSpPr>
            <a:spLocks noGrp="1"/>
          </p:cNvSpPr>
          <p:nvPr>
            <p:ph type="title"/>
          </p:nvPr>
        </p:nvSpPr>
        <p:spPr/>
        <p:txBody>
          <a:bodyPr/>
          <a:lstStyle/>
          <a:p>
            <a:r>
              <a:rPr lang="en-US" sz="4800" dirty="0"/>
              <a:t>Rom 8:11 But if the Spirit of Him who raised Jesus from the dead dwells in you, He who raised Christ Jesus from the dead will also give life to your mortal bodies through </a:t>
            </a:r>
            <a:br>
              <a:rPr lang="en-US" sz="4800" dirty="0"/>
            </a:br>
            <a:r>
              <a:rPr lang="en-US" sz="4800" dirty="0"/>
              <a:t>His Spirit who dwells in you.</a:t>
            </a:r>
          </a:p>
        </p:txBody>
      </p:sp>
    </p:spTree>
    <p:extLst>
      <p:ext uri="{BB962C8B-B14F-4D97-AF65-F5344CB8AC3E}">
        <p14:creationId xmlns:p14="http://schemas.microsoft.com/office/powerpoint/2010/main" val="2619572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7A5A-1B76-F03B-7D67-B94103935A42}"/>
              </a:ext>
            </a:extLst>
          </p:cNvPr>
          <p:cNvSpPr>
            <a:spLocks noGrp="1"/>
          </p:cNvSpPr>
          <p:nvPr>
            <p:ph type="title"/>
          </p:nvPr>
        </p:nvSpPr>
        <p:spPr/>
        <p:txBody>
          <a:bodyPr/>
          <a:lstStyle/>
          <a:p>
            <a:r>
              <a:rPr lang="en-US" sz="3600" dirty="0"/>
              <a:t>Job 19:25 For I know that my Redeemer lives, and at the last </a:t>
            </a:r>
            <a:br>
              <a:rPr lang="en-US" sz="3600" dirty="0"/>
            </a:br>
            <a:r>
              <a:rPr lang="en-US" sz="3600" dirty="0"/>
              <a:t>he will stand upon the earth.</a:t>
            </a:r>
            <a:br>
              <a:rPr lang="en-US" sz="3600" dirty="0"/>
            </a:br>
            <a:br>
              <a:rPr lang="en-US" sz="3600" dirty="0"/>
            </a:br>
            <a:r>
              <a:rPr lang="en-US" sz="3600" dirty="0"/>
              <a:t>26  And after my skin has been </a:t>
            </a:r>
            <a:br>
              <a:rPr lang="en-US" sz="3600" dirty="0"/>
            </a:br>
            <a:r>
              <a:rPr lang="en-US" sz="3600" dirty="0"/>
              <a:t>thus destroyed,</a:t>
            </a:r>
            <a:br>
              <a:rPr lang="en-US" sz="3600" dirty="0"/>
            </a:br>
            <a:r>
              <a:rPr lang="en-US" sz="3600" dirty="0"/>
              <a:t>yet in my flesh I shall see God,</a:t>
            </a:r>
            <a:br>
              <a:rPr lang="en-US" sz="3600" dirty="0"/>
            </a:br>
            <a:br>
              <a:rPr lang="en-US" sz="3600" dirty="0"/>
            </a:br>
            <a:r>
              <a:rPr lang="en-US" sz="3600" dirty="0"/>
              <a:t>27 whom I shall see for myself,</a:t>
            </a:r>
            <a:br>
              <a:rPr lang="en-US" sz="3600" dirty="0"/>
            </a:br>
            <a:r>
              <a:rPr lang="en-US" sz="3600" dirty="0"/>
              <a:t>and my eyes shall behold, </a:t>
            </a:r>
            <a:br>
              <a:rPr lang="en-US" sz="3600" dirty="0"/>
            </a:br>
            <a:r>
              <a:rPr lang="en-US" sz="3600" dirty="0"/>
              <a:t>and not another. </a:t>
            </a:r>
            <a:br>
              <a:rPr lang="en-US" sz="4000" dirty="0"/>
            </a:br>
            <a:endParaRPr lang="en-US" sz="4000" dirty="0"/>
          </a:p>
        </p:txBody>
      </p:sp>
    </p:spTree>
    <p:extLst>
      <p:ext uri="{BB962C8B-B14F-4D97-AF65-F5344CB8AC3E}">
        <p14:creationId xmlns:p14="http://schemas.microsoft.com/office/powerpoint/2010/main" val="523408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16E4-53DE-E9C8-C7A5-2AE407258ADD}"/>
              </a:ext>
            </a:extLst>
          </p:cNvPr>
          <p:cNvSpPr>
            <a:spLocks noGrp="1"/>
          </p:cNvSpPr>
          <p:nvPr>
            <p:ph type="title"/>
          </p:nvPr>
        </p:nvSpPr>
        <p:spPr/>
        <p:txBody>
          <a:bodyPr/>
          <a:lstStyle/>
          <a:p>
            <a:r>
              <a:rPr lang="en-US" sz="4400" dirty="0"/>
              <a:t>John 5:28 “Do not marvel at this; for an hour is coming, in </a:t>
            </a:r>
            <a:br>
              <a:rPr lang="en-US" sz="4400" dirty="0"/>
            </a:br>
            <a:r>
              <a:rPr lang="en-US" sz="4400" dirty="0"/>
              <a:t>which all who are in the tombs </a:t>
            </a:r>
            <a:br>
              <a:rPr lang="en-US" sz="4400" dirty="0"/>
            </a:br>
            <a:r>
              <a:rPr lang="en-US" sz="4400" dirty="0"/>
              <a:t>will hear His voice, </a:t>
            </a:r>
            <a:br>
              <a:rPr lang="en-US" sz="4400" dirty="0"/>
            </a:br>
            <a:r>
              <a:rPr lang="en-US" sz="4400" dirty="0"/>
              <a:t>29 and will come forth; those who did the good deeds to a </a:t>
            </a:r>
            <a:r>
              <a:rPr lang="en-US" sz="4400" u="sng" dirty="0"/>
              <a:t>resurrection of life</a:t>
            </a:r>
            <a:r>
              <a:rPr lang="en-US" sz="4400" dirty="0"/>
              <a:t>, those who committed the evil deeds to a </a:t>
            </a:r>
            <a:r>
              <a:rPr lang="en-US" sz="4400" u="sng" dirty="0"/>
              <a:t>resurrection of judgment</a:t>
            </a:r>
            <a:r>
              <a:rPr lang="en-US" sz="4400" dirty="0"/>
              <a:t>.” </a:t>
            </a:r>
          </a:p>
        </p:txBody>
      </p:sp>
    </p:spTree>
    <p:extLst>
      <p:ext uri="{BB962C8B-B14F-4D97-AF65-F5344CB8AC3E}">
        <p14:creationId xmlns:p14="http://schemas.microsoft.com/office/powerpoint/2010/main" val="1977193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CDBF-7296-0614-B7E0-44C1C05234E7}"/>
              </a:ext>
            </a:extLst>
          </p:cNvPr>
          <p:cNvSpPr>
            <a:spLocks noGrp="1"/>
          </p:cNvSpPr>
          <p:nvPr>
            <p:ph type="title"/>
          </p:nvPr>
        </p:nvSpPr>
        <p:spPr/>
        <p:txBody>
          <a:bodyPr/>
          <a:lstStyle/>
          <a:p>
            <a:r>
              <a:rPr lang="en-US" sz="4800" dirty="0"/>
              <a:t>John 2:19 Jesus answered them, “Destroy this temple, and in three days I will raise it up.” </a:t>
            </a:r>
          </a:p>
        </p:txBody>
      </p:sp>
    </p:spTree>
    <p:extLst>
      <p:ext uri="{BB962C8B-B14F-4D97-AF65-F5344CB8AC3E}">
        <p14:creationId xmlns:p14="http://schemas.microsoft.com/office/powerpoint/2010/main" val="702167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15F92-D0E7-618D-15C4-14578F7342CD}"/>
              </a:ext>
            </a:extLst>
          </p:cNvPr>
          <p:cNvSpPr>
            <a:spLocks noGrp="1"/>
          </p:cNvSpPr>
          <p:nvPr>
            <p:ph type="title"/>
          </p:nvPr>
        </p:nvSpPr>
        <p:spPr/>
        <p:txBody>
          <a:bodyPr/>
          <a:lstStyle/>
          <a:p>
            <a:r>
              <a:rPr lang="en-US" sz="4800" dirty="0"/>
              <a:t>John 2:22 So when He was raised from the dead, His disciples remembered that He said this; and they believed the Scripture and the word which Jesus had spoken.</a:t>
            </a:r>
          </a:p>
        </p:txBody>
      </p:sp>
    </p:spTree>
    <p:extLst>
      <p:ext uri="{BB962C8B-B14F-4D97-AF65-F5344CB8AC3E}">
        <p14:creationId xmlns:p14="http://schemas.microsoft.com/office/powerpoint/2010/main" val="1891105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FE3DA-5F0B-F497-358A-19FC80DF615F}"/>
              </a:ext>
            </a:extLst>
          </p:cNvPr>
          <p:cNvSpPr>
            <a:spLocks noGrp="1"/>
          </p:cNvSpPr>
          <p:nvPr>
            <p:ph type="title"/>
          </p:nvPr>
        </p:nvSpPr>
        <p:spPr/>
        <p:txBody>
          <a:bodyPr/>
          <a:lstStyle/>
          <a:p>
            <a:r>
              <a:rPr lang="en-US" sz="4400" dirty="0"/>
              <a:t>John 11:25 Jesus said to her, </a:t>
            </a:r>
            <a:br>
              <a:rPr lang="en-US" sz="4400" dirty="0"/>
            </a:br>
            <a:r>
              <a:rPr lang="en-US" sz="4400" dirty="0"/>
              <a:t>“I am the resurrection and the life; he who believes in Me will live even if he dies, </a:t>
            </a:r>
            <a:br>
              <a:rPr lang="en-US" sz="4400" dirty="0"/>
            </a:br>
            <a:br>
              <a:rPr lang="en-US" sz="4400" dirty="0"/>
            </a:br>
            <a:r>
              <a:rPr lang="en-US" sz="4400" dirty="0"/>
              <a:t>John 11:26 and everyone who lives and believes in Me will never die. </a:t>
            </a:r>
            <a:br>
              <a:rPr lang="en-US" sz="4400" dirty="0"/>
            </a:br>
            <a:r>
              <a:rPr lang="en-US" sz="4400" dirty="0"/>
              <a:t>Do you believe this?”</a:t>
            </a:r>
          </a:p>
        </p:txBody>
      </p:sp>
    </p:spTree>
    <p:extLst>
      <p:ext uri="{BB962C8B-B14F-4D97-AF65-F5344CB8AC3E}">
        <p14:creationId xmlns:p14="http://schemas.microsoft.com/office/powerpoint/2010/main" val="2945281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9EBD5-F08E-E27F-B6C1-63464513FD8A}"/>
              </a:ext>
            </a:extLst>
          </p:cNvPr>
          <p:cNvSpPr>
            <a:spLocks noGrp="1"/>
          </p:cNvSpPr>
          <p:nvPr>
            <p:ph type="title"/>
          </p:nvPr>
        </p:nvSpPr>
        <p:spPr/>
        <p:txBody>
          <a:bodyPr/>
          <a:lstStyle/>
          <a:p>
            <a:r>
              <a:rPr lang="en-US" sz="4400" dirty="0"/>
              <a:t>John 14:1 “Do not let your heart be troubled; believe in God, believe also in Me.</a:t>
            </a:r>
            <a:br>
              <a:rPr lang="en-US" sz="4400" dirty="0"/>
            </a:br>
            <a:r>
              <a:rPr lang="en-US" sz="4400" dirty="0"/>
              <a:t> </a:t>
            </a:r>
            <a:br>
              <a:rPr lang="en-US" sz="4400" dirty="0"/>
            </a:br>
            <a:r>
              <a:rPr lang="en-US" sz="4400" dirty="0"/>
              <a:t>John 14:2 In My Father’s house there are many dwelling places; </a:t>
            </a:r>
            <a:br>
              <a:rPr lang="en-US" sz="4400" dirty="0"/>
            </a:br>
            <a:r>
              <a:rPr lang="en-US" sz="4400" dirty="0"/>
              <a:t>if it were not so, I would have </a:t>
            </a:r>
            <a:br>
              <a:rPr lang="en-US" sz="4400" dirty="0"/>
            </a:br>
            <a:r>
              <a:rPr lang="en-US" sz="4400" dirty="0"/>
              <a:t>told you; for I go to prepare </a:t>
            </a:r>
            <a:br>
              <a:rPr lang="en-US" sz="4400" dirty="0"/>
            </a:br>
            <a:r>
              <a:rPr lang="en-US" sz="4400" dirty="0"/>
              <a:t>a place for you. </a:t>
            </a:r>
            <a:br>
              <a:rPr lang="en-US" sz="4400" dirty="0"/>
            </a:br>
            <a:endParaRPr lang="en-US" sz="4400" dirty="0"/>
          </a:p>
        </p:txBody>
      </p:sp>
    </p:spTree>
    <p:extLst>
      <p:ext uri="{BB962C8B-B14F-4D97-AF65-F5344CB8AC3E}">
        <p14:creationId xmlns:p14="http://schemas.microsoft.com/office/powerpoint/2010/main" val="81569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44E14-A011-6058-F1C4-CC0D9CAA43CE}"/>
              </a:ext>
            </a:extLst>
          </p:cNvPr>
          <p:cNvSpPr>
            <a:spLocks noGrp="1"/>
          </p:cNvSpPr>
          <p:nvPr>
            <p:ph type="title"/>
          </p:nvPr>
        </p:nvSpPr>
        <p:spPr/>
        <p:txBody>
          <a:bodyPr/>
          <a:lstStyle/>
          <a:p>
            <a:r>
              <a:rPr lang="en-US" sz="4800" dirty="0"/>
              <a:t>A Resurrection from the dead, performed by the power of God, the only qualified to do so by One who is God, that is the Lord Jesus Christ. </a:t>
            </a:r>
          </a:p>
        </p:txBody>
      </p:sp>
    </p:spTree>
    <p:extLst>
      <p:ext uri="{BB962C8B-B14F-4D97-AF65-F5344CB8AC3E}">
        <p14:creationId xmlns:p14="http://schemas.microsoft.com/office/powerpoint/2010/main" val="593692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930D6-B8A1-EBA1-FA6C-BEB6A89166A7}"/>
              </a:ext>
            </a:extLst>
          </p:cNvPr>
          <p:cNvSpPr>
            <a:spLocks noGrp="1"/>
          </p:cNvSpPr>
          <p:nvPr>
            <p:ph type="title"/>
          </p:nvPr>
        </p:nvSpPr>
        <p:spPr/>
        <p:txBody>
          <a:bodyPr/>
          <a:lstStyle/>
          <a:p>
            <a:r>
              <a:rPr lang="en-US" sz="4400" dirty="0"/>
              <a:t>John 14:3 If I go and prepare </a:t>
            </a:r>
            <a:br>
              <a:rPr lang="en-US" sz="4400" dirty="0"/>
            </a:br>
            <a:r>
              <a:rPr lang="en-US" sz="4400" dirty="0"/>
              <a:t>a place for you, I will come again and receive you to Myself, </a:t>
            </a:r>
            <a:br>
              <a:rPr lang="en-US" sz="4400" dirty="0"/>
            </a:br>
            <a:r>
              <a:rPr lang="en-US" sz="4400" dirty="0"/>
              <a:t>that where I am, </a:t>
            </a:r>
            <a:br>
              <a:rPr lang="en-US" sz="4400" dirty="0"/>
            </a:br>
            <a:r>
              <a:rPr lang="en-US" sz="4400" dirty="0"/>
              <a:t>there you may be also. </a:t>
            </a:r>
          </a:p>
        </p:txBody>
      </p:sp>
    </p:spTree>
    <p:extLst>
      <p:ext uri="{BB962C8B-B14F-4D97-AF65-F5344CB8AC3E}">
        <p14:creationId xmlns:p14="http://schemas.microsoft.com/office/powerpoint/2010/main" val="130222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94434-829C-DFBE-C302-5B02E5A0BF26}"/>
              </a:ext>
            </a:extLst>
          </p:cNvPr>
          <p:cNvSpPr>
            <a:spLocks noGrp="1"/>
          </p:cNvSpPr>
          <p:nvPr>
            <p:ph type="title"/>
          </p:nvPr>
        </p:nvSpPr>
        <p:spPr/>
        <p:txBody>
          <a:bodyPr/>
          <a:lstStyle/>
          <a:p>
            <a:r>
              <a:rPr lang="en-US" sz="4400" dirty="0"/>
              <a:t>John 14:26 But the Helper, </a:t>
            </a:r>
            <a:br>
              <a:rPr lang="en-US" sz="4400" dirty="0"/>
            </a:br>
            <a:r>
              <a:rPr lang="en-US" sz="4400" dirty="0"/>
              <a:t>the Holy Spirit, whom the Father will send in My name, </a:t>
            </a:r>
            <a:br>
              <a:rPr lang="en-US" sz="4400" dirty="0"/>
            </a:br>
            <a:r>
              <a:rPr lang="en-US" sz="4400" dirty="0"/>
              <a:t>He will teach you all things, and bring to your remembrance all that I said to you.</a:t>
            </a:r>
          </a:p>
        </p:txBody>
      </p:sp>
    </p:spTree>
    <p:extLst>
      <p:ext uri="{BB962C8B-B14F-4D97-AF65-F5344CB8AC3E}">
        <p14:creationId xmlns:p14="http://schemas.microsoft.com/office/powerpoint/2010/main" val="2300353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97BDC-10AA-7665-B555-F1A5D93AE921}"/>
              </a:ext>
            </a:extLst>
          </p:cNvPr>
          <p:cNvSpPr>
            <a:spLocks noGrp="1"/>
          </p:cNvSpPr>
          <p:nvPr>
            <p:ph type="title"/>
          </p:nvPr>
        </p:nvSpPr>
        <p:spPr/>
        <p:txBody>
          <a:bodyPr/>
          <a:lstStyle/>
          <a:p>
            <a:r>
              <a:rPr lang="en-US" sz="4400" dirty="0"/>
              <a:t>John 16:7 (quoting Jesus) </a:t>
            </a:r>
            <a:br>
              <a:rPr lang="en-US" sz="4400" dirty="0"/>
            </a:br>
            <a:r>
              <a:rPr lang="en-US" sz="4400" dirty="0"/>
              <a:t>“But I tell you the truth, it is to your advantage that I go away; </a:t>
            </a:r>
            <a:br>
              <a:rPr lang="en-US" sz="4400" dirty="0"/>
            </a:br>
            <a:r>
              <a:rPr lang="en-US" sz="4400" dirty="0"/>
              <a:t>for if I do not go away, the Helper will not come to you; but if I go, </a:t>
            </a:r>
            <a:br>
              <a:rPr lang="en-US" sz="4400" dirty="0"/>
            </a:br>
            <a:r>
              <a:rPr lang="en-US" sz="4400" dirty="0"/>
              <a:t>I will send Him to you.” </a:t>
            </a:r>
          </a:p>
        </p:txBody>
      </p:sp>
    </p:spTree>
    <p:extLst>
      <p:ext uri="{BB962C8B-B14F-4D97-AF65-F5344CB8AC3E}">
        <p14:creationId xmlns:p14="http://schemas.microsoft.com/office/powerpoint/2010/main" val="1661378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D2EC-4C78-6270-ECFE-96462838D204}"/>
              </a:ext>
            </a:extLst>
          </p:cNvPr>
          <p:cNvSpPr>
            <a:spLocks noGrp="1"/>
          </p:cNvSpPr>
          <p:nvPr>
            <p:ph type="title"/>
          </p:nvPr>
        </p:nvSpPr>
        <p:spPr/>
        <p:txBody>
          <a:bodyPr/>
          <a:lstStyle/>
          <a:p>
            <a:r>
              <a:rPr lang="en-US" sz="4800" dirty="0"/>
              <a:t>All 4 Gospels, the individual accounts, that each author has given us is the same truth of the Resurrection of Christ, but with different details forming a complete synoptic historical description.</a:t>
            </a:r>
          </a:p>
        </p:txBody>
      </p:sp>
    </p:spTree>
    <p:extLst>
      <p:ext uri="{BB962C8B-B14F-4D97-AF65-F5344CB8AC3E}">
        <p14:creationId xmlns:p14="http://schemas.microsoft.com/office/powerpoint/2010/main" val="1990814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F5AF-9ABA-82FA-F7D6-743B1068E545}"/>
              </a:ext>
            </a:extLst>
          </p:cNvPr>
          <p:cNvSpPr>
            <a:spLocks noGrp="1"/>
          </p:cNvSpPr>
          <p:nvPr>
            <p:ph type="title"/>
          </p:nvPr>
        </p:nvSpPr>
        <p:spPr/>
        <p:txBody>
          <a:bodyPr/>
          <a:lstStyle/>
          <a:p>
            <a:r>
              <a:rPr lang="en-US" sz="4400" dirty="0"/>
              <a:t>Mat 12:40 for just as JONAH WAS THREE DAYS AND THREE NIGHTS IN THE BELLY OF THE SEA MONSTER, </a:t>
            </a:r>
            <a:br>
              <a:rPr lang="en-US" sz="4400" dirty="0"/>
            </a:br>
            <a:r>
              <a:rPr lang="en-US" sz="4400" dirty="0"/>
              <a:t>so will the Son of Man be </a:t>
            </a:r>
            <a:br>
              <a:rPr lang="en-US" sz="4400" dirty="0"/>
            </a:br>
            <a:r>
              <a:rPr lang="en-US" sz="4400" dirty="0"/>
              <a:t>three days and three nights in the heart of the earth. </a:t>
            </a:r>
          </a:p>
        </p:txBody>
      </p:sp>
    </p:spTree>
    <p:extLst>
      <p:ext uri="{BB962C8B-B14F-4D97-AF65-F5344CB8AC3E}">
        <p14:creationId xmlns:p14="http://schemas.microsoft.com/office/powerpoint/2010/main" val="766352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73711-D354-6555-922C-ABA354EFA31E}"/>
              </a:ext>
            </a:extLst>
          </p:cNvPr>
          <p:cNvSpPr>
            <a:spLocks noGrp="1"/>
          </p:cNvSpPr>
          <p:nvPr>
            <p:ph type="title"/>
          </p:nvPr>
        </p:nvSpPr>
        <p:spPr/>
        <p:txBody>
          <a:bodyPr/>
          <a:lstStyle/>
          <a:p>
            <a:r>
              <a:rPr lang="en-US" sz="4400" dirty="0"/>
              <a:t>Heb 2:14 … He Himself likewise also partook of the same, that through death He might render powerless him who had the power of death, that is, the devil, </a:t>
            </a:r>
            <a:br>
              <a:rPr lang="en-US" sz="4400" dirty="0"/>
            </a:br>
            <a:br>
              <a:rPr lang="en-US" sz="4400" dirty="0"/>
            </a:br>
            <a:r>
              <a:rPr lang="en-US" sz="4400" dirty="0"/>
              <a:t>15 and might free those who through fear of death were subject to slavery all their lives.</a:t>
            </a:r>
          </a:p>
        </p:txBody>
      </p:sp>
    </p:spTree>
    <p:extLst>
      <p:ext uri="{BB962C8B-B14F-4D97-AF65-F5344CB8AC3E}">
        <p14:creationId xmlns:p14="http://schemas.microsoft.com/office/powerpoint/2010/main" val="31533385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A773-85D8-3BEB-6343-136956D6CDF8}"/>
              </a:ext>
            </a:extLst>
          </p:cNvPr>
          <p:cNvSpPr>
            <a:spLocks noGrp="1"/>
          </p:cNvSpPr>
          <p:nvPr>
            <p:ph type="title"/>
          </p:nvPr>
        </p:nvSpPr>
        <p:spPr/>
        <p:txBody>
          <a:bodyPr/>
          <a:lstStyle/>
          <a:p>
            <a:r>
              <a:rPr lang="en-US" sz="4400" dirty="0"/>
              <a:t>1 Pe 3:18 For Christ also died </a:t>
            </a:r>
            <a:br>
              <a:rPr lang="en-US" sz="4400" dirty="0"/>
            </a:br>
            <a:r>
              <a:rPr lang="en-US" sz="4400" dirty="0"/>
              <a:t>for sins once for all, the just for </a:t>
            </a:r>
            <a:br>
              <a:rPr lang="en-US" sz="4400" dirty="0"/>
            </a:br>
            <a:r>
              <a:rPr lang="en-US" sz="4400" dirty="0"/>
              <a:t>the unjust, so that He might bring us to God, having been </a:t>
            </a:r>
            <a:br>
              <a:rPr lang="en-US" sz="4400" dirty="0"/>
            </a:br>
            <a:r>
              <a:rPr lang="en-US" sz="4400" dirty="0"/>
              <a:t>put to death in the flesh, but </a:t>
            </a:r>
            <a:br>
              <a:rPr lang="en-US" sz="4400" dirty="0"/>
            </a:br>
            <a:r>
              <a:rPr lang="en-US" sz="4400" dirty="0"/>
              <a:t>made alive in the spirit; </a:t>
            </a:r>
          </a:p>
        </p:txBody>
      </p:sp>
    </p:spTree>
    <p:extLst>
      <p:ext uri="{BB962C8B-B14F-4D97-AF65-F5344CB8AC3E}">
        <p14:creationId xmlns:p14="http://schemas.microsoft.com/office/powerpoint/2010/main" val="2396136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93B5-F621-89DA-FFAA-812282402DD0}"/>
              </a:ext>
            </a:extLst>
          </p:cNvPr>
          <p:cNvSpPr>
            <a:spLocks noGrp="1"/>
          </p:cNvSpPr>
          <p:nvPr>
            <p:ph type="title"/>
          </p:nvPr>
        </p:nvSpPr>
        <p:spPr/>
        <p:txBody>
          <a:bodyPr/>
          <a:lstStyle/>
          <a:p>
            <a:r>
              <a:rPr lang="en-US" sz="4800" dirty="0"/>
              <a:t>1. Mary Magdelene on Sunday at the tomb, Mark 16:9-11, </a:t>
            </a:r>
            <a:br>
              <a:rPr lang="en-US" sz="4800" dirty="0"/>
            </a:br>
            <a:r>
              <a:rPr lang="en-US" sz="4800" dirty="0"/>
              <a:t>John 20:11-18.</a:t>
            </a:r>
            <a:br>
              <a:rPr lang="en-US" sz="4800" dirty="0"/>
            </a:br>
            <a:br>
              <a:rPr lang="en-US" sz="4800" dirty="0"/>
            </a:br>
            <a:r>
              <a:rPr lang="en-US" sz="4800" dirty="0"/>
              <a:t>2. The other women on Sunday in Jerusalem, Mat 28:9-10. </a:t>
            </a:r>
            <a:br>
              <a:rPr lang="en-US" sz="4800" dirty="0"/>
            </a:br>
            <a:endParaRPr lang="en-US" sz="4800" dirty="0"/>
          </a:p>
        </p:txBody>
      </p:sp>
    </p:spTree>
    <p:extLst>
      <p:ext uri="{BB962C8B-B14F-4D97-AF65-F5344CB8AC3E}">
        <p14:creationId xmlns:p14="http://schemas.microsoft.com/office/powerpoint/2010/main" val="518253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0942-4290-9091-2A2F-2D8BC51FF8A8}"/>
              </a:ext>
            </a:extLst>
          </p:cNvPr>
          <p:cNvSpPr>
            <a:spLocks noGrp="1"/>
          </p:cNvSpPr>
          <p:nvPr>
            <p:ph type="title"/>
          </p:nvPr>
        </p:nvSpPr>
        <p:spPr/>
        <p:txBody>
          <a:bodyPr/>
          <a:lstStyle/>
          <a:p>
            <a:r>
              <a:rPr lang="en-US" sz="4800" dirty="0"/>
              <a:t>3. Peter the same day in Jerusalem, Luke 24:34, </a:t>
            </a:r>
            <a:br>
              <a:rPr lang="en-US" sz="4800" dirty="0"/>
            </a:br>
            <a:r>
              <a:rPr lang="en-US" sz="4800" dirty="0"/>
              <a:t>1Co 15:5.</a:t>
            </a:r>
            <a:br>
              <a:rPr lang="en-US" sz="4800" dirty="0"/>
            </a:br>
            <a:br>
              <a:rPr lang="en-US" sz="4800" dirty="0"/>
            </a:br>
            <a:r>
              <a:rPr lang="en-US" sz="4800" dirty="0"/>
              <a:t>4. The two disciples on the road to Emmaus on Sunday, </a:t>
            </a:r>
            <a:br>
              <a:rPr lang="en-US" sz="4800" dirty="0"/>
            </a:br>
            <a:r>
              <a:rPr lang="en-US" sz="4800" dirty="0"/>
              <a:t>Luke 24:13-35. </a:t>
            </a:r>
            <a:br>
              <a:rPr lang="en-US" sz="4800" dirty="0"/>
            </a:br>
            <a:endParaRPr lang="en-US" sz="4800" dirty="0"/>
          </a:p>
        </p:txBody>
      </p:sp>
    </p:spTree>
    <p:extLst>
      <p:ext uri="{BB962C8B-B14F-4D97-AF65-F5344CB8AC3E}">
        <p14:creationId xmlns:p14="http://schemas.microsoft.com/office/powerpoint/2010/main" val="3094970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4590-5A1D-1999-C8D3-3D70E38EB38E}"/>
              </a:ext>
            </a:extLst>
          </p:cNvPr>
          <p:cNvSpPr>
            <a:spLocks noGrp="1"/>
          </p:cNvSpPr>
          <p:nvPr>
            <p:ph type="title"/>
          </p:nvPr>
        </p:nvSpPr>
        <p:spPr/>
        <p:txBody>
          <a:bodyPr/>
          <a:lstStyle/>
          <a:p>
            <a:r>
              <a:rPr lang="en-US" sz="4800" dirty="0"/>
              <a:t> 5. The 10 disciples (without Thomas) in Jerusalem late on  Sunday, Mark 16:14, </a:t>
            </a:r>
            <a:br>
              <a:rPr lang="en-US" sz="4800" dirty="0"/>
            </a:br>
            <a:r>
              <a:rPr lang="en-US" sz="4800" dirty="0"/>
              <a:t>Luke 24:33-43, John 20:19-25. </a:t>
            </a:r>
          </a:p>
        </p:txBody>
      </p:sp>
    </p:spTree>
    <p:extLst>
      <p:ext uri="{BB962C8B-B14F-4D97-AF65-F5344CB8AC3E}">
        <p14:creationId xmlns:p14="http://schemas.microsoft.com/office/powerpoint/2010/main" val="2591747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290B-1640-ECBB-7A6F-D4B0AA9B26AC}"/>
              </a:ext>
            </a:extLst>
          </p:cNvPr>
          <p:cNvSpPr>
            <a:spLocks noGrp="1"/>
          </p:cNvSpPr>
          <p:nvPr>
            <p:ph type="title"/>
          </p:nvPr>
        </p:nvSpPr>
        <p:spPr/>
        <p:txBody>
          <a:bodyPr/>
          <a:lstStyle/>
          <a:p>
            <a:r>
              <a:rPr lang="en-US" sz="44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https://youtu.be/7TwaQqVKM2A</a:t>
            </a:r>
            <a:r>
              <a:rPr lang="en-US" sz="4400" u="sng" dirty="0">
                <a:solidFill>
                  <a:srgbClr val="467886"/>
                </a:solidFill>
                <a:latin typeface="Aptos" panose="020B0004020202020204" pitchFamily="34" charset="0"/>
                <a:ea typeface="Aptos" panose="020B0004020202020204" pitchFamily="34" charset="0"/>
                <a:cs typeface="Times New Roman" panose="02020603050405020304" pitchFamily="18" charset="0"/>
              </a:rPr>
              <a:t> </a:t>
            </a:r>
            <a:br>
              <a:rPr lang="en-US" sz="4400" u="sng" dirty="0">
                <a:solidFill>
                  <a:srgbClr val="467886"/>
                </a:solidFill>
                <a:latin typeface="Aptos" panose="020B0004020202020204" pitchFamily="34" charset="0"/>
                <a:ea typeface="Aptos" panose="020B0004020202020204" pitchFamily="34" charset="0"/>
                <a:cs typeface="Times New Roman" panose="02020603050405020304" pitchFamily="18" charset="0"/>
              </a:rPr>
            </a:br>
            <a:r>
              <a:rPr lang="en-US" sz="4400" u="sng" dirty="0">
                <a:solidFill>
                  <a:srgbClr val="467886"/>
                </a:solidFill>
                <a:latin typeface="Aptos" panose="020B0004020202020204" pitchFamily="34" charset="0"/>
                <a:ea typeface="Aptos" panose="020B0004020202020204" pitchFamily="34" charset="0"/>
                <a:cs typeface="Times New Roman" panose="02020603050405020304" pitchFamily="18" charset="0"/>
              </a:rPr>
              <a:t>- Intro video - </a:t>
            </a:r>
            <a:endParaRPr lang="en-US" sz="4400" dirty="0"/>
          </a:p>
        </p:txBody>
      </p:sp>
    </p:spTree>
    <p:extLst>
      <p:ext uri="{BB962C8B-B14F-4D97-AF65-F5344CB8AC3E}">
        <p14:creationId xmlns:p14="http://schemas.microsoft.com/office/powerpoint/2010/main" val="10559475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6DB17-BCC9-0755-5AEF-DA3860DAFD38}"/>
              </a:ext>
            </a:extLst>
          </p:cNvPr>
          <p:cNvSpPr>
            <a:spLocks noGrp="1"/>
          </p:cNvSpPr>
          <p:nvPr>
            <p:ph type="title"/>
          </p:nvPr>
        </p:nvSpPr>
        <p:spPr/>
        <p:txBody>
          <a:bodyPr/>
          <a:lstStyle/>
          <a:p>
            <a:r>
              <a:rPr lang="en-US" sz="4800" dirty="0"/>
              <a:t>6. The 11 disciples (including Thomas) a week later, </a:t>
            </a:r>
            <a:br>
              <a:rPr lang="en-US" sz="4800" dirty="0"/>
            </a:br>
            <a:r>
              <a:rPr lang="en-US" sz="4800" dirty="0"/>
              <a:t>John 20:26-31, 1Co 15:5.</a:t>
            </a:r>
            <a:br>
              <a:rPr lang="en-US" sz="4800" dirty="0"/>
            </a:br>
            <a:br>
              <a:rPr lang="en-US" sz="4800" dirty="0"/>
            </a:br>
            <a:r>
              <a:rPr lang="en-US" sz="4800" dirty="0"/>
              <a:t>7. Seven disciples in Galilee, near Lake Tiberias,</a:t>
            </a:r>
            <a:br>
              <a:rPr lang="en-US" sz="4800" dirty="0"/>
            </a:br>
            <a:r>
              <a:rPr lang="en-US" sz="4800" dirty="0"/>
              <a:t> John 21:1-25.</a:t>
            </a:r>
            <a:br>
              <a:rPr lang="en-US" sz="4800" dirty="0"/>
            </a:br>
            <a:endParaRPr lang="en-US" sz="4800" dirty="0"/>
          </a:p>
        </p:txBody>
      </p:sp>
    </p:spTree>
    <p:extLst>
      <p:ext uri="{BB962C8B-B14F-4D97-AF65-F5344CB8AC3E}">
        <p14:creationId xmlns:p14="http://schemas.microsoft.com/office/powerpoint/2010/main" val="12091606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A82CD-2F0F-F27B-B779-904F8D947B1C}"/>
              </a:ext>
            </a:extLst>
          </p:cNvPr>
          <p:cNvSpPr>
            <a:spLocks noGrp="1"/>
          </p:cNvSpPr>
          <p:nvPr>
            <p:ph type="title"/>
          </p:nvPr>
        </p:nvSpPr>
        <p:spPr/>
        <p:txBody>
          <a:bodyPr/>
          <a:lstStyle/>
          <a:p>
            <a:r>
              <a:rPr lang="en-US" sz="4800" dirty="0"/>
              <a:t>8. The crowd of 500 at one time, 1Co 15:6.</a:t>
            </a:r>
            <a:br>
              <a:rPr lang="en-US" sz="4800" dirty="0"/>
            </a:br>
            <a:br>
              <a:rPr lang="en-US" sz="4800" dirty="0"/>
            </a:br>
            <a:r>
              <a:rPr lang="en-US" sz="4800" dirty="0"/>
              <a:t> 9. James, His half brother, </a:t>
            </a:r>
            <a:br>
              <a:rPr lang="en-US" sz="4800" dirty="0"/>
            </a:br>
            <a:r>
              <a:rPr lang="en-US" sz="4800" dirty="0"/>
              <a:t>1Co 15:7.</a:t>
            </a:r>
            <a:br>
              <a:rPr lang="en-US" sz="4800" dirty="0"/>
            </a:br>
            <a:br>
              <a:rPr lang="en-US" sz="4800" dirty="0"/>
            </a:br>
            <a:r>
              <a:rPr lang="en-US" sz="4800" dirty="0"/>
              <a:t>10. The 11 disciples in Galilee, </a:t>
            </a:r>
            <a:br>
              <a:rPr lang="en-US" sz="4800" dirty="0"/>
            </a:br>
            <a:r>
              <a:rPr lang="en-US" sz="4800" dirty="0"/>
              <a:t>Mat 28:16-20, Mark 16:15-18. </a:t>
            </a:r>
            <a:br>
              <a:rPr lang="en-US" sz="4800" dirty="0"/>
            </a:br>
            <a:endParaRPr lang="en-US" sz="4800" dirty="0"/>
          </a:p>
        </p:txBody>
      </p:sp>
    </p:spTree>
    <p:extLst>
      <p:ext uri="{BB962C8B-B14F-4D97-AF65-F5344CB8AC3E}">
        <p14:creationId xmlns:p14="http://schemas.microsoft.com/office/powerpoint/2010/main" val="11031729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E2C3-90D5-B38E-72DA-E6C317A5CC94}"/>
              </a:ext>
            </a:extLst>
          </p:cNvPr>
          <p:cNvSpPr>
            <a:spLocks noGrp="1"/>
          </p:cNvSpPr>
          <p:nvPr>
            <p:ph type="title"/>
          </p:nvPr>
        </p:nvSpPr>
        <p:spPr/>
        <p:txBody>
          <a:bodyPr/>
          <a:lstStyle/>
          <a:p>
            <a:r>
              <a:rPr lang="en-US" sz="4000" dirty="0"/>
              <a:t>John 20:25 So, the other disciples were saying to him (Thomas), </a:t>
            </a:r>
            <a:br>
              <a:rPr lang="en-US" sz="4000" dirty="0"/>
            </a:br>
            <a:r>
              <a:rPr lang="en-US" sz="4000" dirty="0"/>
              <a:t>“We have seen the Lord!” </a:t>
            </a:r>
            <a:br>
              <a:rPr lang="en-US" sz="4000" dirty="0"/>
            </a:br>
            <a:r>
              <a:rPr lang="en-US" sz="4000" dirty="0"/>
              <a:t>But he said to them, “Unless I see in His hands the imprint of the nails and put my finger into the place of the nails, and put my hand into His side, </a:t>
            </a:r>
            <a:br>
              <a:rPr lang="en-US" sz="4000" dirty="0"/>
            </a:br>
            <a:r>
              <a:rPr lang="en-US" u="sng" dirty="0"/>
              <a:t>I will not believe</a:t>
            </a:r>
            <a:r>
              <a:rPr lang="en-US" sz="4000" dirty="0"/>
              <a:t>.” </a:t>
            </a:r>
          </a:p>
        </p:txBody>
      </p:sp>
    </p:spTree>
    <p:extLst>
      <p:ext uri="{BB962C8B-B14F-4D97-AF65-F5344CB8AC3E}">
        <p14:creationId xmlns:p14="http://schemas.microsoft.com/office/powerpoint/2010/main" val="2971981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54852-825A-916D-EC85-6E95E7E58E40}"/>
              </a:ext>
            </a:extLst>
          </p:cNvPr>
          <p:cNvSpPr>
            <a:spLocks noGrp="1"/>
          </p:cNvSpPr>
          <p:nvPr>
            <p:ph type="title"/>
          </p:nvPr>
        </p:nvSpPr>
        <p:spPr/>
        <p:txBody>
          <a:bodyPr/>
          <a:lstStyle/>
          <a:p>
            <a:r>
              <a:rPr lang="en-US" dirty="0"/>
              <a:t> </a:t>
            </a:r>
            <a:r>
              <a:rPr lang="en-US" sz="4800" dirty="0"/>
              <a:t>John 20:29 Jesus said to him, “Because you have seen Me, have you believed? </a:t>
            </a:r>
            <a:br>
              <a:rPr lang="en-US" sz="4800" dirty="0"/>
            </a:br>
            <a:r>
              <a:rPr lang="en-US" sz="4800" dirty="0"/>
              <a:t>Blessed are they who did not see and yet believed.”</a:t>
            </a:r>
          </a:p>
        </p:txBody>
      </p:sp>
    </p:spTree>
    <p:extLst>
      <p:ext uri="{BB962C8B-B14F-4D97-AF65-F5344CB8AC3E}">
        <p14:creationId xmlns:p14="http://schemas.microsoft.com/office/powerpoint/2010/main" val="2724484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9525-B7A0-BFA8-3BC9-BEEFD6C1A11D}"/>
              </a:ext>
            </a:extLst>
          </p:cNvPr>
          <p:cNvSpPr>
            <a:spLocks noGrp="1"/>
          </p:cNvSpPr>
          <p:nvPr>
            <p:ph type="title"/>
          </p:nvPr>
        </p:nvSpPr>
        <p:spPr/>
        <p:txBody>
          <a:bodyPr/>
          <a:lstStyle/>
          <a:p>
            <a:r>
              <a:rPr lang="en-US" sz="4800" dirty="0"/>
              <a:t>Luke 24:16 But their eyes </a:t>
            </a:r>
            <a:br>
              <a:rPr lang="en-US" sz="4800" dirty="0"/>
            </a:br>
            <a:r>
              <a:rPr lang="en-US" sz="4800" dirty="0"/>
              <a:t>were prevented from recognizing Him. </a:t>
            </a:r>
          </a:p>
        </p:txBody>
      </p:sp>
    </p:spTree>
    <p:extLst>
      <p:ext uri="{BB962C8B-B14F-4D97-AF65-F5344CB8AC3E}">
        <p14:creationId xmlns:p14="http://schemas.microsoft.com/office/powerpoint/2010/main" val="195324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D97D-41F6-43AF-C4E9-28ABC5DA27E4}"/>
              </a:ext>
            </a:extLst>
          </p:cNvPr>
          <p:cNvSpPr>
            <a:spLocks noGrp="1"/>
          </p:cNvSpPr>
          <p:nvPr>
            <p:ph type="title"/>
          </p:nvPr>
        </p:nvSpPr>
        <p:spPr/>
        <p:txBody>
          <a:bodyPr/>
          <a:lstStyle/>
          <a:p>
            <a:r>
              <a:rPr lang="en-US" sz="4800" dirty="0"/>
              <a:t> Luke 24:22 But also some women among us amazed us. When they were at the tomb early in the morning, </a:t>
            </a:r>
          </a:p>
        </p:txBody>
      </p:sp>
    </p:spTree>
    <p:extLst>
      <p:ext uri="{BB962C8B-B14F-4D97-AF65-F5344CB8AC3E}">
        <p14:creationId xmlns:p14="http://schemas.microsoft.com/office/powerpoint/2010/main" val="2022963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7FF13-0C7D-1F5F-CE69-33428CA95E12}"/>
              </a:ext>
            </a:extLst>
          </p:cNvPr>
          <p:cNvSpPr>
            <a:spLocks noGrp="1"/>
          </p:cNvSpPr>
          <p:nvPr>
            <p:ph type="title"/>
          </p:nvPr>
        </p:nvSpPr>
        <p:spPr/>
        <p:txBody>
          <a:bodyPr/>
          <a:lstStyle/>
          <a:p>
            <a:r>
              <a:rPr lang="en-US" sz="4800" dirty="0"/>
              <a:t>Luke 24:25 And He said </a:t>
            </a:r>
            <a:br>
              <a:rPr lang="en-US" sz="4800" dirty="0"/>
            </a:br>
            <a:r>
              <a:rPr lang="en-US" sz="4800" dirty="0"/>
              <a:t>to them, “O foolish men and </a:t>
            </a:r>
            <a:br>
              <a:rPr lang="en-US" sz="4800" dirty="0"/>
            </a:br>
            <a:r>
              <a:rPr lang="en-US" sz="4800" u="sng" dirty="0"/>
              <a:t>slow of heart to believe </a:t>
            </a:r>
            <a:br>
              <a:rPr lang="en-US" sz="4800" dirty="0"/>
            </a:br>
            <a:r>
              <a:rPr lang="en-US" sz="4800" dirty="0"/>
              <a:t>in all that the prophets have spoken! </a:t>
            </a:r>
          </a:p>
        </p:txBody>
      </p:sp>
    </p:spTree>
    <p:extLst>
      <p:ext uri="{BB962C8B-B14F-4D97-AF65-F5344CB8AC3E}">
        <p14:creationId xmlns:p14="http://schemas.microsoft.com/office/powerpoint/2010/main" val="23231040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59A1-5308-17C0-60E0-3C2C7FDAC417}"/>
              </a:ext>
            </a:extLst>
          </p:cNvPr>
          <p:cNvSpPr>
            <a:spLocks noGrp="1"/>
          </p:cNvSpPr>
          <p:nvPr>
            <p:ph type="title"/>
          </p:nvPr>
        </p:nvSpPr>
        <p:spPr/>
        <p:txBody>
          <a:bodyPr/>
          <a:lstStyle/>
          <a:p>
            <a:r>
              <a:rPr lang="en-US" sz="4400" dirty="0"/>
              <a:t>Luke 24:30 When He had reclined at the table with them, He took the bread and blessed it, and breaking it, He began giving it to them. </a:t>
            </a:r>
            <a:br>
              <a:rPr lang="en-US" sz="4400" dirty="0"/>
            </a:br>
            <a:br>
              <a:rPr lang="en-US" sz="4400" dirty="0"/>
            </a:br>
            <a:r>
              <a:rPr lang="en-US" sz="4400" dirty="0"/>
              <a:t>Luke 24:31 Then their eyes were opened, and they recognized Him; and He vanished from their sight.</a:t>
            </a:r>
            <a:br>
              <a:rPr lang="en-US" sz="4800" dirty="0"/>
            </a:br>
            <a:endParaRPr lang="en-US" sz="4800" dirty="0"/>
          </a:p>
        </p:txBody>
      </p:sp>
    </p:spTree>
    <p:extLst>
      <p:ext uri="{BB962C8B-B14F-4D97-AF65-F5344CB8AC3E}">
        <p14:creationId xmlns:p14="http://schemas.microsoft.com/office/powerpoint/2010/main" val="31853009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4E7F-6CBF-4BA3-D0F0-49EA857986FC}"/>
              </a:ext>
            </a:extLst>
          </p:cNvPr>
          <p:cNvSpPr>
            <a:spLocks noGrp="1"/>
          </p:cNvSpPr>
          <p:nvPr>
            <p:ph type="title"/>
          </p:nvPr>
        </p:nvSpPr>
        <p:spPr/>
        <p:txBody>
          <a:bodyPr/>
          <a:lstStyle/>
          <a:p>
            <a:r>
              <a:rPr lang="en-US" sz="4800" dirty="0"/>
              <a:t> Luke 24:35 They began </a:t>
            </a:r>
            <a:br>
              <a:rPr lang="en-US" sz="4800" dirty="0"/>
            </a:br>
            <a:r>
              <a:rPr lang="en-US" sz="4800" dirty="0"/>
              <a:t>to relate their experiences on the road and how He was recognized by them </a:t>
            </a:r>
            <a:br>
              <a:rPr lang="en-US" sz="4800" dirty="0"/>
            </a:br>
            <a:r>
              <a:rPr lang="en-US" sz="4800" dirty="0"/>
              <a:t>in the breaking of the bread. </a:t>
            </a:r>
          </a:p>
        </p:txBody>
      </p:sp>
    </p:spTree>
    <p:extLst>
      <p:ext uri="{BB962C8B-B14F-4D97-AF65-F5344CB8AC3E}">
        <p14:creationId xmlns:p14="http://schemas.microsoft.com/office/powerpoint/2010/main" val="516990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5DAD-9B3B-ACB8-D2FD-CF19624936D5}"/>
              </a:ext>
            </a:extLst>
          </p:cNvPr>
          <p:cNvSpPr>
            <a:spLocks noGrp="1"/>
          </p:cNvSpPr>
          <p:nvPr>
            <p:ph type="title"/>
          </p:nvPr>
        </p:nvSpPr>
        <p:spPr/>
        <p:txBody>
          <a:bodyPr/>
          <a:lstStyle/>
          <a:p>
            <a:r>
              <a:rPr lang="en-US" sz="4800" dirty="0">
                <a:hlinkClick r:id="rId2"/>
              </a:rPr>
              <a:t>https://youtu.be/f2eI5BCgNBA</a:t>
            </a:r>
            <a:endParaRPr lang="en-US" sz="4800" dirty="0"/>
          </a:p>
        </p:txBody>
      </p:sp>
    </p:spTree>
    <p:extLst>
      <p:ext uri="{BB962C8B-B14F-4D97-AF65-F5344CB8AC3E}">
        <p14:creationId xmlns:p14="http://schemas.microsoft.com/office/powerpoint/2010/main" val="3755744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C3AD-5000-44BC-4136-E8072BFB97E2}"/>
              </a:ext>
            </a:extLst>
          </p:cNvPr>
          <p:cNvSpPr>
            <a:spLocks noGrp="1"/>
          </p:cNvSpPr>
          <p:nvPr>
            <p:ph type="title"/>
          </p:nvPr>
        </p:nvSpPr>
        <p:spPr/>
        <p:txBody>
          <a:bodyPr/>
          <a:lstStyle/>
          <a:p>
            <a:r>
              <a:rPr lang="en-US" sz="4800" dirty="0"/>
              <a:t>2Ti 2:16 But avoid worldly </a:t>
            </a:r>
            <a:br>
              <a:rPr lang="en-US" sz="4800" dirty="0"/>
            </a:br>
            <a:r>
              <a:rPr lang="en-US" sz="4800" dirty="0"/>
              <a:t>and empty chatter, for it will lead to further ungodliness, </a:t>
            </a:r>
          </a:p>
        </p:txBody>
      </p:sp>
    </p:spTree>
    <p:extLst>
      <p:ext uri="{BB962C8B-B14F-4D97-AF65-F5344CB8AC3E}">
        <p14:creationId xmlns:p14="http://schemas.microsoft.com/office/powerpoint/2010/main" val="37732440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400" dirty="0"/>
              <a:t>Salt &amp; Light Bible Ministries</a:t>
            </a:r>
            <a:br>
              <a:rPr lang="en-US" sz="4000" dirty="0"/>
            </a:br>
            <a:r>
              <a:rPr lang="en-US" sz="4000" dirty="0"/>
              <a:t>H</a:t>
            </a:r>
            <a:r>
              <a:rPr lang="en-US" sz="3600" dirty="0"/>
              <a:t>elp, Letters, &amp; Donations</a:t>
            </a:r>
            <a:br>
              <a:rPr lang="en-US" sz="4400" dirty="0"/>
            </a:br>
            <a:br>
              <a:rPr lang="en-US" sz="4400" dirty="0"/>
            </a:br>
            <a:r>
              <a:rPr lang="en-US" sz="3600" dirty="0"/>
              <a:t>visit us: </a:t>
            </a:r>
            <a:r>
              <a:rPr lang="en-US" sz="3600" dirty="0">
                <a:hlinkClick r:id="rId3"/>
              </a:rPr>
              <a:t>SLBM.org</a:t>
            </a:r>
            <a:r>
              <a:rPr lang="en-US" sz="3600" dirty="0"/>
              <a:t> *</a:t>
            </a:r>
            <a:r>
              <a:rPr lang="en-US" sz="3600" dirty="0" err="1"/>
              <a:t>paypal</a:t>
            </a:r>
            <a:br>
              <a:rPr lang="en-US" sz="3600" dirty="0"/>
            </a:br>
            <a:r>
              <a:rPr lang="en-US" sz="3600" dirty="0"/>
              <a:t>write to us: </a:t>
            </a:r>
            <a:r>
              <a:rPr lang="en-US" sz="3600" dirty="0">
                <a:hlinkClick r:id="rId3"/>
              </a:rPr>
              <a:t>SLBM@gmail.org</a:t>
            </a:r>
            <a:br>
              <a:rPr lang="en-US" sz="4400" dirty="0"/>
            </a:br>
            <a:r>
              <a:rPr lang="en-US" sz="3200" dirty="0"/>
              <a:t>watch us </a:t>
            </a:r>
            <a:r>
              <a:rPr lang="en-US" sz="3200" dirty="0" err="1"/>
              <a:t>Utube</a:t>
            </a:r>
            <a:r>
              <a:rPr lang="en-US" sz="3200" dirty="0"/>
              <a:t>: @saltandlightbibleminitries</a:t>
            </a:r>
            <a:br>
              <a:rPr lang="en-US" sz="3200" dirty="0"/>
            </a:br>
            <a:br>
              <a:rPr lang="en-US" sz="4400" dirty="0"/>
            </a:br>
            <a:r>
              <a:rPr lang="en-US" sz="3600" dirty="0"/>
              <a:t>mail us: Salt and Light Bible Ministries</a:t>
            </a:r>
            <a:br>
              <a:rPr lang="en-US" sz="3600" dirty="0"/>
            </a:br>
            <a:r>
              <a:rPr lang="en-US" sz="3200" dirty="0"/>
              <a:t>c/o Pastor </a:t>
            </a:r>
            <a:r>
              <a:rPr lang="en-US" sz="3600" dirty="0"/>
              <a:t>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F9C0D-18B1-BD0C-5C49-2EDF3D41BE48}"/>
              </a:ext>
            </a:extLst>
          </p:cNvPr>
          <p:cNvSpPr>
            <a:spLocks noGrp="1"/>
          </p:cNvSpPr>
          <p:nvPr>
            <p:ph type="title"/>
          </p:nvPr>
        </p:nvSpPr>
        <p:spPr/>
        <p:txBody>
          <a:bodyPr/>
          <a:lstStyle/>
          <a:p>
            <a:r>
              <a:rPr lang="en-US" sz="4800" dirty="0"/>
              <a:t>2Ti 2:17 and their talk will spread like gangrene.</a:t>
            </a:r>
            <a:br>
              <a:rPr lang="en-US" sz="4800" dirty="0"/>
            </a:br>
            <a:r>
              <a:rPr lang="en-US" sz="4800" dirty="0"/>
              <a:t> Among them are Hymenaeus and Philetus, </a:t>
            </a:r>
          </a:p>
        </p:txBody>
      </p:sp>
    </p:spTree>
    <p:extLst>
      <p:ext uri="{BB962C8B-B14F-4D97-AF65-F5344CB8AC3E}">
        <p14:creationId xmlns:p14="http://schemas.microsoft.com/office/powerpoint/2010/main" val="145654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3E742-7E24-5548-AFA3-6BD78A9A7447}"/>
              </a:ext>
            </a:extLst>
          </p:cNvPr>
          <p:cNvSpPr>
            <a:spLocks noGrp="1"/>
          </p:cNvSpPr>
          <p:nvPr>
            <p:ph type="title"/>
          </p:nvPr>
        </p:nvSpPr>
        <p:spPr/>
        <p:txBody>
          <a:bodyPr/>
          <a:lstStyle/>
          <a:p>
            <a:r>
              <a:rPr lang="en-US" sz="4800" dirty="0"/>
              <a:t>2Ti 2:18 men who have gone astray from the truth saying that the resurrection has already taken place, and they upset the faith of some. </a:t>
            </a:r>
          </a:p>
        </p:txBody>
      </p:sp>
    </p:spTree>
    <p:extLst>
      <p:ext uri="{BB962C8B-B14F-4D97-AF65-F5344CB8AC3E}">
        <p14:creationId xmlns:p14="http://schemas.microsoft.com/office/powerpoint/2010/main" val="254594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FCD22-DF89-102B-455F-8FC67F24D61C}"/>
              </a:ext>
            </a:extLst>
          </p:cNvPr>
          <p:cNvSpPr>
            <a:spLocks noGrp="1"/>
          </p:cNvSpPr>
          <p:nvPr>
            <p:ph type="title"/>
          </p:nvPr>
        </p:nvSpPr>
        <p:spPr/>
        <p:txBody>
          <a:bodyPr/>
          <a:lstStyle/>
          <a:p>
            <a:r>
              <a:rPr lang="en-US" sz="4800" dirty="0"/>
              <a:t>FAITH = a perception or belief in something to be true, </a:t>
            </a:r>
            <a:br>
              <a:rPr lang="en-US" sz="4800" dirty="0"/>
            </a:br>
            <a:r>
              <a:rPr lang="en-US" sz="4800" dirty="0"/>
              <a:t>by means of taking that information and placing trust in the authority of another or an object. </a:t>
            </a:r>
          </a:p>
        </p:txBody>
      </p:sp>
    </p:spTree>
    <p:extLst>
      <p:ext uri="{BB962C8B-B14F-4D97-AF65-F5344CB8AC3E}">
        <p14:creationId xmlns:p14="http://schemas.microsoft.com/office/powerpoint/2010/main" val="428757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7D81-6ACD-E392-C73E-7D49301E3DC6}"/>
              </a:ext>
            </a:extLst>
          </p:cNvPr>
          <p:cNvSpPr>
            <a:spLocks noGrp="1"/>
          </p:cNvSpPr>
          <p:nvPr>
            <p:ph type="title"/>
          </p:nvPr>
        </p:nvSpPr>
        <p:spPr/>
        <p:txBody>
          <a:bodyPr/>
          <a:lstStyle/>
          <a:p>
            <a:r>
              <a:rPr lang="en-US" sz="4400" dirty="0"/>
              <a:t>In Greek FAITH is the word </a:t>
            </a:r>
            <a:r>
              <a:rPr lang="en-US" sz="4400" i="1" dirty="0"/>
              <a:t>Pistis, </a:t>
            </a:r>
            <a:r>
              <a:rPr lang="en-US" sz="4400" dirty="0"/>
              <a:t>can mean = Faith, belief, trust, confidence, fidelity.  </a:t>
            </a:r>
            <a:br>
              <a:rPr lang="en-US" sz="4400" dirty="0"/>
            </a:br>
            <a:r>
              <a:rPr lang="en-US" sz="4400" dirty="0"/>
              <a:t>From original of </a:t>
            </a:r>
            <a:r>
              <a:rPr lang="en-US" sz="4400" dirty="0" err="1"/>
              <a:t>Peithō</a:t>
            </a:r>
            <a:r>
              <a:rPr lang="en-US" sz="4400" dirty="0"/>
              <a:t> = to(be) persuade(d) ; </a:t>
            </a:r>
            <a:br>
              <a:rPr lang="en-US" sz="4400" dirty="0"/>
            </a:br>
            <a:r>
              <a:rPr lang="en-US" sz="4400" dirty="0"/>
              <a:t>often translated = faithfulness or steadfast; </a:t>
            </a:r>
            <a:br>
              <a:rPr lang="en-US" sz="4400" dirty="0"/>
            </a:br>
            <a:r>
              <a:rPr lang="en-US" sz="4400" dirty="0"/>
              <a:t>- reflecting a similar concept of trust and reliability. </a:t>
            </a:r>
            <a:br>
              <a:rPr lang="en-US" sz="4400" dirty="0"/>
            </a:br>
            <a:endParaRPr lang="en-US" sz="4400" dirty="0"/>
          </a:p>
        </p:txBody>
      </p:sp>
    </p:spTree>
    <p:extLst>
      <p:ext uri="{BB962C8B-B14F-4D97-AF65-F5344CB8AC3E}">
        <p14:creationId xmlns:p14="http://schemas.microsoft.com/office/powerpoint/2010/main" val="17596379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57986</TotalTime>
  <Words>1826</Words>
  <Application>Microsoft Office PowerPoint</Application>
  <PresentationFormat>On-screen Show (4:3)</PresentationFormat>
  <Paragraphs>50</Paragraphs>
  <Slides>50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Aptos</vt:lpstr>
      <vt:lpstr>Arial</vt:lpstr>
      <vt:lpstr>Times New Roman</vt:lpstr>
      <vt:lpstr>Default Design</vt:lpstr>
      <vt:lpstr>Salt and Light Bible Ministries  Resurrection Sunday -  He is Risen!  The power of your FAITH  is confirmed in the Resurrection of Jesus Christ.   Pastor Jason Kauranen Sunday April 20, 2025</vt:lpstr>
      <vt:lpstr>https://youtu.be/KeJ14W2lXCw    - Opening song –  Forever by Kari Jobe</vt:lpstr>
      <vt:lpstr>A Resurrection from the dead, performed by the power of God, the only qualified to do so by One who is God, that is the Lord Jesus Christ. </vt:lpstr>
      <vt:lpstr>https://youtu.be/7TwaQqVKM2A  - Intro video - </vt:lpstr>
      <vt:lpstr>2Ti 2:16 But avoid worldly  and empty chatter, for it will lead to further ungodliness, </vt:lpstr>
      <vt:lpstr>2Ti 2:17 and their talk will spread like gangrene.  Among them are Hymenaeus and Philetus, </vt:lpstr>
      <vt:lpstr>2Ti 2:18 men who have gone astray from the truth saying that the resurrection has already taken place, and they upset the faith of some. </vt:lpstr>
      <vt:lpstr>FAITH = a perception or belief in something to be true,  by means of taking that information and placing trust in the authority of another or an object. </vt:lpstr>
      <vt:lpstr>In Greek FAITH is the word Pistis, can mean = Faith, belief, trust, confidence, fidelity.   From original of Peithō = to(be) persuade(d) ;  often translated = faithfulness or steadfast;  - reflecting a similar concept of trust and reliability.  </vt:lpstr>
      <vt:lpstr>Rev 2:17b-18 “Do not be afraid; I am the first and the last and the Living One; and I was dead, and behold, I am alive forevermore, and I have the keys of death and Hades. </vt:lpstr>
      <vt:lpstr>1. The fact remains that Jesus was physically dead, hence  the spear plunged into His side by the Roman soldier, while  His body hung on the Cross,  John 19:33-34. </vt:lpstr>
      <vt:lpstr>2. Joseph of Arimathea prepared the body according  to Jewish custom wrapping Him in cloth and placed Him in the tomb, Mat 27:57-60,  Joh 19:38-42, Mark 15:46.</vt:lpstr>
      <vt:lpstr>3. The tomb was guarded by Roman soldiers along with a few of the Jewish Temple guards, and was sealed,  Mat 27:62-66. </vt:lpstr>
      <vt:lpstr>4. None of the religious leaders or enemies, that led  Jesus Christ to His death, disputed the fact that  the Tomb was empty, and  no body was ever found. </vt:lpstr>
      <vt:lpstr>1Co 15:12 Now if Christ is preached, that He has been raised from the dead, how do some among you say that there is no resurrection of the dead? </vt:lpstr>
      <vt:lpstr>1Co 15:14 and if Christ has  not been raised, then our preaching is vain, your faith also is vain.</vt:lpstr>
      <vt:lpstr>1Co 15:17 and if Christ  has not been raised,  your faith is worthless;  you are still in your sins.</vt:lpstr>
      <vt:lpstr>1Co 15:20 But now Christ  has been raised from the dead, the first fruits of those  who are asleep. </vt:lpstr>
      <vt:lpstr>1Co 15:23 But each in  his own order:  Christ the first fruits,  after that those who are Christ’s at His coming, </vt:lpstr>
      <vt:lpstr>Jesus Christ is the firstfruits  of the resurrection… us being the rest of the harvest once it matured and was ready at the allotted time, end of the 7 Sabbaths + 1 day,  Lev 23:9-14, 15-22.  Reshit to Shavout  </vt:lpstr>
      <vt:lpstr>All who believe in Him, our salvation has the forgiveness of sin now and the eternal life will become a reality to us at that time, when we will be given  perfect resurrection bodies like our Lord Jesus Christ. </vt:lpstr>
      <vt:lpstr>Rom 6:5 For if we have become united with Him in the likeness of His death, certainly we shall also be in the likeness of  His resurrection, </vt:lpstr>
      <vt:lpstr>Rom 8:11 But if the Spirit of Him who raised Jesus from the dead dwells in you, He who raised Christ Jesus from the dead will also give life to your mortal bodies through  His Spirit who dwells in you.</vt:lpstr>
      <vt:lpstr>Job 19:25 For I know that my Redeemer lives, and at the last  he will stand upon the earth.  26  And after my skin has been  thus destroyed, yet in my flesh I shall see God,  27 whom I shall see for myself, and my eyes shall behold,  and not another.  </vt:lpstr>
      <vt:lpstr>John 5:28 “Do not marvel at this; for an hour is coming, in  which all who are in the tombs  will hear His voice,  29 and will come forth; those who did the good deeds to a resurrection of life, those who committed the evil deeds to a resurrection of judgment.” </vt:lpstr>
      <vt:lpstr>John 2:19 Jesus answered them, “Destroy this temple, and in three days I will raise it up.” </vt:lpstr>
      <vt:lpstr>John 2:22 So when He was raised from the dead, His disciples remembered that He said this; and they believed the Scripture and the word which Jesus had spoken.</vt:lpstr>
      <vt:lpstr>John 11:25 Jesus said to her,  “I am the resurrection and the life; he who believes in Me will live even if he dies,   John 11:26 and everyone who lives and believes in Me will never die.  Do you believe this?”</vt:lpstr>
      <vt:lpstr>John 14:1 “Do not let your heart be troubled; believe in God, believe also in Me.   John 14:2 In My Father’s house there are many dwelling places;  if it were not so, I would have  told you; for I go to prepare  a place for you.  </vt:lpstr>
      <vt:lpstr>John 14:3 If I go and prepare  a place for you, I will come again and receive you to Myself,  that where I am,  there you may be also. </vt:lpstr>
      <vt:lpstr>John 14:26 But the Helper,  the Holy Spirit, whom the Father will send in My name,  He will teach you all things, and bring to your remembrance all that I said to you.</vt:lpstr>
      <vt:lpstr>John 16:7 (quoting Jesus)  “But I tell you the truth, it is to your advantage that I go away;  for if I do not go away, the Helper will not come to you; but if I go,  I will send Him to you.” </vt:lpstr>
      <vt:lpstr>All 4 Gospels, the individual accounts, that each author has given us is the same truth of the Resurrection of Christ, but with different details forming a complete synoptic historical description.</vt:lpstr>
      <vt:lpstr>Mat 12:40 for just as JONAH WAS THREE DAYS AND THREE NIGHTS IN THE BELLY OF THE SEA MONSTER,  so will the Son of Man be  three days and three nights in the heart of the earth. </vt:lpstr>
      <vt:lpstr>Heb 2:14 … He Himself likewise also partook of the same, that through death He might render powerless him who had the power of death, that is, the devil,   15 and might free those who through fear of death were subject to slavery all their lives.</vt:lpstr>
      <vt:lpstr>1 Pe 3:18 For Christ also died  for sins once for all, the just for  the unjust, so that He might bring us to God, having been  put to death in the flesh, but  made alive in the spirit; </vt:lpstr>
      <vt:lpstr>1. Mary Magdelene on Sunday at the tomb, Mark 16:9-11,  John 20:11-18.  2. The other women on Sunday in Jerusalem, Mat 28:9-10.  </vt:lpstr>
      <vt:lpstr>3. Peter the same day in Jerusalem, Luke 24:34,  1Co 15:5.  4. The two disciples on the road to Emmaus on Sunday,  Luke 24:13-35.  </vt:lpstr>
      <vt:lpstr> 5. The 10 disciples (without Thomas) in Jerusalem late on  Sunday, Mark 16:14,  Luke 24:33-43, John 20:19-25. </vt:lpstr>
      <vt:lpstr>6. The 11 disciples (including Thomas) a week later,  John 20:26-31, 1Co 15:5.  7. Seven disciples in Galilee, near Lake Tiberias,  John 21:1-25. </vt:lpstr>
      <vt:lpstr>8. The crowd of 500 at one time, 1Co 15:6.   9. James, His half brother,  1Co 15:7.  10. The 11 disciples in Galilee,  Mat 28:16-20, Mark 16:15-18.  </vt:lpstr>
      <vt:lpstr>John 20:25 So, the other disciples were saying to him (Thomas),  “We have seen the Lord!”  But he said to them, “Unless I see in His hands the imprint of the nails and put my finger into the place of the nails, and put my hand into His side,  I will not believe.” </vt:lpstr>
      <vt:lpstr> John 20:29 Jesus said to him, “Because you have seen Me, have you believed?  Blessed are they who did not see and yet believed.”</vt:lpstr>
      <vt:lpstr>Luke 24:16 But their eyes  were prevented from recognizing Him. </vt:lpstr>
      <vt:lpstr> Luke 24:22 But also some women among us amazed us. When they were at the tomb early in the morning, </vt:lpstr>
      <vt:lpstr>Luke 24:25 And He said  to them, “O foolish men and  slow of heart to believe  in all that the prophets have spoken! </vt:lpstr>
      <vt:lpstr>Luke 24:30 When He had reclined at the table with them, He took the bread and blessed it, and breaking it, He began giving it to them.   Luke 24:31 Then their eyes were opened, and they recognized Him; and He vanished from their sight. </vt:lpstr>
      <vt:lpstr> Luke 24:35 They began  to relate their experiences on the road and how He was recognized by them  in the breaking of the bread. </vt:lpstr>
      <vt:lpstr>https://youtu.be/f2eI5BCgNBA</vt:lpstr>
      <vt:lpstr>Salt &amp; Light Bible Ministries Help, Letters, &amp; Donations  visit us: SLBM.org *paypal write to us: SLBM@gmail.org watch us Utube: @saltandlightbibleminitries  mail us: Salt and Light Bible Ministries c/o Pastor Jason Kauranen 2 Dianne Drive East Wareham, Mass 02538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143</cp:revision>
  <cp:lastPrinted>1601-01-01T00:00:00Z</cp:lastPrinted>
  <dcterms:created xsi:type="dcterms:W3CDTF">2016-07-31T13:32:40Z</dcterms:created>
  <dcterms:modified xsi:type="dcterms:W3CDTF">2025-04-20T13:32:11Z</dcterms:modified>
</cp:coreProperties>
</file>