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4"/>
  </p:notesMasterIdLst>
  <p:sldIdLst>
    <p:sldId id="295" r:id="rId2"/>
    <p:sldId id="256" r:id="rId3"/>
    <p:sldId id="294" r:id="rId4"/>
    <p:sldId id="353" r:id="rId5"/>
    <p:sldId id="356" r:id="rId6"/>
    <p:sldId id="357" r:id="rId7"/>
    <p:sldId id="354" r:id="rId8"/>
    <p:sldId id="355" r:id="rId9"/>
    <p:sldId id="358" r:id="rId10"/>
    <p:sldId id="359" r:id="rId11"/>
    <p:sldId id="300" r:id="rId12"/>
    <p:sldId id="301" r:id="rId13"/>
    <p:sldId id="324" r:id="rId14"/>
    <p:sldId id="326" r:id="rId15"/>
    <p:sldId id="335" r:id="rId16"/>
    <p:sldId id="332" r:id="rId17"/>
    <p:sldId id="333" r:id="rId18"/>
    <p:sldId id="360" r:id="rId19"/>
    <p:sldId id="336" r:id="rId20"/>
    <p:sldId id="337" r:id="rId21"/>
    <p:sldId id="338" r:id="rId22"/>
    <p:sldId id="339" r:id="rId23"/>
    <p:sldId id="340" r:id="rId24"/>
    <p:sldId id="341" r:id="rId25"/>
    <p:sldId id="342" r:id="rId26"/>
    <p:sldId id="343" r:id="rId27"/>
    <p:sldId id="344" r:id="rId28"/>
    <p:sldId id="334" r:id="rId29"/>
    <p:sldId id="345" r:id="rId30"/>
    <p:sldId id="346" r:id="rId31"/>
    <p:sldId id="347" r:id="rId32"/>
    <p:sldId id="351" r:id="rId33"/>
    <p:sldId id="348" r:id="rId34"/>
    <p:sldId id="349" r:id="rId35"/>
    <p:sldId id="350" r:id="rId36"/>
    <p:sldId id="361" r:id="rId37"/>
    <p:sldId id="362" r:id="rId38"/>
    <p:sldId id="352" r:id="rId39"/>
    <p:sldId id="365" r:id="rId40"/>
    <p:sldId id="363" r:id="rId41"/>
    <p:sldId id="364" r:id="rId42"/>
    <p:sldId id="293" r:id="rId43"/>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p15:clr>
            <a:srgbClr val="A4A3A4"/>
          </p15:clr>
        </p15:guide>
        <p15:guide id="2" pos="2305">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idRNOpavngfvggnEYsHQtn76PyY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BF1472-477C-C9F2-F2CB-EFCED6EFB03A}" name="Pastor Jason Kauranen" initials="PK" userId="e0c3930084765aa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DFF032-8C35-4D88-8CED-08A1F225D54C}" v="2" dt="2026-06-21T02:08:39.7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4" autoAdjust="0"/>
    <p:restoredTop sz="94718"/>
  </p:normalViewPr>
  <p:slideViewPr>
    <p:cSldViewPr snapToGrid="0">
      <p:cViewPr varScale="1">
        <p:scale>
          <a:sx n="67" d="100"/>
          <a:sy n="67" d="100"/>
        </p:scale>
        <p:origin x="58" y="451"/>
      </p:cViewPr>
      <p:guideLst>
        <p:guide orient="horz" pos="2160"/>
        <p:guide pos="2880"/>
      </p:guideLst>
    </p:cSldViewPr>
  </p:slideViewPr>
  <p:notesTextViewPr>
    <p:cViewPr>
      <p:scale>
        <a:sx n="3" d="2"/>
        <a:sy n="3" d="2"/>
      </p:scale>
      <p:origin x="0" y="0"/>
    </p:cViewPr>
  </p:notesTextViewPr>
  <p:notesViewPr>
    <p:cSldViewPr snapToGrid="0">
      <p:cViewPr varScale="1">
        <p:scale>
          <a:sx n="100" d="100"/>
          <a:sy n="100" d="100"/>
        </p:scale>
        <p:origin x="0" y="0"/>
      </p:cViewPr>
      <p:guideLst>
        <p:guide orient="horz" pos="3025"/>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60"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tor Jason Kauranen" userId="e0c3930084765aaa" providerId="LiveId" clId="{A438F859-A371-4CA2-BA51-2B86427404E9}"/>
    <pc:docChg chg="undo redo custSel addSld delSld modSld sldOrd">
      <pc:chgData name="Pastor Jason Kauranen" userId="e0c3930084765aaa" providerId="LiveId" clId="{A438F859-A371-4CA2-BA51-2B86427404E9}" dt="2026-06-21T02:08:39.701" v="6465"/>
      <pc:docMkLst>
        <pc:docMk/>
      </pc:docMkLst>
      <pc:sldChg chg="modSp mod setBg">
        <pc:chgData name="Pastor Jason Kauranen" userId="e0c3930084765aaa" providerId="LiveId" clId="{A438F859-A371-4CA2-BA51-2B86427404E9}" dt="2026-06-21T02:08:39.701" v="6465"/>
        <pc:sldMkLst>
          <pc:docMk/>
          <pc:sldMk cId="0" sldId="256"/>
        </pc:sldMkLst>
        <pc:spChg chg="mod">
          <ac:chgData name="Pastor Jason Kauranen" userId="e0c3930084765aaa" providerId="LiveId" clId="{A438F859-A371-4CA2-BA51-2B86427404E9}" dt="2026-06-21T02:07:37.940" v="6463"/>
          <ac:spMkLst>
            <pc:docMk/>
            <pc:sldMk cId="0" sldId="256"/>
            <ac:spMk id="85" creationId="{00000000-0000-0000-0000-000000000000}"/>
          </ac:spMkLst>
        </pc:spChg>
      </pc:sldChg>
      <pc:sldChg chg="modSp mod ord">
        <pc:chgData name="Pastor Jason Kauranen" userId="e0c3930084765aaa" providerId="LiveId" clId="{A438F859-A371-4CA2-BA51-2B86427404E9}" dt="2026-05-27T19:44:36.255" v="3689" actId="20577"/>
        <pc:sldMkLst>
          <pc:docMk/>
          <pc:sldMk cId="0" sldId="293"/>
        </pc:sldMkLst>
        <pc:spChg chg="mod">
          <ac:chgData name="Pastor Jason Kauranen" userId="e0c3930084765aaa" providerId="LiveId" clId="{A438F859-A371-4CA2-BA51-2B86427404E9}" dt="2026-05-27T19:44:36.255" v="3689" actId="20577"/>
          <ac:spMkLst>
            <pc:docMk/>
            <pc:sldMk cId="0" sldId="293"/>
            <ac:spMk id="272" creationId="{00000000-0000-0000-0000-000000000000}"/>
          </ac:spMkLst>
        </pc:spChg>
      </pc:sldChg>
      <pc:sldChg chg="modSp new del mod">
        <pc:chgData name="Pastor Jason Kauranen" userId="e0c3930084765aaa" providerId="LiveId" clId="{A438F859-A371-4CA2-BA51-2B86427404E9}" dt="2026-06-21T01:41:37.516" v="6405" actId="47"/>
        <pc:sldMkLst>
          <pc:docMk/>
          <pc:sldMk cId="878344398" sldId="296"/>
        </pc:sldMkLst>
      </pc:sldChg>
      <pc:sldChg chg="addSp modSp new del mod ord">
        <pc:chgData name="Pastor Jason Kauranen" userId="e0c3930084765aaa" providerId="LiveId" clId="{A438F859-A371-4CA2-BA51-2B86427404E9}" dt="2026-06-21T01:41:35.263" v="6404" actId="47"/>
        <pc:sldMkLst>
          <pc:docMk/>
          <pc:sldMk cId="2827081800" sldId="298"/>
        </pc:sldMkLst>
      </pc:sldChg>
      <pc:sldChg chg="modSp new mod ord">
        <pc:chgData name="Pastor Jason Kauranen" userId="e0c3930084765aaa" providerId="LiveId" clId="{A438F859-A371-4CA2-BA51-2B86427404E9}" dt="2026-06-21T01:39:55.095" v="6401"/>
        <pc:sldMkLst>
          <pc:docMk/>
          <pc:sldMk cId="799816205" sldId="300"/>
        </pc:sldMkLst>
        <pc:spChg chg="mod">
          <ac:chgData name="Pastor Jason Kauranen" userId="e0c3930084765aaa" providerId="LiveId" clId="{A438F859-A371-4CA2-BA51-2B86427404E9}" dt="2026-06-14T10:43:19.791" v="5161" actId="115"/>
          <ac:spMkLst>
            <pc:docMk/>
            <pc:sldMk cId="799816205" sldId="300"/>
            <ac:spMk id="2" creationId="{2A70A17E-0AEC-586B-F61E-EB3915CBE6E2}"/>
          </ac:spMkLst>
        </pc:spChg>
      </pc:sldChg>
      <pc:sldChg chg="modSp new mod ord">
        <pc:chgData name="Pastor Jason Kauranen" userId="e0c3930084765aaa" providerId="LiveId" clId="{A438F859-A371-4CA2-BA51-2B86427404E9}" dt="2026-06-21T01:39:56.560" v="6403"/>
        <pc:sldMkLst>
          <pc:docMk/>
          <pc:sldMk cId="3763469376" sldId="301"/>
        </pc:sldMkLst>
        <pc:spChg chg="mod">
          <ac:chgData name="Pastor Jason Kauranen" userId="e0c3930084765aaa" providerId="LiveId" clId="{A438F859-A371-4CA2-BA51-2B86427404E9}" dt="2026-06-14T10:44:11.235" v="5166"/>
          <ac:spMkLst>
            <pc:docMk/>
            <pc:sldMk cId="3763469376" sldId="301"/>
            <ac:spMk id="2" creationId="{1F804E67-8DF2-46AB-D7B5-D72263BE2503}"/>
          </ac:spMkLst>
        </pc:spChg>
      </pc:sldChg>
      <pc:sldChg chg="modSp new del mod">
        <pc:chgData name="Pastor Jason Kauranen" userId="e0c3930084765aaa" providerId="LiveId" clId="{A438F859-A371-4CA2-BA51-2B86427404E9}" dt="2026-06-21T01:41:39.807" v="6407" actId="47"/>
        <pc:sldMkLst>
          <pc:docMk/>
          <pc:sldMk cId="1295959687" sldId="318"/>
        </pc:sldMkLst>
      </pc:sldChg>
      <pc:sldChg chg="modSp new del mod">
        <pc:chgData name="Pastor Jason Kauranen" userId="e0c3930084765aaa" providerId="LiveId" clId="{A438F859-A371-4CA2-BA51-2B86427404E9}" dt="2026-06-21T01:41:40.942" v="6408" actId="47"/>
        <pc:sldMkLst>
          <pc:docMk/>
          <pc:sldMk cId="518486103" sldId="319"/>
        </pc:sldMkLst>
      </pc:sldChg>
      <pc:sldChg chg="modSp new del mod">
        <pc:chgData name="Pastor Jason Kauranen" userId="e0c3930084765aaa" providerId="LiveId" clId="{A438F859-A371-4CA2-BA51-2B86427404E9}" dt="2026-06-21T01:41:42.348" v="6409" actId="47"/>
        <pc:sldMkLst>
          <pc:docMk/>
          <pc:sldMk cId="919168342" sldId="320"/>
        </pc:sldMkLst>
      </pc:sldChg>
      <pc:sldChg chg="modSp new del mod">
        <pc:chgData name="Pastor Jason Kauranen" userId="e0c3930084765aaa" providerId="LiveId" clId="{A438F859-A371-4CA2-BA51-2B86427404E9}" dt="2026-06-21T01:41:43.657" v="6410" actId="47"/>
        <pc:sldMkLst>
          <pc:docMk/>
          <pc:sldMk cId="1112916586" sldId="321"/>
        </pc:sldMkLst>
      </pc:sldChg>
      <pc:sldChg chg="modSp new del mod">
        <pc:chgData name="Pastor Jason Kauranen" userId="e0c3930084765aaa" providerId="LiveId" clId="{A438F859-A371-4CA2-BA51-2B86427404E9}" dt="2026-06-21T01:41:47.350" v="6412" actId="47"/>
        <pc:sldMkLst>
          <pc:docMk/>
          <pc:sldMk cId="2254859609" sldId="322"/>
        </pc:sldMkLst>
      </pc:sldChg>
      <pc:sldChg chg="modSp new del mod">
        <pc:chgData name="Pastor Jason Kauranen" userId="e0c3930084765aaa" providerId="LiveId" clId="{A438F859-A371-4CA2-BA51-2B86427404E9}" dt="2026-06-21T01:41:49.138" v="6413" actId="47"/>
        <pc:sldMkLst>
          <pc:docMk/>
          <pc:sldMk cId="3772515995" sldId="323"/>
        </pc:sldMkLst>
      </pc:sldChg>
      <pc:sldChg chg="modSp new mod ord">
        <pc:chgData name="Pastor Jason Kauranen" userId="e0c3930084765aaa" providerId="LiveId" clId="{A438F859-A371-4CA2-BA51-2B86427404E9}" dt="2026-06-21T01:43:34.779" v="6415"/>
        <pc:sldMkLst>
          <pc:docMk/>
          <pc:sldMk cId="3566252820" sldId="324"/>
        </pc:sldMkLst>
        <pc:spChg chg="mod">
          <ac:chgData name="Pastor Jason Kauranen" userId="e0c3930084765aaa" providerId="LiveId" clId="{A438F859-A371-4CA2-BA51-2B86427404E9}" dt="2026-06-14T11:34:34.823" v="5550" actId="115"/>
          <ac:spMkLst>
            <pc:docMk/>
            <pc:sldMk cId="3566252820" sldId="324"/>
            <ac:spMk id="2" creationId="{5246A9A8-A14C-136B-4EB8-0B6BA09CEAA3}"/>
          </ac:spMkLst>
        </pc:spChg>
      </pc:sldChg>
      <pc:sldChg chg="modSp new mod ord">
        <pc:chgData name="Pastor Jason Kauranen" userId="e0c3930084765aaa" providerId="LiveId" clId="{A438F859-A371-4CA2-BA51-2B86427404E9}" dt="2026-06-21T01:43:53.349" v="6417"/>
        <pc:sldMkLst>
          <pc:docMk/>
          <pc:sldMk cId="176570824" sldId="326"/>
        </pc:sldMkLst>
        <pc:spChg chg="mod">
          <ac:chgData name="Pastor Jason Kauranen" userId="e0c3930084765aaa" providerId="LiveId" clId="{A438F859-A371-4CA2-BA51-2B86427404E9}" dt="2026-06-14T11:36:07.498" v="5553" actId="20577"/>
          <ac:spMkLst>
            <pc:docMk/>
            <pc:sldMk cId="176570824" sldId="326"/>
            <ac:spMk id="2" creationId="{20A20B67-CD10-4501-1E7D-2D2A677D1C08}"/>
          </ac:spMkLst>
        </pc:spChg>
      </pc:sldChg>
      <pc:sldChg chg="modSp new del mod ord">
        <pc:chgData name="Pastor Jason Kauranen" userId="e0c3930084765aaa" providerId="LiveId" clId="{A438F859-A371-4CA2-BA51-2B86427404E9}" dt="2026-06-21T01:41:38.770" v="6406" actId="47"/>
        <pc:sldMkLst>
          <pc:docMk/>
          <pc:sldMk cId="1604759652" sldId="330"/>
        </pc:sldMkLst>
      </pc:sldChg>
      <pc:sldChg chg="modSp new del mod">
        <pc:chgData name="Pastor Jason Kauranen" userId="e0c3930084765aaa" providerId="LiveId" clId="{A438F859-A371-4CA2-BA51-2B86427404E9}" dt="2026-06-21T01:41:45.752" v="6411" actId="47"/>
        <pc:sldMkLst>
          <pc:docMk/>
          <pc:sldMk cId="2925473174" sldId="331"/>
        </pc:sldMkLst>
      </pc:sldChg>
      <pc:sldChg chg="modSp new mod">
        <pc:chgData name="Pastor Jason Kauranen" userId="e0c3930084765aaa" providerId="LiveId" clId="{A438F859-A371-4CA2-BA51-2B86427404E9}" dt="2026-06-17T19:52:15.580" v="5687" actId="20577"/>
        <pc:sldMkLst>
          <pc:docMk/>
          <pc:sldMk cId="3806091486" sldId="332"/>
        </pc:sldMkLst>
        <pc:spChg chg="mod">
          <ac:chgData name="Pastor Jason Kauranen" userId="e0c3930084765aaa" providerId="LiveId" clId="{A438F859-A371-4CA2-BA51-2B86427404E9}" dt="2026-06-17T19:52:15.580" v="5687" actId="20577"/>
          <ac:spMkLst>
            <pc:docMk/>
            <pc:sldMk cId="3806091486" sldId="332"/>
            <ac:spMk id="2" creationId="{501A695B-8B3B-0E6B-8115-86246A072C5C}"/>
          </ac:spMkLst>
        </pc:spChg>
      </pc:sldChg>
      <pc:sldChg chg="modSp new mod">
        <pc:chgData name="Pastor Jason Kauranen" userId="e0c3930084765aaa" providerId="LiveId" clId="{A438F859-A371-4CA2-BA51-2B86427404E9}" dt="2026-06-17T19:53:36.630" v="5720" actId="20577"/>
        <pc:sldMkLst>
          <pc:docMk/>
          <pc:sldMk cId="1893071949" sldId="333"/>
        </pc:sldMkLst>
        <pc:spChg chg="mod">
          <ac:chgData name="Pastor Jason Kauranen" userId="e0c3930084765aaa" providerId="LiveId" clId="{A438F859-A371-4CA2-BA51-2B86427404E9}" dt="2026-06-17T19:53:36.630" v="5720" actId="20577"/>
          <ac:spMkLst>
            <pc:docMk/>
            <pc:sldMk cId="1893071949" sldId="333"/>
            <ac:spMk id="2" creationId="{B13C462A-68BA-F1FD-F4E7-F44286A7202C}"/>
          </ac:spMkLst>
        </pc:spChg>
      </pc:sldChg>
      <pc:sldChg chg="modSp new mod">
        <pc:chgData name="Pastor Jason Kauranen" userId="e0c3930084765aaa" providerId="LiveId" clId="{A438F859-A371-4CA2-BA51-2B86427404E9}" dt="2026-06-17T20:26:22.354" v="6042" actId="20577"/>
        <pc:sldMkLst>
          <pc:docMk/>
          <pc:sldMk cId="1902413987" sldId="334"/>
        </pc:sldMkLst>
        <pc:spChg chg="mod">
          <ac:chgData name="Pastor Jason Kauranen" userId="e0c3930084765aaa" providerId="LiveId" clId="{A438F859-A371-4CA2-BA51-2B86427404E9}" dt="2026-06-17T20:26:22.354" v="6042" actId="20577"/>
          <ac:spMkLst>
            <pc:docMk/>
            <pc:sldMk cId="1902413987" sldId="334"/>
            <ac:spMk id="2" creationId="{E6CAABEC-8874-B31E-0C4C-066B12FB9EA3}"/>
          </ac:spMkLst>
        </pc:spChg>
      </pc:sldChg>
      <pc:sldChg chg="modSp new mod ord">
        <pc:chgData name="Pastor Jason Kauranen" userId="e0c3930084765aaa" providerId="LiveId" clId="{A438F859-A371-4CA2-BA51-2B86427404E9}" dt="2026-06-17T19:54:33.301" v="5722"/>
        <pc:sldMkLst>
          <pc:docMk/>
          <pc:sldMk cId="2314278284" sldId="335"/>
        </pc:sldMkLst>
        <pc:spChg chg="mod">
          <ac:chgData name="Pastor Jason Kauranen" userId="e0c3930084765aaa" providerId="LiveId" clId="{A438F859-A371-4CA2-BA51-2B86427404E9}" dt="2026-06-17T19:51:25.583" v="5684" actId="20577"/>
          <ac:spMkLst>
            <pc:docMk/>
            <pc:sldMk cId="2314278284" sldId="335"/>
            <ac:spMk id="2" creationId="{CB06646D-0C72-992C-9B23-EA0E7237B53E}"/>
          </ac:spMkLst>
        </pc:spChg>
      </pc:sldChg>
      <pc:sldChg chg="modSp new mod">
        <pc:chgData name="Pastor Jason Kauranen" userId="e0c3930084765aaa" providerId="LiveId" clId="{A438F859-A371-4CA2-BA51-2B86427404E9}" dt="2026-06-17T19:57:20.301" v="5733" actId="20577"/>
        <pc:sldMkLst>
          <pc:docMk/>
          <pc:sldMk cId="607708303" sldId="336"/>
        </pc:sldMkLst>
        <pc:spChg chg="mod">
          <ac:chgData name="Pastor Jason Kauranen" userId="e0c3930084765aaa" providerId="LiveId" clId="{A438F859-A371-4CA2-BA51-2B86427404E9}" dt="2026-06-17T19:57:20.301" v="5733" actId="20577"/>
          <ac:spMkLst>
            <pc:docMk/>
            <pc:sldMk cId="607708303" sldId="336"/>
            <ac:spMk id="2" creationId="{AC4668C7-5902-021F-B82E-A96F8143CE7D}"/>
          </ac:spMkLst>
        </pc:spChg>
      </pc:sldChg>
      <pc:sldChg chg="modSp new mod">
        <pc:chgData name="Pastor Jason Kauranen" userId="e0c3930084765aaa" providerId="LiveId" clId="{A438F859-A371-4CA2-BA51-2B86427404E9}" dt="2026-06-17T19:59:19.179" v="5737" actId="20577"/>
        <pc:sldMkLst>
          <pc:docMk/>
          <pc:sldMk cId="640174915" sldId="337"/>
        </pc:sldMkLst>
        <pc:spChg chg="mod">
          <ac:chgData name="Pastor Jason Kauranen" userId="e0c3930084765aaa" providerId="LiveId" clId="{A438F859-A371-4CA2-BA51-2B86427404E9}" dt="2026-06-17T19:59:19.179" v="5737" actId="20577"/>
          <ac:spMkLst>
            <pc:docMk/>
            <pc:sldMk cId="640174915" sldId="337"/>
            <ac:spMk id="2" creationId="{B4788904-900D-3463-93A5-EA7DBB245126}"/>
          </ac:spMkLst>
        </pc:spChg>
      </pc:sldChg>
      <pc:sldChg chg="modSp new mod">
        <pc:chgData name="Pastor Jason Kauranen" userId="e0c3930084765aaa" providerId="LiveId" clId="{A438F859-A371-4CA2-BA51-2B86427404E9}" dt="2026-06-17T20:01:59.337" v="5774" actId="20577"/>
        <pc:sldMkLst>
          <pc:docMk/>
          <pc:sldMk cId="1691329937" sldId="338"/>
        </pc:sldMkLst>
        <pc:spChg chg="mod">
          <ac:chgData name="Pastor Jason Kauranen" userId="e0c3930084765aaa" providerId="LiveId" clId="{A438F859-A371-4CA2-BA51-2B86427404E9}" dt="2026-06-17T20:01:59.337" v="5774" actId="20577"/>
          <ac:spMkLst>
            <pc:docMk/>
            <pc:sldMk cId="1691329937" sldId="338"/>
            <ac:spMk id="2" creationId="{B922705F-60C5-7A32-94A4-C5D13C73C49A}"/>
          </ac:spMkLst>
        </pc:spChg>
      </pc:sldChg>
      <pc:sldChg chg="modSp new mod">
        <pc:chgData name="Pastor Jason Kauranen" userId="e0c3930084765aaa" providerId="LiveId" clId="{A438F859-A371-4CA2-BA51-2B86427404E9}" dt="2026-06-17T20:04:11.536" v="5804" actId="20577"/>
        <pc:sldMkLst>
          <pc:docMk/>
          <pc:sldMk cId="382345690" sldId="339"/>
        </pc:sldMkLst>
        <pc:spChg chg="mod">
          <ac:chgData name="Pastor Jason Kauranen" userId="e0c3930084765aaa" providerId="LiveId" clId="{A438F859-A371-4CA2-BA51-2B86427404E9}" dt="2026-06-17T20:04:11.536" v="5804" actId="20577"/>
          <ac:spMkLst>
            <pc:docMk/>
            <pc:sldMk cId="382345690" sldId="339"/>
            <ac:spMk id="2" creationId="{E6EAD0F2-09C6-796D-ECC2-95C0B63877D1}"/>
          </ac:spMkLst>
        </pc:spChg>
      </pc:sldChg>
      <pc:sldChg chg="modSp new mod">
        <pc:chgData name="Pastor Jason Kauranen" userId="e0c3930084765aaa" providerId="LiveId" clId="{A438F859-A371-4CA2-BA51-2B86427404E9}" dt="2026-06-17T20:12:07.424" v="5831" actId="114"/>
        <pc:sldMkLst>
          <pc:docMk/>
          <pc:sldMk cId="438340498" sldId="340"/>
        </pc:sldMkLst>
        <pc:spChg chg="mod">
          <ac:chgData name="Pastor Jason Kauranen" userId="e0c3930084765aaa" providerId="LiveId" clId="{A438F859-A371-4CA2-BA51-2B86427404E9}" dt="2026-06-17T20:12:07.424" v="5831" actId="114"/>
          <ac:spMkLst>
            <pc:docMk/>
            <pc:sldMk cId="438340498" sldId="340"/>
            <ac:spMk id="2" creationId="{C95232D3-132A-F0CF-9547-77BCF3C846D1}"/>
          </ac:spMkLst>
        </pc:spChg>
      </pc:sldChg>
      <pc:sldChg chg="modSp new mod">
        <pc:chgData name="Pastor Jason Kauranen" userId="e0c3930084765aaa" providerId="LiveId" clId="{A438F859-A371-4CA2-BA51-2B86427404E9}" dt="2026-06-17T20:15:15.846" v="5866" actId="20577"/>
        <pc:sldMkLst>
          <pc:docMk/>
          <pc:sldMk cId="1031142106" sldId="341"/>
        </pc:sldMkLst>
        <pc:spChg chg="mod">
          <ac:chgData name="Pastor Jason Kauranen" userId="e0c3930084765aaa" providerId="LiveId" clId="{A438F859-A371-4CA2-BA51-2B86427404E9}" dt="2026-06-17T20:15:15.846" v="5866" actId="20577"/>
          <ac:spMkLst>
            <pc:docMk/>
            <pc:sldMk cId="1031142106" sldId="341"/>
            <ac:spMk id="2" creationId="{270BDAAB-5972-6A93-CFEF-F56000D288BC}"/>
          </ac:spMkLst>
        </pc:spChg>
      </pc:sldChg>
      <pc:sldChg chg="modSp new mod">
        <pc:chgData name="Pastor Jason Kauranen" userId="e0c3930084765aaa" providerId="LiveId" clId="{A438F859-A371-4CA2-BA51-2B86427404E9}" dt="2026-06-17T20:20:14.189" v="5917" actId="313"/>
        <pc:sldMkLst>
          <pc:docMk/>
          <pc:sldMk cId="3056054429" sldId="342"/>
        </pc:sldMkLst>
        <pc:spChg chg="mod">
          <ac:chgData name="Pastor Jason Kauranen" userId="e0c3930084765aaa" providerId="LiveId" clId="{A438F859-A371-4CA2-BA51-2B86427404E9}" dt="2026-06-17T20:20:14.189" v="5917" actId="313"/>
          <ac:spMkLst>
            <pc:docMk/>
            <pc:sldMk cId="3056054429" sldId="342"/>
            <ac:spMk id="2" creationId="{89C6E417-4ECE-A3B0-68A2-A2808AD96CF3}"/>
          </ac:spMkLst>
        </pc:spChg>
      </pc:sldChg>
      <pc:sldChg chg="modSp new mod">
        <pc:chgData name="Pastor Jason Kauranen" userId="e0c3930084765aaa" providerId="LiveId" clId="{A438F859-A371-4CA2-BA51-2B86427404E9}" dt="2026-06-17T20:21:19.248" v="5938" actId="20577"/>
        <pc:sldMkLst>
          <pc:docMk/>
          <pc:sldMk cId="2601031694" sldId="343"/>
        </pc:sldMkLst>
        <pc:spChg chg="mod">
          <ac:chgData name="Pastor Jason Kauranen" userId="e0c3930084765aaa" providerId="LiveId" clId="{A438F859-A371-4CA2-BA51-2B86427404E9}" dt="2026-06-17T20:21:19.248" v="5938" actId="20577"/>
          <ac:spMkLst>
            <pc:docMk/>
            <pc:sldMk cId="2601031694" sldId="343"/>
            <ac:spMk id="2" creationId="{DF7E71CF-AA0E-45CB-9207-8EACC45BA6EC}"/>
          </ac:spMkLst>
        </pc:spChg>
      </pc:sldChg>
      <pc:sldChg chg="modSp new mod">
        <pc:chgData name="Pastor Jason Kauranen" userId="e0c3930084765aaa" providerId="LiveId" clId="{A438F859-A371-4CA2-BA51-2B86427404E9}" dt="2026-06-17T20:24:54.529" v="6031" actId="20577"/>
        <pc:sldMkLst>
          <pc:docMk/>
          <pc:sldMk cId="1303904526" sldId="344"/>
        </pc:sldMkLst>
        <pc:spChg chg="mod">
          <ac:chgData name="Pastor Jason Kauranen" userId="e0c3930084765aaa" providerId="LiveId" clId="{A438F859-A371-4CA2-BA51-2B86427404E9}" dt="2026-06-17T20:24:54.529" v="6031" actId="20577"/>
          <ac:spMkLst>
            <pc:docMk/>
            <pc:sldMk cId="1303904526" sldId="344"/>
            <ac:spMk id="2" creationId="{40D26716-4A87-11F6-BBB7-30E60DC0F247}"/>
          </ac:spMkLst>
        </pc:spChg>
      </pc:sldChg>
      <pc:sldChg chg="modSp new mod">
        <pc:chgData name="Pastor Jason Kauranen" userId="e0c3930084765aaa" providerId="LiveId" clId="{A438F859-A371-4CA2-BA51-2B86427404E9}" dt="2026-06-17T20:28:37.042" v="6048" actId="255"/>
        <pc:sldMkLst>
          <pc:docMk/>
          <pc:sldMk cId="645001251" sldId="345"/>
        </pc:sldMkLst>
        <pc:spChg chg="mod">
          <ac:chgData name="Pastor Jason Kauranen" userId="e0c3930084765aaa" providerId="LiveId" clId="{A438F859-A371-4CA2-BA51-2B86427404E9}" dt="2026-06-17T20:28:37.042" v="6048" actId="255"/>
          <ac:spMkLst>
            <pc:docMk/>
            <pc:sldMk cId="645001251" sldId="345"/>
            <ac:spMk id="2" creationId="{9314DF46-F893-6A6E-F0EA-D7C0D5799ECD}"/>
          </ac:spMkLst>
        </pc:spChg>
      </pc:sldChg>
      <pc:sldChg chg="modSp new mod">
        <pc:chgData name="Pastor Jason Kauranen" userId="e0c3930084765aaa" providerId="LiveId" clId="{A438F859-A371-4CA2-BA51-2B86427404E9}" dt="2026-06-17T20:29:48.796" v="6051" actId="20577"/>
        <pc:sldMkLst>
          <pc:docMk/>
          <pc:sldMk cId="570608581" sldId="346"/>
        </pc:sldMkLst>
        <pc:spChg chg="mod">
          <ac:chgData name="Pastor Jason Kauranen" userId="e0c3930084765aaa" providerId="LiveId" clId="{A438F859-A371-4CA2-BA51-2B86427404E9}" dt="2026-06-17T20:29:48.796" v="6051" actId="20577"/>
          <ac:spMkLst>
            <pc:docMk/>
            <pc:sldMk cId="570608581" sldId="346"/>
            <ac:spMk id="2" creationId="{705C8CF2-D5CC-EB80-41F6-903086F9C629}"/>
          </ac:spMkLst>
        </pc:spChg>
      </pc:sldChg>
      <pc:sldChg chg="modSp new mod">
        <pc:chgData name="Pastor Jason Kauranen" userId="e0c3930084765aaa" providerId="LiveId" clId="{A438F859-A371-4CA2-BA51-2B86427404E9}" dt="2026-06-17T20:30:57.456" v="6058"/>
        <pc:sldMkLst>
          <pc:docMk/>
          <pc:sldMk cId="260528983" sldId="347"/>
        </pc:sldMkLst>
        <pc:spChg chg="mod">
          <ac:chgData name="Pastor Jason Kauranen" userId="e0c3930084765aaa" providerId="LiveId" clId="{A438F859-A371-4CA2-BA51-2B86427404E9}" dt="2026-06-17T20:30:57.456" v="6058"/>
          <ac:spMkLst>
            <pc:docMk/>
            <pc:sldMk cId="260528983" sldId="347"/>
            <ac:spMk id="2" creationId="{5064E233-878A-DA9E-EAF4-037838FA7754}"/>
          </ac:spMkLst>
        </pc:spChg>
      </pc:sldChg>
      <pc:sldChg chg="modSp new mod">
        <pc:chgData name="Pastor Jason Kauranen" userId="e0c3930084765aaa" providerId="LiveId" clId="{A438F859-A371-4CA2-BA51-2B86427404E9}" dt="2026-06-17T20:34:43.126" v="6141" actId="20577"/>
        <pc:sldMkLst>
          <pc:docMk/>
          <pc:sldMk cId="512191799" sldId="348"/>
        </pc:sldMkLst>
        <pc:spChg chg="mod">
          <ac:chgData name="Pastor Jason Kauranen" userId="e0c3930084765aaa" providerId="LiveId" clId="{A438F859-A371-4CA2-BA51-2B86427404E9}" dt="2026-06-17T20:34:43.126" v="6141" actId="20577"/>
          <ac:spMkLst>
            <pc:docMk/>
            <pc:sldMk cId="512191799" sldId="348"/>
            <ac:spMk id="2" creationId="{39447D58-45C4-FDDB-D9D0-A4FFCDC86819}"/>
          </ac:spMkLst>
        </pc:spChg>
      </pc:sldChg>
      <pc:sldChg chg="modSp new mod">
        <pc:chgData name="Pastor Jason Kauranen" userId="e0c3930084765aaa" providerId="LiveId" clId="{A438F859-A371-4CA2-BA51-2B86427404E9}" dt="2026-06-17T20:35:05.828" v="6143" actId="255"/>
        <pc:sldMkLst>
          <pc:docMk/>
          <pc:sldMk cId="1178261650" sldId="349"/>
        </pc:sldMkLst>
        <pc:spChg chg="mod">
          <ac:chgData name="Pastor Jason Kauranen" userId="e0c3930084765aaa" providerId="LiveId" clId="{A438F859-A371-4CA2-BA51-2B86427404E9}" dt="2026-06-17T20:35:05.828" v="6143" actId="255"/>
          <ac:spMkLst>
            <pc:docMk/>
            <pc:sldMk cId="1178261650" sldId="349"/>
            <ac:spMk id="2" creationId="{A6D42B7B-EDF7-998F-D5FB-3271D97F6A43}"/>
          </ac:spMkLst>
        </pc:spChg>
      </pc:sldChg>
      <pc:sldChg chg="modSp new mod">
        <pc:chgData name="Pastor Jason Kauranen" userId="e0c3930084765aaa" providerId="LiveId" clId="{A438F859-A371-4CA2-BA51-2B86427404E9}" dt="2026-06-17T20:38:17.474" v="6173" actId="20577"/>
        <pc:sldMkLst>
          <pc:docMk/>
          <pc:sldMk cId="3891458876" sldId="350"/>
        </pc:sldMkLst>
        <pc:spChg chg="mod">
          <ac:chgData name="Pastor Jason Kauranen" userId="e0c3930084765aaa" providerId="LiveId" clId="{A438F859-A371-4CA2-BA51-2B86427404E9}" dt="2026-06-17T20:38:17.474" v="6173" actId="20577"/>
          <ac:spMkLst>
            <pc:docMk/>
            <pc:sldMk cId="3891458876" sldId="350"/>
            <ac:spMk id="2" creationId="{F3335FA8-9756-00C4-C695-157DA1D211F5}"/>
          </ac:spMkLst>
        </pc:spChg>
      </pc:sldChg>
      <pc:sldChg chg="modSp new mod ord">
        <pc:chgData name="Pastor Jason Kauranen" userId="e0c3930084765aaa" providerId="LiveId" clId="{A438F859-A371-4CA2-BA51-2B86427404E9}" dt="2026-06-17T20:34:02.569" v="6122"/>
        <pc:sldMkLst>
          <pc:docMk/>
          <pc:sldMk cId="2783496177" sldId="351"/>
        </pc:sldMkLst>
        <pc:spChg chg="mod">
          <ac:chgData name="Pastor Jason Kauranen" userId="e0c3930084765aaa" providerId="LiveId" clId="{A438F859-A371-4CA2-BA51-2B86427404E9}" dt="2026-06-17T20:32:50.138" v="6101" actId="20577"/>
          <ac:spMkLst>
            <pc:docMk/>
            <pc:sldMk cId="2783496177" sldId="351"/>
            <ac:spMk id="2" creationId="{B4B1E5DA-B7A5-373E-CD2F-2FF479207EE1}"/>
          </ac:spMkLst>
        </pc:spChg>
      </pc:sldChg>
      <pc:sldChg chg="modSp new mod">
        <pc:chgData name="Pastor Jason Kauranen" userId="e0c3930084765aaa" providerId="LiveId" clId="{A438F859-A371-4CA2-BA51-2B86427404E9}" dt="2026-06-21T01:56:59.270" v="6444" actId="313"/>
        <pc:sldMkLst>
          <pc:docMk/>
          <pc:sldMk cId="2867216176" sldId="352"/>
        </pc:sldMkLst>
        <pc:spChg chg="mod">
          <ac:chgData name="Pastor Jason Kauranen" userId="e0c3930084765aaa" providerId="LiveId" clId="{A438F859-A371-4CA2-BA51-2B86427404E9}" dt="2026-06-21T01:56:59.270" v="6444" actId="313"/>
          <ac:spMkLst>
            <pc:docMk/>
            <pc:sldMk cId="2867216176" sldId="352"/>
            <ac:spMk id="2" creationId="{995C45CC-99DB-74B1-3FE6-AD8F656C2A91}"/>
          </ac:spMkLst>
        </pc:spChg>
      </pc:sldChg>
      <pc:sldChg chg="modSp new mod">
        <pc:chgData name="Pastor Jason Kauranen" userId="e0c3930084765aaa" providerId="LiveId" clId="{A438F859-A371-4CA2-BA51-2B86427404E9}" dt="2026-06-21T01:08:04.496" v="6317" actId="115"/>
        <pc:sldMkLst>
          <pc:docMk/>
          <pc:sldMk cId="1323829947" sldId="353"/>
        </pc:sldMkLst>
        <pc:spChg chg="mod">
          <ac:chgData name="Pastor Jason Kauranen" userId="e0c3930084765aaa" providerId="LiveId" clId="{A438F859-A371-4CA2-BA51-2B86427404E9}" dt="2026-06-21T01:08:04.496" v="6317" actId="115"/>
          <ac:spMkLst>
            <pc:docMk/>
            <pc:sldMk cId="1323829947" sldId="353"/>
            <ac:spMk id="2" creationId="{3E38BC58-B8C0-AB75-B0FE-C9B6D9366101}"/>
          </ac:spMkLst>
        </pc:spChg>
      </pc:sldChg>
      <pc:sldChg chg="modSp new mod">
        <pc:chgData name="Pastor Jason Kauranen" userId="e0c3930084765aaa" providerId="LiveId" clId="{A438F859-A371-4CA2-BA51-2B86427404E9}" dt="2026-06-21T01:34:41.810" v="6382" actId="20577"/>
        <pc:sldMkLst>
          <pc:docMk/>
          <pc:sldMk cId="947112554" sldId="354"/>
        </pc:sldMkLst>
        <pc:spChg chg="mod">
          <ac:chgData name="Pastor Jason Kauranen" userId="e0c3930084765aaa" providerId="LiveId" clId="{A438F859-A371-4CA2-BA51-2B86427404E9}" dt="2026-06-21T01:34:41.810" v="6382" actId="20577"/>
          <ac:spMkLst>
            <pc:docMk/>
            <pc:sldMk cId="947112554" sldId="354"/>
            <ac:spMk id="2" creationId="{924E7B24-7A1C-E3FB-5835-52D2ACB3A2A0}"/>
          </ac:spMkLst>
        </pc:spChg>
      </pc:sldChg>
      <pc:sldChg chg="modSp new mod">
        <pc:chgData name="Pastor Jason Kauranen" userId="e0c3930084765aaa" providerId="LiveId" clId="{A438F859-A371-4CA2-BA51-2B86427404E9}" dt="2026-06-21T01:36:34.031" v="6387" actId="20577"/>
        <pc:sldMkLst>
          <pc:docMk/>
          <pc:sldMk cId="353325336" sldId="355"/>
        </pc:sldMkLst>
        <pc:spChg chg="mod">
          <ac:chgData name="Pastor Jason Kauranen" userId="e0c3930084765aaa" providerId="LiveId" clId="{A438F859-A371-4CA2-BA51-2B86427404E9}" dt="2026-06-21T01:36:34.031" v="6387" actId="20577"/>
          <ac:spMkLst>
            <pc:docMk/>
            <pc:sldMk cId="353325336" sldId="355"/>
            <ac:spMk id="2" creationId="{B8DA34C9-6B29-381C-BCFD-F4E673B06FA5}"/>
          </ac:spMkLst>
        </pc:spChg>
      </pc:sldChg>
      <pc:sldChg chg="modSp new mod">
        <pc:chgData name="Pastor Jason Kauranen" userId="e0c3930084765aaa" providerId="LiveId" clId="{A438F859-A371-4CA2-BA51-2B86427404E9}" dt="2026-06-21T01:31:48.996" v="6332" actId="20577"/>
        <pc:sldMkLst>
          <pc:docMk/>
          <pc:sldMk cId="1432011037" sldId="356"/>
        </pc:sldMkLst>
        <pc:spChg chg="mod">
          <ac:chgData name="Pastor Jason Kauranen" userId="e0c3930084765aaa" providerId="LiveId" clId="{A438F859-A371-4CA2-BA51-2B86427404E9}" dt="2026-06-21T01:31:48.996" v="6332" actId="20577"/>
          <ac:spMkLst>
            <pc:docMk/>
            <pc:sldMk cId="1432011037" sldId="356"/>
            <ac:spMk id="2" creationId="{6DC323C0-0F6E-1C59-F91D-3ACBF6E083F7}"/>
          </ac:spMkLst>
        </pc:spChg>
      </pc:sldChg>
      <pc:sldChg chg="modSp new mod">
        <pc:chgData name="Pastor Jason Kauranen" userId="e0c3930084765aaa" providerId="LiveId" clId="{A438F859-A371-4CA2-BA51-2B86427404E9}" dt="2026-06-21T01:33:17.482" v="6365" actId="20577"/>
        <pc:sldMkLst>
          <pc:docMk/>
          <pc:sldMk cId="721376692" sldId="357"/>
        </pc:sldMkLst>
        <pc:spChg chg="mod">
          <ac:chgData name="Pastor Jason Kauranen" userId="e0c3930084765aaa" providerId="LiveId" clId="{A438F859-A371-4CA2-BA51-2B86427404E9}" dt="2026-06-21T01:33:17.482" v="6365" actId="20577"/>
          <ac:spMkLst>
            <pc:docMk/>
            <pc:sldMk cId="721376692" sldId="357"/>
            <ac:spMk id="2" creationId="{CAD71419-2755-087F-05E9-BC86ED02BD9E}"/>
          </ac:spMkLst>
        </pc:spChg>
      </pc:sldChg>
      <pc:sldChg chg="modSp new mod">
        <pc:chgData name="Pastor Jason Kauranen" userId="e0c3930084765aaa" providerId="LiveId" clId="{A438F859-A371-4CA2-BA51-2B86427404E9}" dt="2026-06-21T01:37:46.143" v="6396" actId="20577"/>
        <pc:sldMkLst>
          <pc:docMk/>
          <pc:sldMk cId="106680877" sldId="358"/>
        </pc:sldMkLst>
        <pc:spChg chg="mod">
          <ac:chgData name="Pastor Jason Kauranen" userId="e0c3930084765aaa" providerId="LiveId" clId="{A438F859-A371-4CA2-BA51-2B86427404E9}" dt="2026-06-21T01:37:46.143" v="6396" actId="20577"/>
          <ac:spMkLst>
            <pc:docMk/>
            <pc:sldMk cId="106680877" sldId="358"/>
            <ac:spMk id="2" creationId="{F3FF29AE-10D3-DA20-E00A-D31E3EAB5BD8}"/>
          </ac:spMkLst>
        </pc:spChg>
      </pc:sldChg>
      <pc:sldChg chg="modSp new mod">
        <pc:chgData name="Pastor Jason Kauranen" userId="e0c3930084765aaa" providerId="LiveId" clId="{A438F859-A371-4CA2-BA51-2B86427404E9}" dt="2026-06-21T01:39:02.994" v="6399" actId="20577"/>
        <pc:sldMkLst>
          <pc:docMk/>
          <pc:sldMk cId="1518860623" sldId="359"/>
        </pc:sldMkLst>
        <pc:spChg chg="mod">
          <ac:chgData name="Pastor Jason Kauranen" userId="e0c3930084765aaa" providerId="LiveId" clId="{A438F859-A371-4CA2-BA51-2B86427404E9}" dt="2026-06-21T01:39:02.994" v="6399" actId="20577"/>
          <ac:spMkLst>
            <pc:docMk/>
            <pc:sldMk cId="1518860623" sldId="359"/>
            <ac:spMk id="2" creationId="{3DB79BCE-0BEE-7284-E447-D8ACE668E115}"/>
          </ac:spMkLst>
        </pc:spChg>
      </pc:sldChg>
      <pc:sldChg chg="modSp new mod">
        <pc:chgData name="Pastor Jason Kauranen" userId="e0c3930084765aaa" providerId="LiveId" clId="{A438F859-A371-4CA2-BA51-2B86427404E9}" dt="2026-06-21T01:46:48.172" v="6424" actId="255"/>
        <pc:sldMkLst>
          <pc:docMk/>
          <pc:sldMk cId="3203654847" sldId="360"/>
        </pc:sldMkLst>
        <pc:spChg chg="mod">
          <ac:chgData name="Pastor Jason Kauranen" userId="e0c3930084765aaa" providerId="LiveId" clId="{A438F859-A371-4CA2-BA51-2B86427404E9}" dt="2026-06-21T01:46:48.172" v="6424" actId="255"/>
          <ac:spMkLst>
            <pc:docMk/>
            <pc:sldMk cId="3203654847" sldId="360"/>
            <ac:spMk id="2" creationId="{F433FB66-D139-3CE9-56D2-6E1B6FBE91D2}"/>
          </ac:spMkLst>
        </pc:spChg>
      </pc:sldChg>
      <pc:sldChg chg="new del">
        <pc:chgData name="Pastor Jason Kauranen" userId="e0c3930084765aaa" providerId="LiveId" clId="{A438F859-A371-4CA2-BA51-2B86427404E9}" dt="2026-06-21T01:43:55.603" v="6418" actId="47"/>
        <pc:sldMkLst>
          <pc:docMk/>
          <pc:sldMk cId="3398462321" sldId="360"/>
        </pc:sldMkLst>
      </pc:sldChg>
      <pc:sldChg chg="modSp new mod">
        <pc:chgData name="Pastor Jason Kauranen" userId="e0c3930084765aaa" providerId="LiveId" clId="{A438F859-A371-4CA2-BA51-2B86427404E9}" dt="2026-06-21T01:55:42.795" v="6443" actId="20577"/>
        <pc:sldMkLst>
          <pc:docMk/>
          <pc:sldMk cId="1340590846" sldId="361"/>
        </pc:sldMkLst>
        <pc:spChg chg="mod">
          <ac:chgData name="Pastor Jason Kauranen" userId="e0c3930084765aaa" providerId="LiveId" clId="{A438F859-A371-4CA2-BA51-2B86427404E9}" dt="2026-06-21T01:55:42.795" v="6443" actId="20577"/>
          <ac:spMkLst>
            <pc:docMk/>
            <pc:sldMk cId="1340590846" sldId="361"/>
            <ac:spMk id="2" creationId="{EDE99753-655C-A6DF-BE53-DA3C44872B0F}"/>
          </ac:spMkLst>
        </pc:spChg>
      </pc:sldChg>
      <pc:sldChg chg="new del">
        <pc:chgData name="Pastor Jason Kauranen" userId="e0c3930084765aaa" providerId="LiveId" clId="{A438F859-A371-4CA2-BA51-2B86427404E9}" dt="2026-06-21T01:43:56.485" v="6419" actId="47"/>
        <pc:sldMkLst>
          <pc:docMk/>
          <pc:sldMk cId="4173727744" sldId="361"/>
        </pc:sldMkLst>
      </pc:sldChg>
      <pc:sldChg chg="new del">
        <pc:chgData name="Pastor Jason Kauranen" userId="e0c3930084765aaa" providerId="LiveId" clId="{A438F859-A371-4CA2-BA51-2B86427404E9}" dt="2026-06-21T01:43:58.729" v="6420" actId="47"/>
        <pc:sldMkLst>
          <pc:docMk/>
          <pc:sldMk cId="1044383290" sldId="362"/>
        </pc:sldMkLst>
      </pc:sldChg>
      <pc:sldChg chg="modSp new mod">
        <pc:chgData name="Pastor Jason Kauranen" userId="e0c3930084765aaa" providerId="LiveId" clId="{A438F859-A371-4CA2-BA51-2B86427404E9}" dt="2026-06-21T01:54:24.489" v="6433" actId="313"/>
        <pc:sldMkLst>
          <pc:docMk/>
          <pc:sldMk cId="3231538651" sldId="362"/>
        </pc:sldMkLst>
        <pc:spChg chg="mod">
          <ac:chgData name="Pastor Jason Kauranen" userId="e0c3930084765aaa" providerId="LiveId" clId="{A438F859-A371-4CA2-BA51-2B86427404E9}" dt="2026-06-21T01:54:24.489" v="6433" actId="313"/>
          <ac:spMkLst>
            <pc:docMk/>
            <pc:sldMk cId="3231538651" sldId="362"/>
            <ac:spMk id="2" creationId="{077A0489-0A0F-1362-32A3-75860352E8E3}"/>
          </ac:spMkLst>
        </pc:spChg>
      </pc:sldChg>
      <pc:sldChg chg="modSp new mod">
        <pc:chgData name="Pastor Jason Kauranen" userId="e0c3930084765aaa" providerId="LiveId" clId="{A438F859-A371-4CA2-BA51-2B86427404E9}" dt="2026-06-21T02:06:07.502" v="6452"/>
        <pc:sldMkLst>
          <pc:docMk/>
          <pc:sldMk cId="3650451959" sldId="363"/>
        </pc:sldMkLst>
        <pc:spChg chg="mod">
          <ac:chgData name="Pastor Jason Kauranen" userId="e0c3930084765aaa" providerId="LiveId" clId="{A438F859-A371-4CA2-BA51-2B86427404E9}" dt="2026-06-21T02:06:07.502" v="6452"/>
          <ac:spMkLst>
            <pc:docMk/>
            <pc:sldMk cId="3650451959" sldId="363"/>
            <ac:spMk id="2" creationId="{516B7D56-6B38-E0B5-746A-CE0A8A43C435}"/>
          </ac:spMkLst>
        </pc:spChg>
      </pc:sldChg>
      <pc:sldChg chg="new">
        <pc:chgData name="Pastor Jason Kauranen" userId="e0c3930084765aaa" providerId="LiveId" clId="{A438F859-A371-4CA2-BA51-2B86427404E9}" dt="2026-06-21T01:57:09.706" v="6446" actId="680"/>
        <pc:sldMkLst>
          <pc:docMk/>
          <pc:sldMk cId="2088771954" sldId="364"/>
        </pc:sldMkLst>
      </pc:sldChg>
      <pc:sldChg chg="modSp new mod ord">
        <pc:chgData name="Pastor Jason Kauranen" userId="e0c3930084765aaa" providerId="LiveId" clId="{A438F859-A371-4CA2-BA51-2B86427404E9}" dt="2026-06-21T02:06:24.602" v="6454"/>
        <pc:sldMkLst>
          <pc:docMk/>
          <pc:sldMk cId="11073316" sldId="365"/>
        </pc:sldMkLst>
        <pc:spChg chg="mod">
          <ac:chgData name="Pastor Jason Kauranen" userId="e0c3930084765aaa" providerId="LiveId" clId="{A438F859-A371-4CA2-BA51-2B86427404E9}" dt="2026-06-21T01:57:28.682" v="6450" actId="20577"/>
          <ac:spMkLst>
            <pc:docMk/>
            <pc:sldMk cId="11073316" sldId="365"/>
            <ac:spMk id="2" creationId="{71E51853-BC4B-6DC3-D459-E7433B5303E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7315200" cy="9601200"/>
          </a:xfrm>
          <a:prstGeom prst="roundRect">
            <a:avLst>
              <a:gd name="adj" fmla="val 23"/>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400" b="1">
              <a:solidFill>
                <a:srgbClr val="FFFFFF"/>
              </a:solidFill>
              <a:latin typeface="Arial"/>
              <a:ea typeface="Arial"/>
              <a:cs typeface="Arial"/>
              <a:sym typeface="Arial"/>
            </a:endParaRPr>
          </a:p>
        </p:txBody>
      </p:sp>
      <p:sp>
        <p:nvSpPr>
          <p:cNvPr id="4" name="Google Shape;4;n"/>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 name="Google Shape;5;n"/>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 name="Google Shape;83;p1: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1AB5F192-C48C-E416-7386-704414948E40}"/>
            </a:ext>
          </a:extLst>
        </p:cNvPr>
        <p:cNvGrpSpPr/>
        <p:nvPr/>
      </p:nvGrpSpPr>
      <p:grpSpPr>
        <a:xfrm>
          <a:off x="0" y="0"/>
          <a:ext cx="0" cy="0"/>
          <a:chOff x="0" y="0"/>
          <a:chExt cx="0" cy="0"/>
        </a:xfrm>
      </p:grpSpPr>
      <p:sp>
        <p:nvSpPr>
          <p:cNvPr id="87" name="Google Shape;87;p2:notes">
            <a:extLst>
              <a:ext uri="{FF2B5EF4-FFF2-40B4-BE49-F238E27FC236}">
                <a16:creationId xmlns:a16="http://schemas.microsoft.com/office/drawing/2014/main" id="{0F6196A7-8080-AEE5-FB75-3D582E423C75}"/>
              </a:ext>
            </a:extLst>
          </p:cNvPr>
          <p:cNvSpPr txBox="1">
            <a:spLocks noGrp="1"/>
          </p:cNvSpPr>
          <p:nvPr>
            <p:ph type="body" idx="1"/>
          </p:nvPr>
        </p:nvSpPr>
        <p:spPr>
          <a:xfrm>
            <a:off x="731838" y="4560888"/>
            <a:ext cx="5848350" cy="4318000"/>
          </a:xfrm>
          <a:prstGeom prst="rect">
            <a:avLst/>
          </a:prstGeom>
        </p:spPr>
        <p:txBody>
          <a:bodyPr spcFirstLastPara="1" wrap="square" lIns="0" tIns="0" rIns="0" bIns="0" anchor="t" anchorCtr="0">
            <a:noAutofit/>
          </a:bodyPr>
          <a:lstStyle/>
          <a:p>
            <a:pPr marL="0" lvl="0" indent="0" algn="l" rtl="0">
              <a:spcBef>
                <a:spcPts val="360"/>
              </a:spcBef>
              <a:spcAft>
                <a:spcPts val="0"/>
              </a:spcAft>
              <a:buNone/>
            </a:pPr>
            <a:endParaRPr/>
          </a:p>
        </p:txBody>
      </p:sp>
      <p:sp>
        <p:nvSpPr>
          <p:cNvPr id="88" name="Google Shape;88;p2:notes">
            <a:extLst>
              <a:ext uri="{FF2B5EF4-FFF2-40B4-BE49-F238E27FC236}">
                <a16:creationId xmlns:a16="http://schemas.microsoft.com/office/drawing/2014/main" id="{BBE99C64-CDC4-E605-3C6B-DD88882B64E6}"/>
              </a:ext>
            </a:extLst>
          </p:cNvPr>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7924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8: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p38: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
        <p:cNvGrpSpPr/>
        <p:nvPr/>
      </p:nvGrpSpPr>
      <p:grpSpPr>
        <a:xfrm>
          <a:off x="0" y="0"/>
          <a:ext cx="0" cy="0"/>
          <a:chOff x="0" y="0"/>
          <a:chExt cx="0" cy="0"/>
        </a:xfrm>
      </p:grpSpPr>
      <p:sp>
        <p:nvSpPr>
          <p:cNvPr id="13" name="Google Shape;13;p40"/>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 name="Google Shape;14;p40"/>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0"/>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0"/>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lvl="0"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1pPr>
            <a:lvl2pPr marL="0" lvl="1"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2pPr>
            <a:lvl3pPr marL="0" lvl="2"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3pPr>
            <a:lvl4pPr marL="0" lvl="3"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4pPr>
            <a:lvl5pPr marL="0" lvl="4"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5pPr>
            <a:lvl6pPr marL="0" lvl="5"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6pPr>
            <a:lvl7pPr marL="0" lvl="6"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7pPr>
            <a:lvl8pPr marL="0" lvl="7"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8pPr>
            <a:lvl9pPr marL="0" lvl="8"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6"/>
        <p:cNvGrpSpPr/>
        <p:nvPr/>
      </p:nvGrpSpPr>
      <p:grpSpPr>
        <a:xfrm>
          <a:off x="0" y="0"/>
          <a:ext cx="0" cy="0"/>
          <a:chOff x="0" y="0"/>
          <a:chExt cx="0" cy="0"/>
        </a:xfrm>
      </p:grpSpPr>
      <p:sp>
        <p:nvSpPr>
          <p:cNvPr id="7" name="Google Shape;7;p39"/>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marR="0" lvl="0"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R="0" lvl="1"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2pPr>
            <a:lvl3pPr marR="0" lvl="2"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3pPr>
            <a:lvl4pPr marR="0" lvl="3"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4pPr>
            <a:lvl5pPr marR="0" lvl="4"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5pPr>
            <a:lvl6pPr marR="0" lvl="5"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6pPr>
            <a:lvl7pPr marR="0" lvl="6"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7pPr>
            <a:lvl8pPr marR="0" lvl="7"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8pPr>
            <a:lvl9pPr marR="0" lvl="8"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9pPr>
          </a:lstStyle>
          <a:p>
            <a:endParaRPr/>
          </a:p>
        </p:txBody>
      </p:sp>
      <p:sp>
        <p:nvSpPr>
          <p:cNvPr id="8" name="Google Shape;8;p39"/>
          <p:cNvSpPr txBox="1">
            <a:spLocks noGrp="1"/>
          </p:cNvSpPr>
          <p:nvPr>
            <p:ph type="body" idx="1"/>
          </p:nvPr>
        </p:nvSpPr>
        <p:spPr>
          <a:xfrm>
            <a:off x="685800" y="1981200"/>
            <a:ext cx="7769225" cy="4111625"/>
          </a:xfrm>
          <a:prstGeom prst="rect">
            <a:avLst/>
          </a:prstGeom>
          <a:noFill/>
          <a:ln>
            <a:noFill/>
          </a:ln>
        </p:spPr>
        <p:txBody>
          <a:bodyPr spcFirstLastPara="1" wrap="square" lIns="90000" tIns="46800" rIns="90000" bIns="46800" anchor="t" anchorCtr="0">
            <a:noAutofit/>
          </a:bodyPr>
          <a:lstStyle>
            <a:lvl1pPr marL="457200" marR="0" lvl="0" indent="-228600" algn="ctr" rtl="0">
              <a:spcBef>
                <a:spcPts val="135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L="914400" marR="0" lvl="1" indent="-228600" algn="l" rtl="0">
              <a:spcBef>
                <a:spcPts val="700"/>
              </a:spcBef>
              <a:spcAft>
                <a:spcPts val="0"/>
              </a:spcAft>
              <a:buSzPts val="1400"/>
              <a:buNone/>
              <a:defRPr sz="28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60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 name="Google Shape;9;p39"/>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0" name="Google Shape;10;p39"/>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1" name="Google Shape;11;p39"/>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L="0" marR="0" lvl="1"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2pPr>
            <a:lvl3pPr marL="0" marR="0" lvl="2"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3pPr>
            <a:lvl4pPr marL="0" marR="0" lvl="3"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4pPr>
            <a:lvl5pPr marL="0" marR="0" lvl="4"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5pPr>
            <a:lvl6pPr marL="0" marR="0" lvl="5"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6pPr>
            <a:lvl7pPr marL="0" marR="0" lvl="6"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7pPr>
            <a:lvl8pPr marL="0" marR="0" lvl="7"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8pPr>
            <a:lvl9pPr marL="0" marR="0" lvl="8"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hyperlink" Target="mailto:SLBM@gmail.or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C37C-9FC7-1565-8D12-DB314483530E}"/>
              </a:ext>
            </a:extLst>
          </p:cNvPr>
          <p:cNvSpPr>
            <a:spLocks noGrp="1"/>
          </p:cNvSpPr>
          <p:nvPr>
            <p:ph type="title"/>
          </p:nvPr>
        </p:nvSpPr>
        <p:spPr/>
        <p:txBody>
          <a:bodyPr/>
          <a:lstStyle/>
          <a:p>
            <a:r>
              <a:rPr lang="en-US" sz="4800" dirty="0"/>
              <a:t>Please respect the Word of God as it is being taught by </a:t>
            </a:r>
            <a:br>
              <a:rPr lang="en-US" sz="4800" dirty="0"/>
            </a:br>
            <a:r>
              <a:rPr lang="en-US" sz="4800" dirty="0"/>
              <a:t>shutting off all cell phones </a:t>
            </a:r>
            <a:r>
              <a:rPr lang="en-US" sz="4800"/>
              <a:t>and electronics, giving your </a:t>
            </a:r>
            <a:r>
              <a:rPr lang="en-US" sz="4800" dirty="0"/>
              <a:t>undivided attention while service is in session.</a:t>
            </a:r>
            <a:br>
              <a:rPr lang="en-US" sz="4800" dirty="0"/>
            </a:br>
            <a:br>
              <a:rPr lang="en-US" sz="4800" dirty="0"/>
            </a:br>
            <a:r>
              <a:rPr lang="en-US" sz="4800" dirty="0"/>
              <a:t>Thank you! SLBM</a:t>
            </a:r>
          </a:p>
        </p:txBody>
      </p:sp>
    </p:spTree>
    <p:extLst>
      <p:ext uri="{BB962C8B-B14F-4D97-AF65-F5344CB8AC3E}">
        <p14:creationId xmlns:p14="http://schemas.microsoft.com/office/powerpoint/2010/main" val="1405187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79BCE-0BEE-7284-E447-D8ACE668E115}"/>
              </a:ext>
            </a:extLst>
          </p:cNvPr>
          <p:cNvSpPr>
            <a:spLocks noGrp="1"/>
          </p:cNvSpPr>
          <p:nvPr>
            <p:ph type="title"/>
          </p:nvPr>
        </p:nvSpPr>
        <p:spPr/>
        <p:txBody>
          <a:bodyPr/>
          <a:lstStyle/>
          <a:p>
            <a:r>
              <a:rPr lang="en-US" sz="4400" dirty="0"/>
              <a:t>1Ti 4:6 In pointing out these things to the brethren, you will be a good servant of Christ Jesus, constantly nourished on the words of the faith and of the </a:t>
            </a:r>
            <a:br>
              <a:rPr lang="en-US" sz="4400" dirty="0"/>
            </a:br>
            <a:r>
              <a:rPr lang="en-US" sz="4400" dirty="0"/>
              <a:t>sound doctrine which you have been following. </a:t>
            </a:r>
          </a:p>
        </p:txBody>
      </p:sp>
    </p:spTree>
    <p:extLst>
      <p:ext uri="{BB962C8B-B14F-4D97-AF65-F5344CB8AC3E}">
        <p14:creationId xmlns:p14="http://schemas.microsoft.com/office/powerpoint/2010/main" val="1518860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0A17E-0AEC-586B-F61E-EB3915CBE6E2}"/>
              </a:ext>
            </a:extLst>
          </p:cNvPr>
          <p:cNvSpPr>
            <a:spLocks noGrp="1"/>
          </p:cNvSpPr>
          <p:nvPr>
            <p:ph type="title"/>
          </p:nvPr>
        </p:nvSpPr>
        <p:spPr/>
        <p:txBody>
          <a:bodyPr/>
          <a:lstStyle/>
          <a:p>
            <a:r>
              <a:rPr lang="en-US" sz="4400" dirty="0"/>
              <a:t>Col 2:2 that their hearts may be encouraged, having been knit together in love, and attaining to all the wealth that comes from the </a:t>
            </a:r>
            <a:r>
              <a:rPr lang="en-US" sz="4400" u="sng" dirty="0"/>
              <a:t>full assurance of understanding</a:t>
            </a:r>
            <a:r>
              <a:rPr lang="en-US" sz="4400" dirty="0"/>
              <a:t>, resulting in a true knowledge of God’s mystery, that is, </a:t>
            </a:r>
            <a:br>
              <a:rPr lang="en-US" sz="4400" dirty="0"/>
            </a:br>
            <a:r>
              <a:rPr lang="en-US" sz="4400" dirty="0"/>
              <a:t>Christ Himself, </a:t>
            </a:r>
          </a:p>
        </p:txBody>
      </p:sp>
    </p:spTree>
    <p:extLst>
      <p:ext uri="{BB962C8B-B14F-4D97-AF65-F5344CB8AC3E}">
        <p14:creationId xmlns:p14="http://schemas.microsoft.com/office/powerpoint/2010/main" val="799816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04E67-8DF2-46AB-D7B5-D72263BE2503}"/>
              </a:ext>
            </a:extLst>
          </p:cNvPr>
          <p:cNvSpPr>
            <a:spLocks noGrp="1"/>
          </p:cNvSpPr>
          <p:nvPr>
            <p:ph type="title"/>
          </p:nvPr>
        </p:nvSpPr>
        <p:spPr/>
        <p:txBody>
          <a:bodyPr/>
          <a:lstStyle/>
          <a:p>
            <a:r>
              <a:rPr lang="en-US" sz="4400" dirty="0"/>
              <a:t>Col 2:3 in whom are hidden all the treasures of wisdom and knowledge. </a:t>
            </a:r>
            <a:br>
              <a:rPr lang="en-US" sz="4400" dirty="0"/>
            </a:br>
            <a:br>
              <a:rPr lang="en-US" sz="4400" dirty="0"/>
            </a:br>
            <a:r>
              <a:rPr lang="en-US" sz="4400" dirty="0"/>
              <a:t>Col 2:4 I say this so that no one will delude you with persuasive argument. </a:t>
            </a:r>
          </a:p>
        </p:txBody>
      </p:sp>
    </p:spTree>
    <p:extLst>
      <p:ext uri="{BB962C8B-B14F-4D97-AF65-F5344CB8AC3E}">
        <p14:creationId xmlns:p14="http://schemas.microsoft.com/office/powerpoint/2010/main" val="3763469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6A9A8-A14C-136B-4EB8-0B6BA09CEAA3}"/>
              </a:ext>
            </a:extLst>
          </p:cNvPr>
          <p:cNvSpPr>
            <a:spLocks noGrp="1"/>
          </p:cNvSpPr>
          <p:nvPr>
            <p:ph type="title"/>
          </p:nvPr>
        </p:nvSpPr>
        <p:spPr/>
        <p:txBody>
          <a:bodyPr/>
          <a:lstStyle/>
          <a:p>
            <a:r>
              <a:rPr lang="en-US" sz="4400" dirty="0"/>
              <a:t>Col 2:23 These are matters which have, to be sure, the appearance of wisdom in self-made religion and self-abasement and severe treatment of the body, but are of </a:t>
            </a:r>
            <a:r>
              <a:rPr lang="en-US" sz="4400" u="sng" dirty="0"/>
              <a:t>no value against fleshly indulgence</a:t>
            </a:r>
            <a:r>
              <a:rPr lang="en-US" sz="4400" dirty="0"/>
              <a:t>. </a:t>
            </a:r>
          </a:p>
        </p:txBody>
      </p:sp>
    </p:spTree>
    <p:extLst>
      <p:ext uri="{BB962C8B-B14F-4D97-AF65-F5344CB8AC3E}">
        <p14:creationId xmlns:p14="http://schemas.microsoft.com/office/powerpoint/2010/main" val="3566252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20B67-CD10-4501-1E7D-2D2A677D1C08}"/>
              </a:ext>
            </a:extLst>
          </p:cNvPr>
          <p:cNvSpPr>
            <a:spLocks noGrp="1"/>
          </p:cNvSpPr>
          <p:nvPr>
            <p:ph type="title"/>
          </p:nvPr>
        </p:nvSpPr>
        <p:spPr/>
        <p:txBody>
          <a:bodyPr/>
          <a:lstStyle/>
          <a:p>
            <a:r>
              <a:rPr lang="en-US" sz="4800" dirty="0"/>
              <a:t>Col 3:2 Set your mind on the things above, not on the things that are on earth. </a:t>
            </a:r>
            <a:br>
              <a:rPr lang="en-US" sz="4800" dirty="0"/>
            </a:br>
            <a:br>
              <a:rPr lang="en-US" sz="4800" dirty="0"/>
            </a:br>
            <a:r>
              <a:rPr lang="en-US" sz="4800" dirty="0"/>
              <a:t>Col 3:3 For you have died and your life is hidden with Christ in God. </a:t>
            </a:r>
            <a:br>
              <a:rPr lang="en-US" sz="4800" dirty="0"/>
            </a:br>
            <a:endParaRPr lang="en-US" sz="4800" dirty="0"/>
          </a:p>
        </p:txBody>
      </p:sp>
    </p:spTree>
    <p:extLst>
      <p:ext uri="{BB962C8B-B14F-4D97-AF65-F5344CB8AC3E}">
        <p14:creationId xmlns:p14="http://schemas.microsoft.com/office/powerpoint/2010/main" val="176570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646D-0C72-992C-9B23-EA0E7237B53E}"/>
              </a:ext>
            </a:extLst>
          </p:cNvPr>
          <p:cNvSpPr>
            <a:spLocks noGrp="1"/>
          </p:cNvSpPr>
          <p:nvPr>
            <p:ph type="title"/>
          </p:nvPr>
        </p:nvSpPr>
        <p:spPr/>
        <p:txBody>
          <a:bodyPr/>
          <a:lstStyle/>
          <a:p>
            <a:r>
              <a:rPr lang="en-US" sz="4800" dirty="0"/>
              <a:t>“hidden” – </a:t>
            </a:r>
            <a:r>
              <a:rPr lang="en-US" sz="4800" i="1" dirty="0" err="1"/>
              <a:t>apokruphos</a:t>
            </a:r>
            <a:r>
              <a:rPr lang="en-US" sz="4800" dirty="0"/>
              <a:t> – </a:t>
            </a:r>
            <a:br>
              <a:rPr lang="en-US" sz="4800" dirty="0"/>
            </a:br>
            <a:r>
              <a:rPr lang="en-US" sz="4800" dirty="0"/>
              <a:t>(G614 a-PO-</a:t>
            </a:r>
            <a:r>
              <a:rPr lang="en-US" sz="4800" dirty="0" err="1"/>
              <a:t>kroo</a:t>
            </a:r>
            <a:r>
              <a:rPr lang="en-US" sz="4800" dirty="0"/>
              <a:t>-</a:t>
            </a:r>
            <a:r>
              <a:rPr lang="en-US" sz="4800" dirty="0" err="1"/>
              <a:t>fos</a:t>
            </a:r>
            <a:r>
              <a:rPr lang="en-US" sz="4800" dirty="0"/>
              <a:t>)</a:t>
            </a:r>
            <a:br>
              <a:rPr lang="en-US" sz="4800" dirty="0"/>
            </a:br>
            <a:br>
              <a:rPr lang="en-US" sz="4800" dirty="0"/>
            </a:br>
            <a:r>
              <a:rPr lang="en-US" sz="4800" dirty="0"/>
              <a:t>= kept secret or treasured; </a:t>
            </a:r>
            <a:br>
              <a:rPr lang="en-US" sz="4800" dirty="0"/>
            </a:br>
            <a:r>
              <a:rPr lang="en-US" sz="4800" dirty="0"/>
              <a:t>to hide </a:t>
            </a:r>
            <a:br>
              <a:rPr lang="en-US" sz="4800" dirty="0"/>
            </a:br>
            <a:br>
              <a:rPr lang="en-US" sz="4800" dirty="0"/>
            </a:br>
            <a:r>
              <a:rPr lang="en-US" sz="4800" dirty="0"/>
              <a:t>*Stored away as a treasure for the one who seeks</a:t>
            </a:r>
            <a:br>
              <a:rPr lang="en-US" dirty="0"/>
            </a:br>
            <a:endParaRPr lang="en-US" dirty="0"/>
          </a:p>
        </p:txBody>
      </p:sp>
    </p:spTree>
    <p:extLst>
      <p:ext uri="{BB962C8B-B14F-4D97-AF65-F5344CB8AC3E}">
        <p14:creationId xmlns:p14="http://schemas.microsoft.com/office/powerpoint/2010/main" val="2314278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A695B-8B3B-0E6B-8115-86246A072C5C}"/>
              </a:ext>
            </a:extLst>
          </p:cNvPr>
          <p:cNvSpPr>
            <a:spLocks noGrp="1"/>
          </p:cNvSpPr>
          <p:nvPr>
            <p:ph type="title"/>
          </p:nvPr>
        </p:nvSpPr>
        <p:spPr/>
        <p:txBody>
          <a:bodyPr/>
          <a:lstStyle/>
          <a:p>
            <a:r>
              <a:rPr lang="en-US" sz="4800" dirty="0"/>
              <a:t>Col 3:4 When Christ, who is our life, is revealed, then you also will be revealed with </a:t>
            </a:r>
            <a:br>
              <a:rPr lang="en-US" sz="4800" dirty="0"/>
            </a:br>
            <a:r>
              <a:rPr lang="en-US" sz="4800" dirty="0"/>
              <a:t>Him in glory. </a:t>
            </a:r>
          </a:p>
        </p:txBody>
      </p:sp>
    </p:spTree>
    <p:extLst>
      <p:ext uri="{BB962C8B-B14F-4D97-AF65-F5344CB8AC3E}">
        <p14:creationId xmlns:p14="http://schemas.microsoft.com/office/powerpoint/2010/main" val="3806091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C462A-68BA-F1FD-F4E7-F44286A7202C}"/>
              </a:ext>
            </a:extLst>
          </p:cNvPr>
          <p:cNvSpPr>
            <a:spLocks noGrp="1"/>
          </p:cNvSpPr>
          <p:nvPr>
            <p:ph type="title"/>
          </p:nvPr>
        </p:nvSpPr>
        <p:spPr/>
        <p:txBody>
          <a:bodyPr/>
          <a:lstStyle/>
          <a:p>
            <a:r>
              <a:rPr lang="en-US" sz="4000" dirty="0"/>
              <a:t>Col 3:24 a knowing that from the Lord you will receive the reward of the inheritance….</a:t>
            </a:r>
            <a:br>
              <a:rPr lang="en-US" sz="4000" dirty="0"/>
            </a:br>
            <a:br>
              <a:rPr lang="en-US" sz="4000" dirty="0"/>
            </a:br>
            <a:r>
              <a:rPr lang="en-US" sz="4000" dirty="0"/>
              <a:t>Col 3:24b It is the Lord Christ whom you serve. </a:t>
            </a:r>
            <a:br>
              <a:rPr lang="en-US" sz="4000" dirty="0"/>
            </a:br>
            <a:br>
              <a:rPr lang="en-US" sz="4000" dirty="0"/>
            </a:br>
            <a:r>
              <a:rPr lang="en-US" sz="4000" dirty="0"/>
              <a:t>Our focus and main objective!!!! </a:t>
            </a:r>
            <a:br>
              <a:rPr lang="en-US" sz="4000" dirty="0"/>
            </a:br>
            <a:endParaRPr lang="en-US" sz="4000" dirty="0"/>
          </a:p>
        </p:txBody>
      </p:sp>
    </p:spTree>
    <p:extLst>
      <p:ext uri="{BB962C8B-B14F-4D97-AF65-F5344CB8AC3E}">
        <p14:creationId xmlns:p14="http://schemas.microsoft.com/office/powerpoint/2010/main" val="1893071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3FB66-D139-3CE9-56D2-6E1B6FBE91D2}"/>
              </a:ext>
            </a:extLst>
          </p:cNvPr>
          <p:cNvSpPr>
            <a:spLocks noGrp="1"/>
          </p:cNvSpPr>
          <p:nvPr>
            <p:ph type="title"/>
          </p:nvPr>
        </p:nvSpPr>
        <p:spPr/>
        <p:txBody>
          <a:bodyPr/>
          <a:lstStyle/>
          <a:p>
            <a:r>
              <a:rPr lang="en-US" sz="4400" dirty="0"/>
              <a:t>Col 3:25 For he who does wrong will receive the consequences of the wrong which he has done, and that without partiality. </a:t>
            </a:r>
          </a:p>
        </p:txBody>
      </p:sp>
    </p:spTree>
    <p:extLst>
      <p:ext uri="{BB962C8B-B14F-4D97-AF65-F5344CB8AC3E}">
        <p14:creationId xmlns:p14="http://schemas.microsoft.com/office/powerpoint/2010/main" val="3203654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668C7-5902-021F-B82E-A96F8143CE7D}"/>
              </a:ext>
            </a:extLst>
          </p:cNvPr>
          <p:cNvSpPr>
            <a:spLocks noGrp="1"/>
          </p:cNvSpPr>
          <p:nvPr>
            <p:ph type="title"/>
          </p:nvPr>
        </p:nvSpPr>
        <p:spPr/>
        <p:txBody>
          <a:bodyPr/>
          <a:lstStyle/>
          <a:p>
            <a:r>
              <a:rPr lang="en-US" sz="4000" dirty="0"/>
              <a:t>1. Who Jesus Is:</a:t>
            </a:r>
            <a:br>
              <a:rPr lang="en-US" sz="4000" dirty="0"/>
            </a:br>
            <a:r>
              <a:rPr lang="en-US" sz="4000" dirty="0"/>
              <a:t> </a:t>
            </a:r>
            <a:br>
              <a:rPr lang="en-US" sz="4000" dirty="0"/>
            </a:br>
            <a:r>
              <a:rPr lang="en-US" sz="4000" dirty="0"/>
              <a:t>Colossians 2:9 declares that in Christ, all the fullness of the Deity lives in bodily form.</a:t>
            </a:r>
            <a:br>
              <a:rPr lang="en-US" sz="4000" dirty="0"/>
            </a:br>
            <a:br>
              <a:rPr lang="en-US" sz="4000" dirty="0"/>
            </a:br>
            <a:r>
              <a:rPr lang="en-US" sz="4000" dirty="0"/>
              <a:t> 1 John 1:1–3 describes Jesus as the Word of life who was with the Father and was physically manifested to humanity. </a:t>
            </a:r>
            <a:br>
              <a:rPr lang="en-US" sz="4000" dirty="0"/>
            </a:br>
            <a:endParaRPr lang="en-US" sz="4000" dirty="0"/>
          </a:p>
        </p:txBody>
      </p:sp>
    </p:spTree>
    <p:extLst>
      <p:ext uri="{BB962C8B-B14F-4D97-AF65-F5344CB8AC3E}">
        <p14:creationId xmlns:p14="http://schemas.microsoft.com/office/powerpoint/2010/main" val="607708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4"/>
        <p:cNvGrpSpPr/>
        <p:nvPr/>
      </p:nvGrpSpPr>
      <p:grpSpPr>
        <a:xfrm>
          <a:off x="0" y="0"/>
          <a:ext cx="0" cy="0"/>
          <a:chOff x="0" y="0"/>
          <a:chExt cx="0" cy="0"/>
        </a:xfrm>
      </p:grpSpPr>
      <p:sp>
        <p:nvSpPr>
          <p:cNvPr id="85" name="Google Shape;85;p1"/>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Salt and Light Bible Ministries</a:t>
            </a:r>
            <a:br>
              <a:rPr lang="en-US" sz="4800" dirty="0"/>
            </a:br>
            <a:br>
              <a:rPr lang="en-US" sz="4000" dirty="0"/>
            </a:br>
            <a:r>
              <a:rPr lang="en-US" sz="4000" dirty="0"/>
              <a:t>‘A Daily Cross with Thee’ # 075 </a:t>
            </a:r>
            <a:br>
              <a:rPr lang="en-US" sz="4400" dirty="0"/>
            </a:br>
            <a:br>
              <a:rPr lang="en-US" sz="3600" dirty="0"/>
            </a:br>
            <a:r>
              <a:rPr lang="en-US" sz="3600" dirty="0"/>
              <a:t>The Spiritual Illusions Only Lead to Deception from the Truth In Christ. </a:t>
            </a:r>
            <a:br>
              <a:rPr lang="en-US" sz="3600" dirty="0"/>
            </a:br>
            <a:br>
              <a:rPr lang="en-US" sz="3600" dirty="0"/>
            </a:br>
            <a:r>
              <a:rPr lang="en-US" sz="4000" dirty="0"/>
              <a:t>Pastor Jason Kauranen</a:t>
            </a:r>
            <a:br>
              <a:rPr lang="en-US" sz="4000" dirty="0"/>
            </a:br>
            <a:r>
              <a:rPr lang="en-US" sz="4000" dirty="0"/>
              <a:t>Sunday June 21, 2026 </a:t>
            </a:r>
            <a:endParaRP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88904-900D-3463-93A5-EA7DBB245126}"/>
              </a:ext>
            </a:extLst>
          </p:cNvPr>
          <p:cNvSpPr>
            <a:spLocks noGrp="1"/>
          </p:cNvSpPr>
          <p:nvPr>
            <p:ph type="title"/>
          </p:nvPr>
        </p:nvSpPr>
        <p:spPr/>
        <p:txBody>
          <a:bodyPr/>
          <a:lstStyle/>
          <a:p>
            <a:r>
              <a:rPr lang="en-US" sz="4000" dirty="0"/>
              <a:t>2. Victory Over Sin:</a:t>
            </a:r>
            <a:br>
              <a:rPr lang="en-US" sz="4000" dirty="0"/>
            </a:br>
            <a:br>
              <a:rPr lang="en-US" sz="4000" dirty="0"/>
            </a:br>
            <a:r>
              <a:rPr lang="en-US" sz="4000" dirty="0"/>
              <a:t> In Col 2:13–15, Paul writes that God forgave us all our trespasses and triumphed over the spiritual powers of darkness through the cross.</a:t>
            </a:r>
            <a:br>
              <a:rPr lang="en-US" sz="4000" dirty="0"/>
            </a:br>
            <a:r>
              <a:rPr lang="en-US" sz="4000" dirty="0"/>
              <a:t> </a:t>
            </a:r>
            <a:br>
              <a:rPr lang="en-US" sz="4000" dirty="0"/>
            </a:br>
            <a:r>
              <a:rPr lang="en-US" sz="4000" dirty="0"/>
              <a:t>1 John 1:7 assures believers that the blood of Jesus cleanses us from all sin.</a:t>
            </a:r>
            <a:br>
              <a:rPr lang="en-US" sz="4000" dirty="0"/>
            </a:br>
            <a:endParaRPr lang="en-US" sz="4000" dirty="0"/>
          </a:p>
        </p:txBody>
      </p:sp>
    </p:spTree>
    <p:extLst>
      <p:ext uri="{BB962C8B-B14F-4D97-AF65-F5344CB8AC3E}">
        <p14:creationId xmlns:p14="http://schemas.microsoft.com/office/powerpoint/2010/main" val="640174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2705F-60C5-7A32-94A4-C5D13C73C49A}"/>
              </a:ext>
            </a:extLst>
          </p:cNvPr>
          <p:cNvSpPr>
            <a:spLocks noGrp="1"/>
          </p:cNvSpPr>
          <p:nvPr>
            <p:ph type="title"/>
          </p:nvPr>
        </p:nvSpPr>
        <p:spPr/>
        <p:txBody>
          <a:bodyPr/>
          <a:lstStyle/>
          <a:p>
            <a:r>
              <a:rPr lang="en-US" sz="4000" dirty="0"/>
              <a:t>3. Warnings Against Deception: </a:t>
            </a:r>
            <a:br>
              <a:rPr lang="en-US" sz="4000" dirty="0"/>
            </a:br>
            <a:br>
              <a:rPr lang="en-US" sz="4000" dirty="0"/>
            </a:br>
            <a:r>
              <a:rPr lang="en-US" sz="4000" dirty="0"/>
              <a:t>In Col 2:8, Paul warns the Colossians against being “taken captive” by human tradition and deceptive philosophy.</a:t>
            </a:r>
            <a:br>
              <a:rPr lang="en-US" sz="4000" dirty="0"/>
            </a:br>
            <a:r>
              <a:rPr lang="en-US" sz="4000" dirty="0"/>
              <a:t>In 1Jo 1:6, John warns his readers against self-deception and claiming to have fellowship with God while walking in darkness.</a:t>
            </a:r>
            <a:br>
              <a:rPr lang="en-US" sz="4000" dirty="0"/>
            </a:br>
            <a:endParaRPr lang="en-US" sz="4000" dirty="0"/>
          </a:p>
        </p:txBody>
      </p:sp>
    </p:spTree>
    <p:extLst>
      <p:ext uri="{BB962C8B-B14F-4D97-AF65-F5344CB8AC3E}">
        <p14:creationId xmlns:p14="http://schemas.microsoft.com/office/powerpoint/2010/main" val="1691329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AD0F2-09C6-796D-ECC2-95C0B63877D1}"/>
              </a:ext>
            </a:extLst>
          </p:cNvPr>
          <p:cNvSpPr>
            <a:spLocks noGrp="1"/>
          </p:cNvSpPr>
          <p:nvPr>
            <p:ph type="title"/>
          </p:nvPr>
        </p:nvSpPr>
        <p:spPr/>
        <p:txBody>
          <a:bodyPr/>
          <a:lstStyle/>
          <a:p>
            <a:r>
              <a:rPr lang="en-US" sz="4000" dirty="0"/>
              <a:t>4. Walking in the Light:</a:t>
            </a:r>
            <a:br>
              <a:rPr lang="en-US" sz="4000" dirty="0"/>
            </a:br>
            <a:br>
              <a:rPr lang="en-US" sz="4000" dirty="0"/>
            </a:br>
            <a:r>
              <a:rPr lang="en-US" sz="4000" dirty="0"/>
              <a:t> Col 2:6–7 exhorts believers to continue being rooted and built up in Christ. </a:t>
            </a:r>
            <a:br>
              <a:rPr lang="en-US" sz="4000" dirty="0"/>
            </a:br>
            <a:br>
              <a:rPr lang="en-US" sz="4000" dirty="0"/>
            </a:br>
            <a:r>
              <a:rPr lang="en-US" sz="4000" dirty="0"/>
              <a:t> 1Jo 1:7–9, which calls believers to walk in the Light as He Himself is in the light, bringing sins before God in honest confession. </a:t>
            </a:r>
            <a:br>
              <a:rPr lang="en-US" sz="4000" dirty="0"/>
            </a:br>
            <a:endParaRPr lang="en-US" sz="4000" dirty="0"/>
          </a:p>
        </p:txBody>
      </p:sp>
    </p:spTree>
    <p:extLst>
      <p:ext uri="{BB962C8B-B14F-4D97-AF65-F5344CB8AC3E}">
        <p14:creationId xmlns:p14="http://schemas.microsoft.com/office/powerpoint/2010/main" val="382345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32D3-132A-F0CF-9547-77BCF3C846D1}"/>
              </a:ext>
            </a:extLst>
          </p:cNvPr>
          <p:cNvSpPr>
            <a:spLocks noGrp="1"/>
          </p:cNvSpPr>
          <p:nvPr>
            <p:ph type="title"/>
          </p:nvPr>
        </p:nvSpPr>
        <p:spPr/>
        <p:txBody>
          <a:bodyPr/>
          <a:lstStyle/>
          <a:p>
            <a:r>
              <a:rPr lang="en-US" sz="4400" dirty="0"/>
              <a:t>A.	The Source of Deception</a:t>
            </a:r>
            <a:br>
              <a:rPr lang="en-US" sz="4400" dirty="0"/>
            </a:br>
            <a:br>
              <a:rPr lang="en-US" sz="4400" dirty="0"/>
            </a:br>
            <a:r>
              <a:rPr lang="en-US" sz="4400" dirty="0"/>
              <a:t>Paul warns against "hollow </a:t>
            </a:r>
            <a:br>
              <a:rPr lang="en-US" sz="4400" dirty="0"/>
            </a:br>
            <a:r>
              <a:rPr lang="en-US" sz="4400" dirty="0"/>
              <a:t>and deceptive philosophy" driven by human traditions and worldly principles rather than truth </a:t>
            </a:r>
            <a:br>
              <a:rPr lang="en-US" sz="4400" dirty="0"/>
            </a:br>
            <a:r>
              <a:rPr lang="en-US" sz="4400" dirty="0"/>
              <a:t>In Christ. </a:t>
            </a:r>
            <a:r>
              <a:rPr lang="en-US" sz="4400" i="1" dirty="0"/>
              <a:t>(Col 2:8)</a:t>
            </a:r>
            <a:br>
              <a:rPr lang="en-US" sz="4400" dirty="0"/>
            </a:br>
            <a:endParaRPr lang="en-US" sz="4400" dirty="0"/>
          </a:p>
        </p:txBody>
      </p:sp>
    </p:spTree>
    <p:extLst>
      <p:ext uri="{BB962C8B-B14F-4D97-AF65-F5344CB8AC3E}">
        <p14:creationId xmlns:p14="http://schemas.microsoft.com/office/powerpoint/2010/main" val="438340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BDAAB-5972-6A93-CFEF-F56000D288BC}"/>
              </a:ext>
            </a:extLst>
          </p:cNvPr>
          <p:cNvSpPr>
            <a:spLocks noGrp="1"/>
          </p:cNvSpPr>
          <p:nvPr>
            <p:ph type="title"/>
          </p:nvPr>
        </p:nvSpPr>
        <p:spPr/>
        <p:txBody>
          <a:bodyPr/>
          <a:lstStyle/>
          <a:p>
            <a:r>
              <a:rPr lang="en-US" sz="3600" dirty="0"/>
              <a:t>(cont. A. The Source of Deception)</a:t>
            </a:r>
            <a:br>
              <a:rPr lang="en-US" sz="3200" dirty="0"/>
            </a:br>
            <a:br>
              <a:rPr lang="en-US" sz="4400" dirty="0"/>
            </a:br>
            <a:r>
              <a:rPr lang="en-US" sz="4400" dirty="0"/>
              <a:t> </a:t>
            </a:r>
            <a:r>
              <a:rPr lang="en-US" sz="4000" dirty="0"/>
              <a:t>John warns against </a:t>
            </a:r>
            <a:r>
              <a:rPr lang="en-US" sz="4000" u="sng" dirty="0"/>
              <a:t>self-deception</a:t>
            </a:r>
            <a:r>
              <a:rPr lang="en-US" sz="4000" dirty="0"/>
              <a:t> regarding one's own moral standing, a depiction between defilement and purity. The danger is thinking you have fellowship with God, while harboring sin in the darkness where your spiritual life is dead, (1Jo 1:6,8).</a:t>
            </a:r>
            <a:br>
              <a:rPr lang="en-US" sz="4000" dirty="0"/>
            </a:br>
            <a:endParaRPr lang="en-US" sz="4000" dirty="0"/>
          </a:p>
        </p:txBody>
      </p:sp>
    </p:spTree>
    <p:extLst>
      <p:ext uri="{BB962C8B-B14F-4D97-AF65-F5344CB8AC3E}">
        <p14:creationId xmlns:p14="http://schemas.microsoft.com/office/powerpoint/2010/main" val="1031142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6E417-4ECE-A3B0-68A2-A2808AD96CF3}"/>
              </a:ext>
            </a:extLst>
          </p:cNvPr>
          <p:cNvSpPr>
            <a:spLocks noGrp="1"/>
          </p:cNvSpPr>
          <p:nvPr>
            <p:ph type="title"/>
          </p:nvPr>
        </p:nvSpPr>
        <p:spPr/>
        <p:txBody>
          <a:bodyPr/>
          <a:lstStyle/>
          <a:p>
            <a:r>
              <a:rPr lang="en-US" sz="4000" dirty="0"/>
              <a:t>B.	The Target of the Warning</a:t>
            </a:r>
            <a:br>
              <a:rPr lang="en-US" sz="4000" dirty="0"/>
            </a:br>
            <a:br>
              <a:rPr lang="en-US" sz="4000" dirty="0"/>
            </a:br>
            <a:r>
              <a:rPr lang="en-US" sz="4000" dirty="0"/>
              <a:t>Col 2: Focuses on the danger of being "taken captive" by others' rules and persuasive arguments. </a:t>
            </a:r>
            <a:br>
              <a:rPr lang="en-US" sz="4000" dirty="0"/>
            </a:br>
            <a:r>
              <a:rPr lang="en-US" sz="4000" dirty="0"/>
              <a:t>The warning is: Do not let others dictate your faith. Be careful what you listen to (hear), be careful what you see (optics) … don’t keep the company of liars and deceivers.</a:t>
            </a:r>
            <a:br>
              <a:rPr lang="en-US" sz="4000" dirty="0"/>
            </a:br>
            <a:endParaRPr lang="en-US" sz="4000" dirty="0"/>
          </a:p>
        </p:txBody>
      </p:sp>
    </p:spTree>
    <p:extLst>
      <p:ext uri="{BB962C8B-B14F-4D97-AF65-F5344CB8AC3E}">
        <p14:creationId xmlns:p14="http://schemas.microsoft.com/office/powerpoint/2010/main" val="3056054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E71CF-AA0E-45CB-9207-8EACC45BA6EC}"/>
              </a:ext>
            </a:extLst>
          </p:cNvPr>
          <p:cNvSpPr>
            <a:spLocks noGrp="1"/>
          </p:cNvSpPr>
          <p:nvPr>
            <p:ph type="title"/>
          </p:nvPr>
        </p:nvSpPr>
        <p:spPr/>
        <p:txBody>
          <a:bodyPr/>
          <a:lstStyle/>
          <a:p>
            <a:r>
              <a:rPr lang="en-US" sz="4000" dirty="0"/>
              <a:t>1Jo 1: Focuses on the danger of making yourself and God a liar by claiming to be without sin. </a:t>
            </a:r>
            <a:br>
              <a:rPr lang="en-US" sz="4000" dirty="0"/>
            </a:br>
            <a:br>
              <a:rPr lang="en-US" sz="4000" dirty="0"/>
            </a:br>
            <a:r>
              <a:rPr lang="en-US" sz="4000" dirty="0"/>
              <a:t>The warning is: Do not lie to yourself about your condition, but if you fall, deal with it appropriately and live in Your position In Christ. </a:t>
            </a:r>
          </a:p>
        </p:txBody>
      </p:sp>
    </p:spTree>
    <p:extLst>
      <p:ext uri="{BB962C8B-B14F-4D97-AF65-F5344CB8AC3E}">
        <p14:creationId xmlns:p14="http://schemas.microsoft.com/office/powerpoint/2010/main" val="26010316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26716-4A87-11F6-BBB7-30E60DC0F247}"/>
              </a:ext>
            </a:extLst>
          </p:cNvPr>
          <p:cNvSpPr>
            <a:spLocks noGrp="1"/>
          </p:cNvSpPr>
          <p:nvPr>
            <p:ph type="title"/>
          </p:nvPr>
        </p:nvSpPr>
        <p:spPr/>
        <p:txBody>
          <a:bodyPr/>
          <a:lstStyle/>
          <a:p>
            <a:r>
              <a:rPr lang="en-US" sz="4000" dirty="0"/>
              <a:t>C.	The Solution / Response</a:t>
            </a:r>
            <a:br>
              <a:rPr lang="en-US" sz="4000" dirty="0"/>
            </a:br>
            <a:br>
              <a:rPr lang="en-US" sz="4000" dirty="0"/>
            </a:br>
            <a:r>
              <a:rPr lang="en-US" sz="4000" dirty="0"/>
              <a:t>Col 2:2,9 Points to Christ being ALL sufficiency. </a:t>
            </a:r>
            <a:br>
              <a:rPr lang="en-US" sz="4000" dirty="0"/>
            </a:br>
            <a:br>
              <a:rPr lang="en-US" sz="4000" dirty="0"/>
            </a:br>
            <a:r>
              <a:rPr lang="en-US" sz="4000" dirty="0"/>
              <a:t>Because ALL believers are fully complete In Him, they should reject ALL man-made regulations, that places themselves outside the </a:t>
            </a:r>
            <a:br>
              <a:rPr lang="en-US" sz="4000" dirty="0"/>
            </a:br>
            <a:r>
              <a:rPr lang="en-US" sz="4000" dirty="0"/>
              <a:t>divine plan of God. </a:t>
            </a:r>
            <a:br>
              <a:rPr lang="en-US" sz="4000" dirty="0"/>
            </a:br>
            <a:endParaRPr lang="en-US" sz="4000" dirty="0"/>
          </a:p>
        </p:txBody>
      </p:sp>
    </p:spTree>
    <p:extLst>
      <p:ext uri="{BB962C8B-B14F-4D97-AF65-F5344CB8AC3E}">
        <p14:creationId xmlns:p14="http://schemas.microsoft.com/office/powerpoint/2010/main" val="1303904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AABEC-8874-B31E-0C4C-066B12FB9EA3}"/>
              </a:ext>
            </a:extLst>
          </p:cNvPr>
          <p:cNvSpPr>
            <a:spLocks noGrp="1"/>
          </p:cNvSpPr>
          <p:nvPr>
            <p:ph type="title"/>
          </p:nvPr>
        </p:nvSpPr>
        <p:spPr/>
        <p:txBody>
          <a:bodyPr/>
          <a:lstStyle/>
          <a:p>
            <a:r>
              <a:rPr lang="en-US" sz="4400" dirty="0"/>
              <a:t>1 John 1:7, 9 Points to the necessity of confession. </a:t>
            </a:r>
            <a:br>
              <a:rPr lang="en-US" sz="4400" dirty="0"/>
            </a:br>
            <a:br>
              <a:rPr lang="en-US" sz="4400" dirty="0"/>
            </a:br>
            <a:r>
              <a:rPr lang="en-US" sz="4400" dirty="0"/>
              <a:t>Walking in the Light means acknowledging the reality of sin and trusting God’s faithfulness </a:t>
            </a:r>
            <a:br>
              <a:rPr lang="en-US" sz="4400" dirty="0"/>
            </a:br>
            <a:r>
              <a:rPr lang="en-US" sz="4400" dirty="0"/>
              <a:t>to forgive. </a:t>
            </a:r>
            <a:br>
              <a:rPr lang="en-US" sz="4400" dirty="0"/>
            </a:br>
            <a:r>
              <a:rPr lang="en-US" sz="4400" dirty="0"/>
              <a:t>BE accountable and judge ourselves rightly. </a:t>
            </a:r>
          </a:p>
        </p:txBody>
      </p:sp>
    </p:spTree>
    <p:extLst>
      <p:ext uri="{BB962C8B-B14F-4D97-AF65-F5344CB8AC3E}">
        <p14:creationId xmlns:p14="http://schemas.microsoft.com/office/powerpoint/2010/main" val="1902413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4DF46-F893-6A6E-F0EA-D7C0D5799ECD}"/>
              </a:ext>
            </a:extLst>
          </p:cNvPr>
          <p:cNvSpPr>
            <a:spLocks noGrp="1"/>
          </p:cNvSpPr>
          <p:nvPr>
            <p:ph type="title"/>
          </p:nvPr>
        </p:nvSpPr>
        <p:spPr/>
        <p:txBody>
          <a:bodyPr/>
          <a:lstStyle/>
          <a:p>
            <a:r>
              <a:rPr lang="en-US" sz="4800" dirty="0"/>
              <a:t>1Jo 1:6 If we say that we have fellowship with Him and yet walk in the darkness, we lie and do not practice the truth; </a:t>
            </a:r>
          </a:p>
        </p:txBody>
      </p:sp>
    </p:spTree>
    <p:extLst>
      <p:ext uri="{BB962C8B-B14F-4D97-AF65-F5344CB8AC3E}">
        <p14:creationId xmlns:p14="http://schemas.microsoft.com/office/powerpoint/2010/main" val="645001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9">
          <a:extLst>
            <a:ext uri="{FF2B5EF4-FFF2-40B4-BE49-F238E27FC236}">
              <a16:creationId xmlns:a16="http://schemas.microsoft.com/office/drawing/2014/main" id="{3399D8E9-B7B7-0F59-F6BE-E8F10D589785}"/>
            </a:ext>
          </a:extLst>
        </p:cNvPr>
        <p:cNvGrpSpPr/>
        <p:nvPr/>
      </p:nvGrpSpPr>
      <p:grpSpPr>
        <a:xfrm>
          <a:off x="0" y="0"/>
          <a:ext cx="0" cy="0"/>
          <a:chOff x="0" y="0"/>
          <a:chExt cx="0" cy="0"/>
        </a:xfrm>
      </p:grpSpPr>
      <p:sp>
        <p:nvSpPr>
          <p:cNvPr id="90" name="Google Shape;90;p2">
            <a:extLst>
              <a:ext uri="{FF2B5EF4-FFF2-40B4-BE49-F238E27FC236}">
                <a16:creationId xmlns:a16="http://schemas.microsoft.com/office/drawing/2014/main" id="{898EF765-68A0-ED2B-849E-E8A2678184C9}"/>
              </a:ext>
            </a:extLst>
          </p:cNvPr>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Rebound - 1John 1:9 states, </a:t>
            </a:r>
            <a:br>
              <a:rPr lang="en-US" sz="4800" dirty="0"/>
            </a:br>
            <a:br>
              <a:rPr lang="en-US" sz="4800" dirty="0"/>
            </a:br>
            <a:r>
              <a:rPr lang="en-US" sz="4800" dirty="0"/>
              <a:t>“ If we confess our sins, </a:t>
            </a:r>
            <a:br>
              <a:rPr lang="en-US" sz="4800" dirty="0"/>
            </a:br>
            <a:r>
              <a:rPr lang="en-US" sz="4800" dirty="0"/>
              <a:t>He is faithful and righteous to forgive us our sins and to cleanse us from all unrighteousness”. </a:t>
            </a:r>
            <a:endParaRPr sz="4800" dirty="0"/>
          </a:p>
        </p:txBody>
      </p:sp>
    </p:spTree>
    <p:extLst>
      <p:ext uri="{BB962C8B-B14F-4D97-AF65-F5344CB8AC3E}">
        <p14:creationId xmlns:p14="http://schemas.microsoft.com/office/powerpoint/2010/main" val="2247099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C8CF2-D5CC-EB80-41F6-903086F9C629}"/>
              </a:ext>
            </a:extLst>
          </p:cNvPr>
          <p:cNvSpPr>
            <a:spLocks noGrp="1"/>
          </p:cNvSpPr>
          <p:nvPr>
            <p:ph type="title"/>
          </p:nvPr>
        </p:nvSpPr>
        <p:spPr/>
        <p:txBody>
          <a:bodyPr/>
          <a:lstStyle/>
          <a:p>
            <a:r>
              <a:rPr lang="en-US" sz="4800" dirty="0"/>
              <a:t>1Jo 1:7 but if we walk in the Light as He Himself is in the Light, we have fellowship with one another, and the blood of Jesus His Son cleanses us </a:t>
            </a:r>
            <a:br>
              <a:rPr lang="en-US" sz="4800" dirty="0"/>
            </a:br>
            <a:r>
              <a:rPr lang="en-US" sz="4800" dirty="0"/>
              <a:t>from all sin.</a:t>
            </a:r>
          </a:p>
        </p:txBody>
      </p:sp>
    </p:spTree>
    <p:extLst>
      <p:ext uri="{BB962C8B-B14F-4D97-AF65-F5344CB8AC3E}">
        <p14:creationId xmlns:p14="http://schemas.microsoft.com/office/powerpoint/2010/main" val="570608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4E233-878A-DA9E-EAF4-037838FA7754}"/>
              </a:ext>
            </a:extLst>
          </p:cNvPr>
          <p:cNvSpPr>
            <a:spLocks noGrp="1"/>
          </p:cNvSpPr>
          <p:nvPr>
            <p:ph type="title"/>
          </p:nvPr>
        </p:nvSpPr>
        <p:spPr/>
        <p:txBody>
          <a:bodyPr/>
          <a:lstStyle/>
          <a:p>
            <a:r>
              <a:rPr lang="en-US" dirty="0"/>
              <a:t>1Jo 1:8 If we say that we have no sin, we are deceiving ourselves and the truth is not in us. </a:t>
            </a:r>
          </a:p>
        </p:txBody>
      </p:sp>
    </p:spTree>
    <p:extLst>
      <p:ext uri="{BB962C8B-B14F-4D97-AF65-F5344CB8AC3E}">
        <p14:creationId xmlns:p14="http://schemas.microsoft.com/office/powerpoint/2010/main" val="260528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1E5DA-B7A5-373E-CD2F-2FF479207EE1}"/>
              </a:ext>
            </a:extLst>
          </p:cNvPr>
          <p:cNvSpPr>
            <a:spLocks noGrp="1"/>
          </p:cNvSpPr>
          <p:nvPr>
            <p:ph type="title"/>
          </p:nvPr>
        </p:nvSpPr>
        <p:spPr/>
        <p:txBody>
          <a:bodyPr/>
          <a:lstStyle/>
          <a:p>
            <a:r>
              <a:rPr lang="en-US" sz="4400" dirty="0" err="1"/>
              <a:t>Koine</a:t>
            </a:r>
            <a:r>
              <a:rPr lang="en-US" sz="4400" dirty="0"/>
              <a:t> Greek Conditional Clauses</a:t>
            </a:r>
            <a:br>
              <a:rPr lang="en-US" sz="4400" dirty="0"/>
            </a:br>
            <a:br>
              <a:rPr lang="en-US" sz="4400" dirty="0"/>
            </a:br>
            <a:r>
              <a:rPr lang="en-US" sz="4400" dirty="0"/>
              <a:t>First-class: Assumes the premise is true for the sake of argument ("If... and it is true").</a:t>
            </a:r>
            <a:br>
              <a:rPr lang="en-US" sz="4400" dirty="0"/>
            </a:br>
            <a:br>
              <a:rPr lang="en-US" sz="4400" dirty="0"/>
            </a:br>
            <a:r>
              <a:rPr lang="en-US" sz="4400" dirty="0"/>
              <a:t>Second-class: Contrary-to-fact ("If... but it is not"). </a:t>
            </a:r>
            <a:br>
              <a:rPr lang="en-US" sz="4400" dirty="0"/>
            </a:br>
            <a:endParaRPr lang="en-US" sz="4400" dirty="0"/>
          </a:p>
        </p:txBody>
      </p:sp>
    </p:spTree>
    <p:extLst>
      <p:ext uri="{BB962C8B-B14F-4D97-AF65-F5344CB8AC3E}">
        <p14:creationId xmlns:p14="http://schemas.microsoft.com/office/powerpoint/2010/main" val="27834961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47D58-45C4-FDDB-D9D0-A4FFCDC86819}"/>
              </a:ext>
            </a:extLst>
          </p:cNvPr>
          <p:cNvSpPr>
            <a:spLocks noGrp="1"/>
          </p:cNvSpPr>
          <p:nvPr>
            <p:ph type="title"/>
          </p:nvPr>
        </p:nvSpPr>
        <p:spPr/>
        <p:txBody>
          <a:bodyPr/>
          <a:lstStyle/>
          <a:p>
            <a:r>
              <a:rPr lang="en-US" sz="4400" dirty="0"/>
              <a:t>Third-class: Hypothetical, potential, or contingent on the volition of the listener ("If... maybe yes, maybe no") to probability.</a:t>
            </a:r>
            <a:br>
              <a:rPr lang="en-US" sz="4400" dirty="0"/>
            </a:br>
            <a:br>
              <a:rPr lang="en-US" sz="4400" dirty="0"/>
            </a:br>
            <a:r>
              <a:rPr lang="en-US" sz="4400" dirty="0"/>
              <a:t>Fourth-class: A highly improbable hypothetical (rare in the NT). </a:t>
            </a:r>
            <a:br>
              <a:rPr lang="en-US" sz="4400" dirty="0"/>
            </a:br>
            <a:endParaRPr lang="en-US" sz="4400" dirty="0"/>
          </a:p>
        </p:txBody>
      </p:sp>
    </p:spTree>
    <p:extLst>
      <p:ext uri="{BB962C8B-B14F-4D97-AF65-F5344CB8AC3E}">
        <p14:creationId xmlns:p14="http://schemas.microsoft.com/office/powerpoint/2010/main" val="512191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42B7B-EDF7-998F-D5FB-3271D97F6A43}"/>
              </a:ext>
            </a:extLst>
          </p:cNvPr>
          <p:cNvSpPr>
            <a:spLocks noGrp="1"/>
          </p:cNvSpPr>
          <p:nvPr>
            <p:ph type="title"/>
          </p:nvPr>
        </p:nvSpPr>
        <p:spPr/>
        <p:txBody>
          <a:bodyPr/>
          <a:lstStyle/>
          <a:p>
            <a:r>
              <a:rPr lang="en-US" sz="4800" dirty="0"/>
              <a:t>An illusion = a state or fact of being deceived, a misconception or false impression, in which the perception fails to give the true character of the object that is perceived. </a:t>
            </a:r>
          </a:p>
        </p:txBody>
      </p:sp>
    </p:spTree>
    <p:extLst>
      <p:ext uri="{BB962C8B-B14F-4D97-AF65-F5344CB8AC3E}">
        <p14:creationId xmlns:p14="http://schemas.microsoft.com/office/powerpoint/2010/main" val="11782616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35FA8-9756-00C4-C695-157DA1D211F5}"/>
              </a:ext>
            </a:extLst>
          </p:cNvPr>
          <p:cNvSpPr>
            <a:spLocks noGrp="1"/>
          </p:cNvSpPr>
          <p:nvPr>
            <p:ph type="title"/>
          </p:nvPr>
        </p:nvSpPr>
        <p:spPr/>
        <p:txBody>
          <a:bodyPr/>
          <a:lstStyle/>
          <a:p>
            <a:r>
              <a:rPr lang="en-US" sz="4800" dirty="0"/>
              <a:t>Evil, in the form of the depravity of man, will take any good invention or doctrine and turn it on its head to be used for personal gain or greed through a false system </a:t>
            </a:r>
            <a:br>
              <a:rPr lang="en-US" sz="4800" dirty="0"/>
            </a:br>
            <a:r>
              <a:rPr lang="en-US" sz="4800" dirty="0"/>
              <a:t>(cosmic system thinking). </a:t>
            </a:r>
          </a:p>
        </p:txBody>
      </p:sp>
    </p:spTree>
    <p:extLst>
      <p:ext uri="{BB962C8B-B14F-4D97-AF65-F5344CB8AC3E}">
        <p14:creationId xmlns:p14="http://schemas.microsoft.com/office/powerpoint/2010/main" val="3891458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99753-655C-A6DF-BE53-DA3C44872B0F}"/>
              </a:ext>
            </a:extLst>
          </p:cNvPr>
          <p:cNvSpPr>
            <a:spLocks noGrp="1"/>
          </p:cNvSpPr>
          <p:nvPr>
            <p:ph type="title"/>
          </p:nvPr>
        </p:nvSpPr>
        <p:spPr/>
        <p:txBody>
          <a:bodyPr/>
          <a:lstStyle/>
          <a:p>
            <a:r>
              <a:rPr lang="en-US" sz="4800" dirty="0"/>
              <a:t>Mat 7:27 The rain fell, and the floods came, and the winds blew and slammed against that house; and it fell⁠ - and great was its fall.”</a:t>
            </a:r>
          </a:p>
        </p:txBody>
      </p:sp>
    </p:spTree>
    <p:extLst>
      <p:ext uri="{BB962C8B-B14F-4D97-AF65-F5344CB8AC3E}">
        <p14:creationId xmlns:p14="http://schemas.microsoft.com/office/powerpoint/2010/main" val="1340590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0489-0A0F-1362-32A3-75860352E8E3}"/>
              </a:ext>
            </a:extLst>
          </p:cNvPr>
          <p:cNvSpPr>
            <a:spLocks noGrp="1"/>
          </p:cNvSpPr>
          <p:nvPr>
            <p:ph type="title"/>
          </p:nvPr>
        </p:nvSpPr>
        <p:spPr/>
        <p:txBody>
          <a:bodyPr/>
          <a:lstStyle/>
          <a:p>
            <a:r>
              <a:rPr lang="en-US" sz="4800" dirty="0"/>
              <a:t>Mat 7:26 “Everyone who hears these words of Mine and does not act on them, will be like a foolish man who built his house on the sand.” </a:t>
            </a:r>
          </a:p>
        </p:txBody>
      </p:sp>
    </p:spTree>
    <p:extLst>
      <p:ext uri="{BB962C8B-B14F-4D97-AF65-F5344CB8AC3E}">
        <p14:creationId xmlns:p14="http://schemas.microsoft.com/office/powerpoint/2010/main" val="32315386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C45CC-99DB-74B1-3FE6-AD8F656C2A91}"/>
              </a:ext>
            </a:extLst>
          </p:cNvPr>
          <p:cNvSpPr>
            <a:spLocks noGrp="1"/>
          </p:cNvSpPr>
          <p:nvPr>
            <p:ph type="title"/>
          </p:nvPr>
        </p:nvSpPr>
        <p:spPr/>
        <p:txBody>
          <a:bodyPr/>
          <a:lstStyle/>
          <a:p>
            <a:r>
              <a:rPr lang="en-US" sz="4400" dirty="0"/>
              <a:t>Reversionistic and apostate believers become deceived pawns and are called: enemies of the cross, enemies of God; contradicting the very thing they believe in, by defending and living in that illusion.</a:t>
            </a:r>
            <a:br>
              <a:rPr lang="en-US" sz="4400" dirty="0"/>
            </a:br>
            <a:br>
              <a:rPr lang="en-US" sz="4400" dirty="0"/>
            </a:br>
            <a:r>
              <a:rPr lang="en-US" sz="4400" dirty="0"/>
              <a:t>Phi 3:18-19; Jam 4:4; 1Jo2:18.</a:t>
            </a:r>
          </a:p>
        </p:txBody>
      </p:sp>
    </p:spTree>
    <p:extLst>
      <p:ext uri="{BB962C8B-B14F-4D97-AF65-F5344CB8AC3E}">
        <p14:creationId xmlns:p14="http://schemas.microsoft.com/office/powerpoint/2010/main" val="28672161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51853-BC4B-6DC3-D459-E7433B5303EA}"/>
              </a:ext>
            </a:extLst>
          </p:cNvPr>
          <p:cNvSpPr>
            <a:spLocks noGrp="1"/>
          </p:cNvSpPr>
          <p:nvPr>
            <p:ph type="title"/>
          </p:nvPr>
        </p:nvSpPr>
        <p:spPr/>
        <p:txBody>
          <a:bodyPr/>
          <a:lstStyle/>
          <a:p>
            <a:r>
              <a:rPr lang="en-US" sz="4400" dirty="0"/>
              <a:t>Phi 3:18 For many walk, of whom I often told you, and now tell you even weeping, that they are enemies of the cross of Christ, </a:t>
            </a:r>
            <a:br>
              <a:rPr lang="en-US" sz="4400" dirty="0"/>
            </a:br>
            <a:br>
              <a:rPr lang="en-US" sz="4400" dirty="0"/>
            </a:br>
            <a:r>
              <a:rPr lang="en-US" sz="4400" dirty="0"/>
              <a:t>Phi 3:19 whose end is destruction, whose god is their appetite, and whose glory is in their shame, who set their minds on earthly things. </a:t>
            </a:r>
            <a:br>
              <a:rPr lang="en-US" sz="4400" dirty="0"/>
            </a:br>
            <a:endParaRPr lang="en-US" sz="4400" dirty="0"/>
          </a:p>
        </p:txBody>
      </p:sp>
    </p:spTree>
    <p:extLst>
      <p:ext uri="{BB962C8B-B14F-4D97-AF65-F5344CB8AC3E}">
        <p14:creationId xmlns:p14="http://schemas.microsoft.com/office/powerpoint/2010/main" val="11073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8BC58-B8C0-AB75-B0FE-C9B6D9366101}"/>
              </a:ext>
            </a:extLst>
          </p:cNvPr>
          <p:cNvSpPr>
            <a:spLocks noGrp="1"/>
          </p:cNvSpPr>
          <p:nvPr>
            <p:ph type="title"/>
          </p:nvPr>
        </p:nvSpPr>
        <p:spPr/>
        <p:txBody>
          <a:bodyPr/>
          <a:lstStyle/>
          <a:p>
            <a:r>
              <a:rPr lang="en-US" sz="4000" dirty="0"/>
              <a:t>Heb 10:24  and let us consider how to </a:t>
            </a:r>
            <a:r>
              <a:rPr lang="en-US" sz="4000" u="sng" dirty="0"/>
              <a:t>stimulate one another to love </a:t>
            </a:r>
            <a:r>
              <a:rPr lang="en-US" sz="4000" dirty="0"/>
              <a:t>and good deeds, </a:t>
            </a:r>
            <a:br>
              <a:rPr lang="en-US" sz="4000" dirty="0"/>
            </a:br>
            <a:br>
              <a:rPr lang="en-US" sz="4000" dirty="0"/>
            </a:br>
            <a:r>
              <a:rPr lang="en-US" sz="4000" dirty="0"/>
              <a:t>Heb 10:25 not forsaking our own assembling together, as is the habit of some, but </a:t>
            </a:r>
            <a:r>
              <a:rPr lang="en-US" sz="4000" u="sng" dirty="0"/>
              <a:t>encouraging one another</a:t>
            </a:r>
            <a:r>
              <a:rPr lang="en-US" sz="4000" dirty="0"/>
              <a:t>; and all the more as you see the day drawing near. </a:t>
            </a:r>
            <a:br>
              <a:rPr lang="en-US" sz="4000" dirty="0"/>
            </a:br>
            <a:endParaRPr lang="en-US" sz="4000" dirty="0"/>
          </a:p>
        </p:txBody>
      </p:sp>
    </p:spTree>
    <p:extLst>
      <p:ext uri="{BB962C8B-B14F-4D97-AF65-F5344CB8AC3E}">
        <p14:creationId xmlns:p14="http://schemas.microsoft.com/office/powerpoint/2010/main" val="13238299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B7D56-6B38-E0B5-746A-CE0A8A43C435}"/>
              </a:ext>
            </a:extLst>
          </p:cNvPr>
          <p:cNvSpPr>
            <a:spLocks noGrp="1"/>
          </p:cNvSpPr>
          <p:nvPr>
            <p:ph type="title"/>
          </p:nvPr>
        </p:nvSpPr>
        <p:spPr/>
        <p:txBody>
          <a:bodyPr/>
          <a:lstStyle/>
          <a:p>
            <a:r>
              <a:rPr lang="en-US" sz="4400" dirty="0"/>
              <a:t>Jam 4:4 You adulteresses, do you not know that friendship with the world is hostility toward God? Therefore whoever wishes to be a friend of the world makes himself an enemy of God.</a:t>
            </a:r>
          </a:p>
        </p:txBody>
      </p:sp>
    </p:spTree>
    <p:extLst>
      <p:ext uri="{BB962C8B-B14F-4D97-AF65-F5344CB8AC3E}">
        <p14:creationId xmlns:p14="http://schemas.microsoft.com/office/powerpoint/2010/main" val="36504519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DB0B4-98D0-33AA-1A6A-95E231B2CC2A}"/>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0887719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en-US" sz="4400" dirty="0"/>
              <a:t>Salt &amp; Light Bible Ministries</a:t>
            </a:r>
            <a:br>
              <a:rPr lang="en-US" sz="4400" dirty="0"/>
            </a:br>
            <a:r>
              <a:rPr lang="en-US" sz="4400" dirty="0"/>
              <a:t>Help, Letters, Prayer &amp; Donations</a:t>
            </a:r>
            <a:br>
              <a:rPr lang="en-US" sz="4400" dirty="0"/>
            </a:br>
            <a:r>
              <a:rPr lang="en-US" sz="3600" dirty="0">
                <a:solidFill>
                  <a:srgbClr val="FFFF00"/>
                </a:solidFill>
              </a:rPr>
              <a:t>write</a:t>
            </a:r>
            <a:r>
              <a:rPr lang="en-US" sz="3600" dirty="0"/>
              <a:t> to us:</a:t>
            </a:r>
            <a:r>
              <a:rPr lang="en-US" sz="4000" dirty="0"/>
              <a:t>  </a:t>
            </a:r>
            <a:r>
              <a:rPr lang="en-US" sz="4000" u="sng" dirty="0">
                <a:solidFill>
                  <a:schemeClr val="hlink"/>
                </a:solidFill>
                <a:hlinkClick r:id="rId3"/>
              </a:rPr>
              <a:t>SLBM@gmail.org</a:t>
            </a:r>
            <a:br>
              <a:rPr lang="en-US" sz="4000" u="sng" dirty="0">
                <a:solidFill>
                  <a:schemeClr val="hlink"/>
                </a:solidFill>
              </a:rPr>
            </a:br>
            <a:r>
              <a:rPr lang="en-US" sz="3600" dirty="0">
                <a:solidFill>
                  <a:srgbClr val="FFFF00"/>
                </a:solidFill>
              </a:rPr>
              <a:t>visit</a:t>
            </a:r>
            <a:r>
              <a:rPr lang="en-US" sz="3600" dirty="0">
                <a:solidFill>
                  <a:schemeClr val="bg1"/>
                </a:solidFill>
              </a:rPr>
              <a:t> our website:  </a:t>
            </a:r>
            <a:r>
              <a:rPr lang="en-US" sz="4000" u="sng" dirty="0">
                <a:solidFill>
                  <a:srgbClr val="FFC000"/>
                </a:solidFill>
              </a:rPr>
              <a:t>SLBM.org</a:t>
            </a:r>
            <a:r>
              <a:rPr lang="en-US" sz="4000" dirty="0">
                <a:solidFill>
                  <a:srgbClr val="FFC000"/>
                </a:solidFill>
              </a:rPr>
              <a:t>  -</a:t>
            </a:r>
            <a:r>
              <a:rPr lang="en-US" sz="3600" dirty="0">
                <a:solidFill>
                  <a:schemeClr val="hlink"/>
                </a:solidFill>
              </a:rPr>
              <a:t>*</a:t>
            </a:r>
            <a:r>
              <a:rPr lang="en-US" sz="3600" dirty="0" err="1">
                <a:solidFill>
                  <a:schemeClr val="hlink"/>
                </a:solidFill>
              </a:rPr>
              <a:t>paypal</a:t>
            </a:r>
            <a:br>
              <a:rPr lang="en-US" sz="4000" dirty="0">
                <a:solidFill>
                  <a:schemeClr val="hlink"/>
                </a:solidFill>
              </a:rPr>
            </a:br>
            <a:r>
              <a:rPr lang="en-US" sz="3200" dirty="0">
                <a:solidFill>
                  <a:srgbClr val="FFFF00"/>
                </a:solidFill>
              </a:rPr>
              <a:t>watch</a:t>
            </a:r>
            <a:r>
              <a:rPr lang="en-US" sz="3200" dirty="0"/>
              <a:t> on YouTube @</a:t>
            </a:r>
            <a:r>
              <a:rPr lang="en-US" sz="2800" dirty="0"/>
              <a:t>SaltandLightBibleMinistries</a:t>
            </a:r>
            <a:br>
              <a:rPr lang="en-US" sz="2800" dirty="0"/>
            </a:br>
            <a:r>
              <a:rPr lang="en-US" sz="3600" dirty="0"/>
              <a:t>or </a:t>
            </a:r>
            <a:r>
              <a:rPr lang="en-US" sz="3600" dirty="0">
                <a:solidFill>
                  <a:srgbClr val="FFFF00"/>
                </a:solidFill>
              </a:rPr>
              <a:t>mail</a:t>
            </a:r>
            <a:r>
              <a:rPr lang="en-US" sz="3600" dirty="0"/>
              <a:t>: </a:t>
            </a:r>
            <a:br>
              <a:rPr lang="en-US" sz="3600" dirty="0"/>
            </a:br>
            <a:r>
              <a:rPr lang="en-US" sz="3600" dirty="0"/>
              <a:t>          Salt and Light Bible Ministries</a:t>
            </a:r>
            <a:br>
              <a:rPr lang="en-US" sz="3600" dirty="0"/>
            </a:br>
            <a:r>
              <a:rPr lang="en-US" sz="3600" dirty="0"/>
              <a:t>           </a:t>
            </a:r>
            <a:r>
              <a:rPr lang="en-US" sz="3200" dirty="0"/>
              <a:t>c/o Pastor Jason Kauranen</a:t>
            </a:r>
            <a:br>
              <a:rPr lang="en-US" sz="3200" dirty="0"/>
            </a:br>
            <a:br>
              <a:rPr lang="en-US" sz="3600" dirty="0"/>
            </a:br>
            <a:r>
              <a:rPr lang="en-US" sz="2800" dirty="0"/>
              <a:t>2 Dianne Drive                      or     44A Troy Street</a:t>
            </a:r>
            <a:br>
              <a:rPr lang="en-US" sz="2800" dirty="0"/>
            </a:br>
            <a:r>
              <a:rPr lang="en-US" sz="2800" dirty="0"/>
              <a:t>East Wareham, Ma 02538            Fall River, Ma 02720</a:t>
            </a:r>
            <a:endParaRP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323C0-0F6E-1C59-F91D-3ACBF6E083F7}"/>
              </a:ext>
            </a:extLst>
          </p:cNvPr>
          <p:cNvSpPr>
            <a:spLocks noGrp="1"/>
          </p:cNvSpPr>
          <p:nvPr>
            <p:ph type="title"/>
          </p:nvPr>
        </p:nvSpPr>
        <p:spPr/>
        <p:txBody>
          <a:bodyPr/>
          <a:lstStyle/>
          <a:p>
            <a:r>
              <a:rPr lang="en-US" sz="4000" dirty="0"/>
              <a:t>Stimulate one another – </a:t>
            </a:r>
            <a:r>
              <a:rPr lang="en-US" sz="4000" i="1" dirty="0" err="1"/>
              <a:t>paroxysmos</a:t>
            </a:r>
            <a:r>
              <a:rPr lang="en-US" sz="4000" dirty="0"/>
              <a:t> – (G3948 </a:t>
            </a:r>
            <a:r>
              <a:rPr lang="en-US" sz="4000" dirty="0" err="1"/>
              <a:t>pah</a:t>
            </a:r>
            <a:r>
              <a:rPr lang="en-US" sz="4000" dirty="0"/>
              <a:t>-</a:t>
            </a:r>
            <a:r>
              <a:rPr lang="en-US" sz="4000" dirty="0" err="1"/>
              <a:t>rox</a:t>
            </a:r>
            <a:r>
              <a:rPr lang="en-US" sz="4000" dirty="0"/>
              <a:t>-</a:t>
            </a:r>
            <a:r>
              <a:rPr lang="en-US" sz="4000" dirty="0" err="1"/>
              <a:t>oos</a:t>
            </a:r>
            <a:r>
              <a:rPr lang="en-US" sz="4000" dirty="0"/>
              <a:t>-MOS) </a:t>
            </a:r>
            <a:br>
              <a:rPr lang="en-US" sz="4000" dirty="0"/>
            </a:br>
            <a:br>
              <a:rPr lang="en-US" sz="4000" dirty="0"/>
            </a:br>
            <a:r>
              <a:rPr lang="en-US" sz="4000" dirty="0"/>
              <a:t>= incitement or dispute,</a:t>
            </a:r>
            <a:br>
              <a:rPr lang="en-US" sz="4000" dirty="0"/>
            </a:br>
            <a:r>
              <a:rPr lang="en-US" sz="4000" dirty="0"/>
              <a:t> </a:t>
            </a:r>
            <a:br>
              <a:rPr lang="en-US" sz="4000" dirty="0"/>
            </a:br>
            <a:r>
              <a:rPr lang="en-US" sz="4000" dirty="0"/>
              <a:t>= stir up or provoke; contention (to good);</a:t>
            </a:r>
            <a:br>
              <a:rPr lang="en-US" sz="4000" dirty="0"/>
            </a:br>
            <a:br>
              <a:rPr lang="en-US" sz="4000" dirty="0"/>
            </a:br>
            <a:r>
              <a:rPr lang="en-US" sz="4000" dirty="0"/>
              <a:t>* a provocation which literally jabs someone so they "must" respond. </a:t>
            </a:r>
            <a:br>
              <a:rPr lang="en-US" sz="4400" dirty="0"/>
            </a:br>
            <a:endParaRPr lang="en-US" sz="4400" dirty="0"/>
          </a:p>
        </p:txBody>
      </p:sp>
    </p:spTree>
    <p:extLst>
      <p:ext uri="{BB962C8B-B14F-4D97-AF65-F5344CB8AC3E}">
        <p14:creationId xmlns:p14="http://schemas.microsoft.com/office/powerpoint/2010/main" val="1432011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71419-2755-087F-05E9-BC86ED02BD9E}"/>
              </a:ext>
            </a:extLst>
          </p:cNvPr>
          <p:cNvSpPr>
            <a:spLocks noGrp="1"/>
          </p:cNvSpPr>
          <p:nvPr>
            <p:ph type="title"/>
          </p:nvPr>
        </p:nvSpPr>
        <p:spPr/>
        <p:txBody>
          <a:bodyPr/>
          <a:lstStyle/>
          <a:p>
            <a:r>
              <a:rPr lang="en-US" sz="4400" dirty="0"/>
              <a:t>‘Stimulate one another’ </a:t>
            </a:r>
            <a:br>
              <a:rPr lang="en-US" sz="4400" dirty="0"/>
            </a:br>
            <a:br>
              <a:rPr lang="en-US" sz="4400" dirty="0"/>
            </a:br>
            <a:r>
              <a:rPr lang="en-US" sz="4400" dirty="0"/>
              <a:t>– Used here, this phrase refers to a mutual activity, one in which believers encourage one another in ‘agape’ love and good deeds; which has to do with an active relationship to another! </a:t>
            </a:r>
          </a:p>
        </p:txBody>
      </p:sp>
    </p:spTree>
    <p:extLst>
      <p:ext uri="{BB962C8B-B14F-4D97-AF65-F5344CB8AC3E}">
        <p14:creationId xmlns:p14="http://schemas.microsoft.com/office/powerpoint/2010/main" val="721376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E7B24-7A1C-E3FB-5835-52D2ACB3A2A0}"/>
              </a:ext>
            </a:extLst>
          </p:cNvPr>
          <p:cNvSpPr>
            <a:spLocks noGrp="1"/>
          </p:cNvSpPr>
          <p:nvPr>
            <p:ph type="title"/>
          </p:nvPr>
        </p:nvSpPr>
        <p:spPr/>
        <p:txBody>
          <a:bodyPr/>
          <a:lstStyle/>
          <a:p>
            <a:r>
              <a:rPr lang="en-US" sz="4400" dirty="0"/>
              <a:t>‘habit’ – </a:t>
            </a:r>
            <a:r>
              <a:rPr lang="en-US" sz="4400" i="1" dirty="0"/>
              <a:t>ethos</a:t>
            </a:r>
            <a:r>
              <a:rPr lang="en-US" sz="4400" dirty="0"/>
              <a:t> – (G1485 EH-</a:t>
            </a:r>
            <a:r>
              <a:rPr lang="en-US" sz="4400" dirty="0" err="1"/>
              <a:t>thos</a:t>
            </a:r>
            <a:r>
              <a:rPr lang="en-US" sz="4400" dirty="0"/>
              <a:t>)</a:t>
            </a:r>
            <a:br>
              <a:rPr lang="en-US" sz="4400" dirty="0"/>
            </a:br>
            <a:r>
              <a:rPr lang="en-US" sz="4400" dirty="0"/>
              <a:t> = custom or behavior based </a:t>
            </a:r>
            <a:br>
              <a:rPr lang="en-US" sz="4400" dirty="0"/>
            </a:br>
            <a:r>
              <a:rPr lang="en-US" sz="4400" dirty="0"/>
              <a:t>on tradition.</a:t>
            </a:r>
            <a:br>
              <a:rPr lang="en-US" sz="4400" dirty="0"/>
            </a:br>
            <a:r>
              <a:rPr lang="en-US" sz="4400" dirty="0"/>
              <a:t>= a usage prescribed by law; </a:t>
            </a:r>
            <a:br>
              <a:rPr lang="en-US" sz="4400" dirty="0"/>
            </a:br>
            <a:r>
              <a:rPr lang="en-US" sz="4400" dirty="0"/>
              <a:t>= manner or habit</a:t>
            </a:r>
            <a:br>
              <a:rPr lang="en-US" sz="4400" dirty="0"/>
            </a:br>
            <a:br>
              <a:rPr lang="en-US" sz="4400" dirty="0"/>
            </a:br>
            <a:r>
              <a:rPr lang="en-US" sz="4400" dirty="0"/>
              <a:t>*Personal routines that through repetition become recognized actions. </a:t>
            </a:r>
            <a:br>
              <a:rPr lang="en-US" sz="4400" dirty="0"/>
            </a:br>
            <a:endParaRPr lang="en-US" sz="4400" dirty="0"/>
          </a:p>
        </p:txBody>
      </p:sp>
    </p:spTree>
    <p:extLst>
      <p:ext uri="{BB962C8B-B14F-4D97-AF65-F5344CB8AC3E}">
        <p14:creationId xmlns:p14="http://schemas.microsoft.com/office/powerpoint/2010/main" val="947112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A34C9-6B29-381C-BCFD-F4E673B06FA5}"/>
              </a:ext>
            </a:extLst>
          </p:cNvPr>
          <p:cNvSpPr>
            <a:spLocks noGrp="1"/>
          </p:cNvSpPr>
          <p:nvPr>
            <p:ph type="title"/>
          </p:nvPr>
        </p:nvSpPr>
        <p:spPr/>
        <p:txBody>
          <a:bodyPr/>
          <a:lstStyle/>
          <a:p>
            <a:r>
              <a:rPr lang="en-US" sz="4400" dirty="0"/>
              <a:t>1Pe 5:8 Be of sober spirit, </a:t>
            </a:r>
            <a:br>
              <a:rPr lang="en-US" sz="4400" dirty="0"/>
            </a:br>
            <a:r>
              <a:rPr lang="en-US" sz="4400" dirty="0"/>
              <a:t>be on the alert. Your adversary, the devil, prowls around like </a:t>
            </a:r>
            <a:br>
              <a:rPr lang="en-US" sz="4400" dirty="0"/>
            </a:br>
            <a:r>
              <a:rPr lang="en-US" sz="4400" dirty="0"/>
              <a:t>a roaring lion, seeking someone </a:t>
            </a:r>
            <a:br>
              <a:rPr lang="en-US" sz="4400" dirty="0"/>
            </a:br>
            <a:r>
              <a:rPr lang="en-US" sz="4400" dirty="0"/>
              <a:t>to devour. </a:t>
            </a:r>
          </a:p>
        </p:txBody>
      </p:sp>
    </p:spTree>
    <p:extLst>
      <p:ext uri="{BB962C8B-B14F-4D97-AF65-F5344CB8AC3E}">
        <p14:creationId xmlns:p14="http://schemas.microsoft.com/office/powerpoint/2010/main" val="353325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F29AE-10D3-DA20-E00A-D31E3EAB5BD8}"/>
              </a:ext>
            </a:extLst>
          </p:cNvPr>
          <p:cNvSpPr>
            <a:spLocks noGrp="1"/>
          </p:cNvSpPr>
          <p:nvPr>
            <p:ph type="title"/>
          </p:nvPr>
        </p:nvSpPr>
        <p:spPr/>
        <p:txBody>
          <a:bodyPr/>
          <a:lstStyle/>
          <a:p>
            <a:r>
              <a:rPr lang="en-US" sz="4000" dirty="0"/>
              <a:t>1Ti 4:1 But the Spirit explicitly says that in later times some will fall away from the faith, paying attention to deceitful spirits and doctrines of demons, </a:t>
            </a:r>
            <a:br>
              <a:rPr lang="en-US" sz="4000" dirty="0"/>
            </a:br>
            <a:br>
              <a:rPr lang="en-US" sz="4000" dirty="0"/>
            </a:br>
            <a:r>
              <a:rPr lang="en-US" sz="4000" dirty="0"/>
              <a:t>1Ti 4:2 by means of the hypocrisy of liars seared in their own conscience as with a branding iron, </a:t>
            </a:r>
            <a:br>
              <a:rPr lang="en-US" sz="4000" dirty="0"/>
            </a:br>
            <a:endParaRPr lang="en-US" sz="4000" dirty="0"/>
          </a:p>
        </p:txBody>
      </p:sp>
    </p:spTree>
    <p:extLst>
      <p:ext uri="{BB962C8B-B14F-4D97-AF65-F5344CB8AC3E}">
        <p14:creationId xmlns:p14="http://schemas.microsoft.com/office/powerpoint/2010/main" val="106680877"/>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9170</TotalTime>
  <Words>1765</Words>
  <Application>Microsoft Office PowerPoint</Application>
  <PresentationFormat>On-screen Show (4:3)</PresentationFormat>
  <Paragraphs>41</Paragraphs>
  <Slides>42</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Arial</vt:lpstr>
      <vt:lpstr>Times New Roman</vt:lpstr>
      <vt:lpstr>Default Design</vt:lpstr>
      <vt:lpstr>Please respect the Word of God as it is being taught by  shutting off all cell phones and electronics, giving your undivided attention while service is in session.  Thank you! SLBM</vt:lpstr>
      <vt:lpstr>Salt and Light Bible Ministries  ‘A Daily Cross with Thee’ # 075   The Spiritual Illusions Only Lead to Deception from the Truth In Christ.   Pastor Jason Kauranen Sunday June 21, 2026 </vt:lpstr>
      <vt:lpstr>Rebound - 1John 1:9 states,   “ If we confess our sins,  He is faithful and righteous to forgive us our sins and to cleanse us from all unrighteousness”. </vt:lpstr>
      <vt:lpstr>Heb 10:24  and let us consider how to stimulate one another to love and good deeds,   Heb 10:25 not forsaking our own assembling together, as is the habit of some, but encouraging one another; and all the more as you see the day drawing near.  </vt:lpstr>
      <vt:lpstr>Stimulate one another – paroxysmos – (G3948 pah-rox-oos-MOS)   = incitement or dispute,   = stir up or provoke; contention (to good);  * a provocation which literally jabs someone so they "must" respond.  </vt:lpstr>
      <vt:lpstr>‘Stimulate one another’   – Used here, this phrase refers to a mutual activity, one in which believers encourage one another in ‘agape’ love and good deeds; which has to do with an active relationship to another! </vt:lpstr>
      <vt:lpstr>‘habit’ – ethos – (G1485 EH-thos)  = custom or behavior based  on tradition. = a usage prescribed by law;  = manner or habit  *Personal routines that through repetition become recognized actions.  </vt:lpstr>
      <vt:lpstr>1Pe 5:8 Be of sober spirit,  be on the alert. Your adversary, the devil, prowls around like  a roaring lion, seeking someone  to devour. </vt:lpstr>
      <vt:lpstr>1Ti 4:1 But the Spirit explicitly says that in later times some will fall away from the faith, paying attention to deceitful spirits and doctrines of demons,   1Ti 4:2 by means of the hypocrisy of liars seared in their own conscience as with a branding iron,  </vt:lpstr>
      <vt:lpstr>1Ti 4:6 In pointing out these things to the brethren, you will be a good servant of Christ Jesus, constantly nourished on the words of the faith and of the  sound doctrine which you have been following. </vt:lpstr>
      <vt:lpstr>Col 2:2 that their hearts may be encouraged, having been knit together in love, and attaining to all the wealth that comes from the full assurance of understanding, resulting in a true knowledge of God’s mystery, that is,  Christ Himself, </vt:lpstr>
      <vt:lpstr>Col 2:3 in whom are hidden all the treasures of wisdom and knowledge.   Col 2:4 I say this so that no one will delude you with persuasive argument. </vt:lpstr>
      <vt:lpstr>Col 2:23 These are matters which have, to be sure, the appearance of wisdom in self-made religion and self-abasement and severe treatment of the body, but are of no value against fleshly indulgence. </vt:lpstr>
      <vt:lpstr>Col 3:2 Set your mind on the things above, not on the things that are on earth.   Col 3:3 For you have died and your life is hidden with Christ in God.  </vt:lpstr>
      <vt:lpstr>“hidden” – apokruphos –  (G614 a-PO-kroo-fos)  = kept secret or treasured;  to hide   *Stored away as a treasure for the one who seeks </vt:lpstr>
      <vt:lpstr>Col 3:4 When Christ, who is our life, is revealed, then you also will be revealed with  Him in glory. </vt:lpstr>
      <vt:lpstr>Col 3:24 a knowing that from the Lord you will receive the reward of the inheritance….  Col 3:24b It is the Lord Christ whom you serve.   Our focus and main objective!!!!  </vt:lpstr>
      <vt:lpstr>Col 3:25 For he who does wrong will receive the consequences of the wrong which he has done, and that without partiality. </vt:lpstr>
      <vt:lpstr>1. Who Jesus Is:   Colossians 2:9 declares that in Christ, all the fullness of the Deity lives in bodily form.   1 John 1:1–3 describes Jesus as the Word of life who was with the Father and was physically manifested to humanity.  </vt:lpstr>
      <vt:lpstr>2. Victory Over Sin:   In Col 2:13–15, Paul writes that God forgave us all our trespasses and triumphed over the spiritual powers of darkness through the cross.   1 John 1:7 assures believers that the blood of Jesus cleanses us from all sin. </vt:lpstr>
      <vt:lpstr>3. Warnings Against Deception:   In Col 2:8, Paul warns the Colossians against being “taken captive” by human tradition and deceptive philosophy. In 1Jo 1:6, John warns his readers against self-deception and claiming to have fellowship with God while walking in darkness. </vt:lpstr>
      <vt:lpstr>4. Walking in the Light:   Col 2:6–7 exhorts believers to continue being rooted and built up in Christ.    1Jo 1:7–9, which calls believers to walk in the Light as He Himself is in the light, bringing sins before God in honest confession.  </vt:lpstr>
      <vt:lpstr>A. The Source of Deception  Paul warns against "hollow  and deceptive philosophy" driven by human traditions and worldly principles rather than truth  In Christ. (Col 2:8) </vt:lpstr>
      <vt:lpstr>(cont. A. The Source of Deception)   John warns against self-deception regarding one's own moral standing, a depiction between defilement and purity. The danger is thinking you have fellowship with God, while harboring sin in the darkness where your spiritual life is dead, (1Jo 1:6,8). </vt:lpstr>
      <vt:lpstr>B. The Target of the Warning  Col 2: Focuses on the danger of being "taken captive" by others' rules and persuasive arguments.  The warning is: Do not let others dictate your faith. Be careful what you listen to (hear), be careful what you see (optics) … don’t keep the company of liars and deceivers. </vt:lpstr>
      <vt:lpstr>1Jo 1: Focuses on the danger of making yourself and God a liar by claiming to be without sin.   The warning is: Do not lie to yourself about your condition, but if you fall, deal with it appropriately and live in Your position In Christ. </vt:lpstr>
      <vt:lpstr>C. The Solution / Response  Col 2:2,9 Points to Christ being ALL sufficiency.   Because ALL believers are fully complete In Him, they should reject ALL man-made regulations, that places themselves outside the  divine plan of God.  </vt:lpstr>
      <vt:lpstr>1 John 1:7, 9 Points to the necessity of confession.   Walking in the Light means acknowledging the reality of sin and trusting God’s faithfulness  to forgive.  BE accountable and judge ourselves rightly. </vt:lpstr>
      <vt:lpstr>1Jo 1:6 If we say that we have fellowship with Him and yet walk in the darkness, we lie and do not practice the truth; </vt:lpstr>
      <vt:lpstr>1Jo 1:7 but if we walk in the Light as He Himself is in the Light, we have fellowship with one another, and the blood of Jesus His Son cleanses us  from all sin.</vt:lpstr>
      <vt:lpstr>1Jo 1:8 If we say that we have no sin, we are deceiving ourselves and the truth is not in us. </vt:lpstr>
      <vt:lpstr>Koine Greek Conditional Clauses  First-class: Assumes the premise is true for the sake of argument ("If... and it is true").  Second-class: Contrary-to-fact ("If... but it is not").  </vt:lpstr>
      <vt:lpstr>Third-class: Hypothetical, potential, or contingent on the volition of the listener ("If... maybe yes, maybe no") to probability.  Fourth-class: A highly improbable hypothetical (rare in the NT).  </vt:lpstr>
      <vt:lpstr>An illusion = a state or fact of being deceived, a misconception or false impression, in which the perception fails to give the true character of the object that is perceived. </vt:lpstr>
      <vt:lpstr>Evil, in the form of the depravity of man, will take any good invention or doctrine and turn it on its head to be used for personal gain or greed through a false system  (cosmic system thinking). </vt:lpstr>
      <vt:lpstr>Mat 7:27 The rain fell, and the floods came, and the winds blew and slammed against that house; and it fell⁠ - and great was its fall.”</vt:lpstr>
      <vt:lpstr>Mat 7:26 “Everyone who hears these words of Mine and does not act on them, will be like a foolish man who built his house on the sand.” </vt:lpstr>
      <vt:lpstr>Reversionistic and apostate believers become deceived pawns and are called: enemies of the cross, enemies of God; contradicting the very thing they believe in, by defending and living in that illusion.  Phi 3:18-19; Jam 4:4; 1Jo2:18.</vt:lpstr>
      <vt:lpstr>Phi 3:18 For many walk, of whom I often told you, and now tell you even weeping, that they are enemies of the cross of Christ,   Phi 3:19 whose end is destruction, whose god is their appetite, and whose glory is in their shame, who set their minds on earthly things.  </vt:lpstr>
      <vt:lpstr>Jam 4:4 You adulteresses, do you not know that friendship with the world is hostility toward God? Therefore whoever wishes to be a friend of the world makes himself an enemy of God.</vt:lpstr>
      <vt:lpstr>PowerPoint Presentation</vt:lpstr>
      <vt:lpstr>Salt &amp; Light Bible Ministries Help, Letters, Prayer &amp; Donations write to us:  SLBM@gmail.org visit our website:  SLBM.org  -*paypal watch on YouTube @SaltandLightBibleMinistries or mail:            Salt and Light Bible Ministries            c/o Pastor Jason Kauranen  2 Dianne Drive                      or     44A Troy Street East Wareham, Ma 02538            Fall River, Ma 02720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RMBM</dc:creator>
  <cp:lastModifiedBy>Pastor Jason Kauranen</cp:lastModifiedBy>
  <cp:revision>3</cp:revision>
  <dcterms:created xsi:type="dcterms:W3CDTF">2016-07-31T13:32:40Z</dcterms:created>
  <dcterms:modified xsi:type="dcterms:W3CDTF">2026-06-21T02:08:39Z</dcterms:modified>
</cp:coreProperties>
</file>