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7"/>
  </p:notesMasterIdLst>
  <p:sldIdLst>
    <p:sldId id="295" r:id="rId2"/>
    <p:sldId id="256" r:id="rId3"/>
    <p:sldId id="294" r:id="rId4"/>
    <p:sldId id="490" r:id="rId5"/>
    <p:sldId id="534" r:id="rId6"/>
    <p:sldId id="517" r:id="rId7"/>
    <p:sldId id="518" r:id="rId8"/>
    <p:sldId id="521" r:id="rId9"/>
    <p:sldId id="533" r:id="rId10"/>
    <p:sldId id="535" r:id="rId11"/>
    <p:sldId id="525" r:id="rId12"/>
    <p:sldId id="526" r:id="rId13"/>
    <p:sldId id="527" r:id="rId14"/>
    <p:sldId id="528" r:id="rId15"/>
    <p:sldId id="529" r:id="rId16"/>
    <p:sldId id="530" r:id="rId17"/>
    <p:sldId id="531" r:id="rId18"/>
    <p:sldId id="537" r:id="rId19"/>
    <p:sldId id="538" r:id="rId20"/>
    <p:sldId id="539" r:id="rId21"/>
    <p:sldId id="540" r:id="rId22"/>
    <p:sldId id="541" r:id="rId23"/>
    <p:sldId id="542" r:id="rId24"/>
    <p:sldId id="543" r:id="rId25"/>
    <p:sldId id="544" r:id="rId26"/>
    <p:sldId id="545" r:id="rId27"/>
    <p:sldId id="522" r:id="rId28"/>
    <p:sldId id="523" r:id="rId29"/>
    <p:sldId id="536" r:id="rId30"/>
    <p:sldId id="549" r:id="rId31"/>
    <p:sldId id="546" r:id="rId32"/>
    <p:sldId id="547" r:id="rId33"/>
    <p:sldId id="548" r:id="rId34"/>
    <p:sldId id="532" r:id="rId35"/>
    <p:sldId id="293" r:id="rId36"/>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4" autoAdjust="0"/>
    <p:restoredTop sz="94718"/>
  </p:normalViewPr>
  <p:slideViewPr>
    <p:cSldViewPr snapToGrid="0">
      <p:cViewPr varScale="1">
        <p:scale>
          <a:sx n="87" d="100"/>
          <a:sy n="87" d="100"/>
        </p:scale>
        <p:origin x="350" y="86"/>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59"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redo custSel addSld delSld modSld sldOrd">
      <pc:chgData name="Pastor Jason Kauranen" userId="e0c3930084765aaa" providerId="LiveId" clId="{A438F859-A371-4CA2-BA51-2B86427404E9}" dt="2026-07-26T11:43:57.349" v="9797" actId="20577"/>
      <pc:docMkLst>
        <pc:docMk/>
      </pc:docMkLst>
      <pc:sldChg chg="modSp mod setBg">
        <pc:chgData name="Pastor Jason Kauranen" userId="e0c3930084765aaa" providerId="LiveId" clId="{A438F859-A371-4CA2-BA51-2B86427404E9}" dt="2026-07-26T11:13:17.306" v="9721" actId="20577"/>
        <pc:sldMkLst>
          <pc:docMk/>
          <pc:sldMk cId="0" sldId="256"/>
        </pc:sldMkLst>
        <pc:spChg chg="mod">
          <ac:chgData name="Pastor Jason Kauranen" userId="e0c3930084765aaa" providerId="LiveId" clId="{A438F859-A371-4CA2-BA51-2B86427404E9}" dt="2026-07-26T11:13:17.306" v="9721" actId="20577"/>
          <ac:spMkLst>
            <pc:docMk/>
            <pc:sldMk cId="0" sldId="256"/>
            <ac:spMk id="85" creationId="{00000000-0000-0000-0000-000000000000}"/>
          </ac:spMkLst>
        </pc:spChg>
      </pc:sldChg>
      <pc:sldChg chg="modSp mod">
        <pc:chgData name="Pastor Jason Kauranen" userId="e0c3930084765aaa" providerId="LiveId" clId="{A438F859-A371-4CA2-BA51-2B86427404E9}" dt="2026-07-15T20:41:38.949" v="8716" actId="20577"/>
        <pc:sldMkLst>
          <pc:docMk/>
          <pc:sldMk cId="0" sldId="293"/>
        </pc:sldMkLst>
        <pc:spChg chg="mod">
          <ac:chgData name="Pastor Jason Kauranen" userId="e0c3930084765aaa" providerId="LiveId" clId="{A438F859-A371-4CA2-BA51-2B86427404E9}" dt="2026-07-15T20:41:38.949" v="8716" actId="20577"/>
          <ac:spMkLst>
            <pc:docMk/>
            <pc:sldMk cId="0" sldId="293"/>
            <ac:spMk id="272" creationId="{00000000-0000-0000-0000-000000000000}"/>
          </ac:spMkLst>
        </pc:spChg>
      </pc:sldChg>
      <pc:sldChg chg="modSp new mod">
        <pc:chgData name="Pastor Jason Kauranen" userId="e0c3930084765aaa" providerId="LiveId" clId="{A438F859-A371-4CA2-BA51-2B86427404E9}" dt="2026-07-19T10:56:49.207" v="8900" actId="114"/>
        <pc:sldMkLst>
          <pc:docMk/>
          <pc:sldMk cId="1334083740" sldId="490"/>
        </pc:sldMkLst>
        <pc:spChg chg="mod">
          <ac:chgData name="Pastor Jason Kauranen" userId="e0c3930084765aaa" providerId="LiveId" clId="{A438F859-A371-4CA2-BA51-2B86427404E9}" dt="2026-07-19T10:56:49.207" v="8900" actId="114"/>
          <ac:spMkLst>
            <pc:docMk/>
            <pc:sldMk cId="1334083740" sldId="490"/>
            <ac:spMk id="2" creationId="{F25563EC-52AE-0C90-7F92-BEC759AA5564}"/>
          </ac:spMkLst>
        </pc:spChg>
      </pc:sldChg>
      <pc:sldChg chg="modSp new del mod">
        <pc:chgData name="Pastor Jason Kauranen" userId="e0c3930084765aaa" providerId="LiveId" clId="{A438F859-A371-4CA2-BA51-2B86427404E9}" dt="2026-07-26T10:03:34.863" v="9531" actId="47"/>
        <pc:sldMkLst>
          <pc:docMk/>
          <pc:sldMk cId="1820244256" sldId="503"/>
        </pc:sldMkLst>
      </pc:sldChg>
      <pc:sldChg chg="modSp new del mod">
        <pc:chgData name="Pastor Jason Kauranen" userId="e0c3930084765aaa" providerId="LiveId" clId="{A438F859-A371-4CA2-BA51-2B86427404E9}" dt="2026-07-26T10:03:38.935" v="9533" actId="47"/>
        <pc:sldMkLst>
          <pc:docMk/>
          <pc:sldMk cId="2396960853" sldId="504"/>
        </pc:sldMkLst>
      </pc:sldChg>
      <pc:sldChg chg="modSp new del mod">
        <pc:chgData name="Pastor Jason Kauranen" userId="e0c3930084765aaa" providerId="LiveId" clId="{A438F859-A371-4CA2-BA51-2B86427404E9}" dt="2026-07-26T10:03:39.923" v="9534" actId="47"/>
        <pc:sldMkLst>
          <pc:docMk/>
          <pc:sldMk cId="832733380" sldId="505"/>
        </pc:sldMkLst>
      </pc:sldChg>
      <pc:sldChg chg="modSp new del mod">
        <pc:chgData name="Pastor Jason Kauranen" userId="e0c3930084765aaa" providerId="LiveId" clId="{A438F859-A371-4CA2-BA51-2B86427404E9}" dt="2026-07-26T10:03:40.951" v="9535" actId="47"/>
        <pc:sldMkLst>
          <pc:docMk/>
          <pc:sldMk cId="3424499136" sldId="506"/>
        </pc:sldMkLst>
      </pc:sldChg>
      <pc:sldChg chg="modSp new del mod">
        <pc:chgData name="Pastor Jason Kauranen" userId="e0c3930084765aaa" providerId="LiveId" clId="{A438F859-A371-4CA2-BA51-2B86427404E9}" dt="2026-07-26T10:03:43.201" v="9536" actId="47"/>
        <pc:sldMkLst>
          <pc:docMk/>
          <pc:sldMk cId="3953307290" sldId="507"/>
        </pc:sldMkLst>
      </pc:sldChg>
      <pc:sldChg chg="modSp new del mod">
        <pc:chgData name="Pastor Jason Kauranen" userId="e0c3930084765aaa" providerId="LiveId" clId="{A438F859-A371-4CA2-BA51-2B86427404E9}" dt="2026-07-26T10:03:44.669" v="9537" actId="47"/>
        <pc:sldMkLst>
          <pc:docMk/>
          <pc:sldMk cId="3543907717" sldId="509"/>
        </pc:sldMkLst>
      </pc:sldChg>
      <pc:sldChg chg="modSp new del mod">
        <pc:chgData name="Pastor Jason Kauranen" userId="e0c3930084765aaa" providerId="LiveId" clId="{A438F859-A371-4CA2-BA51-2B86427404E9}" dt="2026-07-26T10:03:45.636" v="9538" actId="47"/>
        <pc:sldMkLst>
          <pc:docMk/>
          <pc:sldMk cId="1651313389" sldId="510"/>
        </pc:sldMkLst>
      </pc:sldChg>
      <pc:sldChg chg="modSp new del mod">
        <pc:chgData name="Pastor Jason Kauranen" userId="e0c3930084765aaa" providerId="LiveId" clId="{A438F859-A371-4CA2-BA51-2B86427404E9}" dt="2026-07-26T10:03:53.793" v="9539" actId="47"/>
        <pc:sldMkLst>
          <pc:docMk/>
          <pc:sldMk cId="838884598" sldId="511"/>
        </pc:sldMkLst>
      </pc:sldChg>
      <pc:sldChg chg="modSp new del mod">
        <pc:chgData name="Pastor Jason Kauranen" userId="e0c3930084765aaa" providerId="LiveId" clId="{A438F859-A371-4CA2-BA51-2B86427404E9}" dt="2026-07-26T10:03:55.989" v="9540" actId="47"/>
        <pc:sldMkLst>
          <pc:docMk/>
          <pc:sldMk cId="2019346115" sldId="512"/>
        </pc:sldMkLst>
      </pc:sldChg>
      <pc:sldChg chg="modSp new del mod">
        <pc:chgData name="Pastor Jason Kauranen" userId="e0c3930084765aaa" providerId="LiveId" clId="{A438F859-A371-4CA2-BA51-2B86427404E9}" dt="2026-07-26T10:03:58.217" v="9541" actId="47"/>
        <pc:sldMkLst>
          <pc:docMk/>
          <pc:sldMk cId="2926474799" sldId="513"/>
        </pc:sldMkLst>
      </pc:sldChg>
      <pc:sldChg chg="modSp new del mod">
        <pc:chgData name="Pastor Jason Kauranen" userId="e0c3930084765aaa" providerId="LiveId" clId="{A438F859-A371-4CA2-BA51-2B86427404E9}" dt="2026-07-26T10:03:59.391" v="9542" actId="47"/>
        <pc:sldMkLst>
          <pc:docMk/>
          <pc:sldMk cId="3524125087" sldId="514"/>
        </pc:sldMkLst>
      </pc:sldChg>
      <pc:sldChg chg="modSp new del mod">
        <pc:chgData name="Pastor Jason Kauranen" userId="e0c3930084765aaa" providerId="LiveId" clId="{A438F859-A371-4CA2-BA51-2B86427404E9}" dt="2026-07-26T10:04:01.949" v="9543" actId="47"/>
        <pc:sldMkLst>
          <pc:docMk/>
          <pc:sldMk cId="2515784355" sldId="515"/>
        </pc:sldMkLst>
      </pc:sldChg>
      <pc:sldChg chg="modSp new del mod">
        <pc:chgData name="Pastor Jason Kauranen" userId="e0c3930084765aaa" providerId="LiveId" clId="{A438F859-A371-4CA2-BA51-2B86427404E9}" dt="2026-07-26T10:04:04.584" v="9544" actId="47"/>
        <pc:sldMkLst>
          <pc:docMk/>
          <pc:sldMk cId="1301676669" sldId="516"/>
        </pc:sldMkLst>
      </pc:sldChg>
      <pc:sldChg chg="modSp new mod">
        <pc:chgData name="Pastor Jason Kauranen" userId="e0c3930084765aaa" providerId="LiveId" clId="{A438F859-A371-4CA2-BA51-2B86427404E9}" dt="2026-07-26T11:43:57.349" v="9797" actId="20577"/>
        <pc:sldMkLst>
          <pc:docMk/>
          <pc:sldMk cId="2752099737" sldId="517"/>
        </pc:sldMkLst>
        <pc:spChg chg="mod">
          <ac:chgData name="Pastor Jason Kauranen" userId="e0c3930084765aaa" providerId="LiveId" clId="{A438F859-A371-4CA2-BA51-2B86427404E9}" dt="2026-07-26T11:43:57.349" v="9797" actId="20577"/>
          <ac:spMkLst>
            <pc:docMk/>
            <pc:sldMk cId="2752099737" sldId="517"/>
            <ac:spMk id="2" creationId="{74319AF5-8AF2-B75F-F031-D13EACF0D177}"/>
          </ac:spMkLst>
        </pc:spChg>
      </pc:sldChg>
      <pc:sldChg chg="modSp new mod">
        <pc:chgData name="Pastor Jason Kauranen" userId="e0c3930084765aaa" providerId="LiveId" clId="{A438F859-A371-4CA2-BA51-2B86427404E9}" dt="2026-07-19T11:49:44.603" v="9345"/>
        <pc:sldMkLst>
          <pc:docMk/>
          <pc:sldMk cId="2584508172" sldId="518"/>
        </pc:sldMkLst>
        <pc:spChg chg="mod">
          <ac:chgData name="Pastor Jason Kauranen" userId="e0c3930084765aaa" providerId="LiveId" clId="{A438F859-A371-4CA2-BA51-2B86427404E9}" dt="2026-07-19T11:49:44.603" v="9345"/>
          <ac:spMkLst>
            <pc:docMk/>
            <pc:sldMk cId="2584508172" sldId="518"/>
            <ac:spMk id="2" creationId="{492EBE53-83A0-4AB2-8EC6-CEAA074DE83A}"/>
          </ac:spMkLst>
        </pc:spChg>
      </pc:sldChg>
      <pc:sldChg chg="modSp new mod">
        <pc:chgData name="Pastor Jason Kauranen" userId="e0c3930084765aaa" providerId="LiveId" clId="{A438F859-A371-4CA2-BA51-2B86427404E9}" dt="2026-07-19T11:51:14.970" v="9352" actId="20577"/>
        <pc:sldMkLst>
          <pc:docMk/>
          <pc:sldMk cId="942923164" sldId="521"/>
        </pc:sldMkLst>
        <pc:spChg chg="mod">
          <ac:chgData name="Pastor Jason Kauranen" userId="e0c3930084765aaa" providerId="LiveId" clId="{A438F859-A371-4CA2-BA51-2B86427404E9}" dt="2026-07-19T11:51:14.970" v="9352" actId="20577"/>
          <ac:spMkLst>
            <pc:docMk/>
            <pc:sldMk cId="942923164" sldId="521"/>
            <ac:spMk id="2" creationId="{5570BA32-5C04-76CB-2DA1-A76C77DF5465}"/>
          </ac:spMkLst>
        </pc:spChg>
      </pc:sldChg>
      <pc:sldChg chg="modSp new mod">
        <pc:chgData name="Pastor Jason Kauranen" userId="e0c3930084765aaa" providerId="LiveId" clId="{A438F859-A371-4CA2-BA51-2B86427404E9}" dt="2026-07-19T11:51:54.394" v="9355" actId="20577"/>
        <pc:sldMkLst>
          <pc:docMk/>
          <pc:sldMk cId="4163737019" sldId="522"/>
        </pc:sldMkLst>
        <pc:spChg chg="mod">
          <ac:chgData name="Pastor Jason Kauranen" userId="e0c3930084765aaa" providerId="LiveId" clId="{A438F859-A371-4CA2-BA51-2B86427404E9}" dt="2026-07-19T11:51:54.394" v="9355" actId="20577"/>
          <ac:spMkLst>
            <pc:docMk/>
            <pc:sldMk cId="4163737019" sldId="522"/>
            <ac:spMk id="2" creationId="{DB94C79B-8768-825F-1566-F8A4D9AD8806}"/>
          </ac:spMkLst>
        </pc:spChg>
      </pc:sldChg>
      <pc:sldChg chg="modSp new mod">
        <pc:chgData name="Pastor Jason Kauranen" userId="e0c3930084765aaa" providerId="LiveId" clId="{A438F859-A371-4CA2-BA51-2B86427404E9}" dt="2026-07-19T11:52:31.266" v="9361" actId="20577"/>
        <pc:sldMkLst>
          <pc:docMk/>
          <pc:sldMk cId="695998466" sldId="523"/>
        </pc:sldMkLst>
        <pc:spChg chg="mod">
          <ac:chgData name="Pastor Jason Kauranen" userId="e0c3930084765aaa" providerId="LiveId" clId="{A438F859-A371-4CA2-BA51-2B86427404E9}" dt="2026-07-19T11:52:31.266" v="9361" actId="20577"/>
          <ac:spMkLst>
            <pc:docMk/>
            <pc:sldMk cId="695998466" sldId="523"/>
            <ac:spMk id="2" creationId="{96246E94-EE79-D689-36E9-305A0D4A2BF5}"/>
          </ac:spMkLst>
        </pc:spChg>
      </pc:sldChg>
      <pc:sldChg chg="modSp new del mod">
        <pc:chgData name="Pastor Jason Kauranen" userId="e0c3930084765aaa" providerId="LiveId" clId="{A438F859-A371-4CA2-BA51-2B86427404E9}" dt="2026-07-26T10:03:36.694" v="9532" actId="47"/>
        <pc:sldMkLst>
          <pc:docMk/>
          <pc:sldMk cId="906184034" sldId="524"/>
        </pc:sldMkLst>
      </pc:sldChg>
      <pc:sldChg chg="modSp new mod ord">
        <pc:chgData name="Pastor Jason Kauranen" userId="e0c3930084765aaa" providerId="LiveId" clId="{A438F859-A371-4CA2-BA51-2B86427404E9}" dt="2026-07-26T10:20:20.380" v="9599"/>
        <pc:sldMkLst>
          <pc:docMk/>
          <pc:sldMk cId="1759327386" sldId="525"/>
        </pc:sldMkLst>
        <pc:spChg chg="mod">
          <ac:chgData name="Pastor Jason Kauranen" userId="e0c3930084765aaa" providerId="LiveId" clId="{A438F859-A371-4CA2-BA51-2B86427404E9}" dt="2026-07-22T20:25:52.995" v="9471" actId="20577"/>
          <ac:spMkLst>
            <pc:docMk/>
            <pc:sldMk cId="1759327386" sldId="525"/>
            <ac:spMk id="2" creationId="{9EA92695-1A1C-87BF-5C1D-546B4275F7FF}"/>
          </ac:spMkLst>
        </pc:spChg>
      </pc:sldChg>
      <pc:sldChg chg="modSp new mod ord">
        <pc:chgData name="Pastor Jason Kauranen" userId="e0c3930084765aaa" providerId="LiveId" clId="{A438F859-A371-4CA2-BA51-2B86427404E9}" dt="2026-07-26T10:20:31.342" v="9601"/>
        <pc:sldMkLst>
          <pc:docMk/>
          <pc:sldMk cId="2070431345" sldId="526"/>
        </pc:sldMkLst>
        <pc:spChg chg="mod">
          <ac:chgData name="Pastor Jason Kauranen" userId="e0c3930084765aaa" providerId="LiveId" clId="{A438F859-A371-4CA2-BA51-2B86427404E9}" dt="2026-07-22T20:26:40.068" v="9480" actId="114"/>
          <ac:spMkLst>
            <pc:docMk/>
            <pc:sldMk cId="2070431345" sldId="526"/>
            <ac:spMk id="2" creationId="{3F19D92A-0889-4D6C-33EC-A9D3DBF19998}"/>
          </ac:spMkLst>
        </pc:spChg>
      </pc:sldChg>
      <pc:sldChg chg="modSp new mod ord">
        <pc:chgData name="Pastor Jason Kauranen" userId="e0c3930084765aaa" providerId="LiveId" clId="{A438F859-A371-4CA2-BA51-2B86427404E9}" dt="2026-07-26T10:21:56.060" v="9618" actId="20577"/>
        <pc:sldMkLst>
          <pc:docMk/>
          <pc:sldMk cId="3040985644" sldId="527"/>
        </pc:sldMkLst>
        <pc:spChg chg="mod">
          <ac:chgData name="Pastor Jason Kauranen" userId="e0c3930084765aaa" providerId="LiveId" clId="{A438F859-A371-4CA2-BA51-2B86427404E9}" dt="2026-07-26T10:21:56.060" v="9618" actId="20577"/>
          <ac:spMkLst>
            <pc:docMk/>
            <pc:sldMk cId="3040985644" sldId="527"/>
            <ac:spMk id="2" creationId="{BF62BD46-46E8-6808-EB76-348291E7EF95}"/>
          </ac:spMkLst>
        </pc:spChg>
      </pc:sldChg>
      <pc:sldChg chg="modSp new mod ord">
        <pc:chgData name="Pastor Jason Kauranen" userId="e0c3930084765aaa" providerId="LiveId" clId="{A438F859-A371-4CA2-BA51-2B86427404E9}" dt="2026-07-26T10:22:58.032" v="9620"/>
        <pc:sldMkLst>
          <pc:docMk/>
          <pc:sldMk cId="3147460903" sldId="528"/>
        </pc:sldMkLst>
        <pc:spChg chg="mod">
          <ac:chgData name="Pastor Jason Kauranen" userId="e0c3930084765aaa" providerId="LiveId" clId="{A438F859-A371-4CA2-BA51-2B86427404E9}" dt="2026-07-22T20:28:18.612" v="9493" actId="20577"/>
          <ac:spMkLst>
            <pc:docMk/>
            <pc:sldMk cId="3147460903" sldId="528"/>
            <ac:spMk id="2" creationId="{5F86EEDA-2470-5AD3-2EFB-434F359434A6}"/>
          </ac:spMkLst>
        </pc:spChg>
      </pc:sldChg>
      <pc:sldChg chg="modSp new mod ord">
        <pc:chgData name="Pastor Jason Kauranen" userId="e0c3930084765aaa" providerId="LiveId" clId="{A438F859-A371-4CA2-BA51-2B86427404E9}" dt="2026-07-26T10:23:32.955" v="9622"/>
        <pc:sldMkLst>
          <pc:docMk/>
          <pc:sldMk cId="3363647916" sldId="529"/>
        </pc:sldMkLst>
        <pc:spChg chg="mod">
          <ac:chgData name="Pastor Jason Kauranen" userId="e0c3930084765aaa" providerId="LiveId" clId="{A438F859-A371-4CA2-BA51-2B86427404E9}" dt="2026-07-22T20:29:11.731" v="9497" actId="20577"/>
          <ac:spMkLst>
            <pc:docMk/>
            <pc:sldMk cId="3363647916" sldId="529"/>
            <ac:spMk id="2" creationId="{1E818530-9F66-42B4-C7DB-D6C180FF8E84}"/>
          </ac:spMkLst>
        </pc:spChg>
      </pc:sldChg>
      <pc:sldChg chg="modSp new mod ord">
        <pc:chgData name="Pastor Jason Kauranen" userId="e0c3930084765aaa" providerId="LiveId" clId="{A438F859-A371-4CA2-BA51-2B86427404E9}" dt="2026-07-26T10:23:45.654" v="9624"/>
        <pc:sldMkLst>
          <pc:docMk/>
          <pc:sldMk cId="526803001" sldId="530"/>
        </pc:sldMkLst>
        <pc:spChg chg="mod">
          <ac:chgData name="Pastor Jason Kauranen" userId="e0c3930084765aaa" providerId="LiveId" clId="{A438F859-A371-4CA2-BA51-2B86427404E9}" dt="2026-07-22T20:30:34.886" v="9505" actId="20577"/>
          <ac:spMkLst>
            <pc:docMk/>
            <pc:sldMk cId="526803001" sldId="530"/>
            <ac:spMk id="2" creationId="{0AC3D3C3-7570-77CB-90C7-993F8968335A}"/>
          </ac:spMkLst>
        </pc:spChg>
      </pc:sldChg>
      <pc:sldChg chg="modSp new mod ord">
        <pc:chgData name="Pastor Jason Kauranen" userId="e0c3930084765aaa" providerId="LiveId" clId="{A438F859-A371-4CA2-BA51-2B86427404E9}" dt="2026-07-26T10:23:57.139" v="9626"/>
        <pc:sldMkLst>
          <pc:docMk/>
          <pc:sldMk cId="1919077518" sldId="531"/>
        </pc:sldMkLst>
        <pc:spChg chg="mod">
          <ac:chgData name="Pastor Jason Kauranen" userId="e0c3930084765aaa" providerId="LiveId" clId="{A438F859-A371-4CA2-BA51-2B86427404E9}" dt="2026-07-22T20:32:05.309" v="9509" actId="20577"/>
          <ac:spMkLst>
            <pc:docMk/>
            <pc:sldMk cId="1919077518" sldId="531"/>
            <ac:spMk id="2" creationId="{EB339881-3F73-6CF1-BAF6-AB2227FD5B81}"/>
          </ac:spMkLst>
        </pc:spChg>
      </pc:sldChg>
      <pc:sldChg chg="modSp new mod">
        <pc:chgData name="Pastor Jason Kauranen" userId="e0c3930084765aaa" providerId="LiveId" clId="{A438F859-A371-4CA2-BA51-2B86427404E9}" dt="2026-07-22T20:32:40.187" v="9513" actId="20577"/>
        <pc:sldMkLst>
          <pc:docMk/>
          <pc:sldMk cId="2129574666" sldId="532"/>
        </pc:sldMkLst>
        <pc:spChg chg="mod">
          <ac:chgData name="Pastor Jason Kauranen" userId="e0c3930084765aaa" providerId="LiveId" clId="{A438F859-A371-4CA2-BA51-2B86427404E9}" dt="2026-07-22T20:32:40.187" v="9513" actId="20577"/>
          <ac:spMkLst>
            <pc:docMk/>
            <pc:sldMk cId="2129574666" sldId="532"/>
            <ac:spMk id="2" creationId="{BF0214DA-3476-8C86-F762-5F30809FB2C1}"/>
          </ac:spMkLst>
        </pc:spChg>
      </pc:sldChg>
      <pc:sldChg chg="modSp new mod">
        <pc:chgData name="Pastor Jason Kauranen" userId="e0c3930084765aaa" providerId="LiveId" clId="{A438F859-A371-4CA2-BA51-2B86427404E9}" dt="2026-07-26T10:06:15.347" v="9575" actId="20577"/>
        <pc:sldMkLst>
          <pc:docMk/>
          <pc:sldMk cId="2092713708" sldId="533"/>
        </pc:sldMkLst>
        <pc:spChg chg="mod">
          <ac:chgData name="Pastor Jason Kauranen" userId="e0c3930084765aaa" providerId="LiveId" clId="{A438F859-A371-4CA2-BA51-2B86427404E9}" dt="2026-07-26T10:06:15.347" v="9575" actId="20577"/>
          <ac:spMkLst>
            <pc:docMk/>
            <pc:sldMk cId="2092713708" sldId="533"/>
            <ac:spMk id="2" creationId="{CF39E7D7-974E-0D5B-FC7A-A86A50E1AAEB}"/>
          </ac:spMkLst>
        </pc:spChg>
      </pc:sldChg>
      <pc:sldChg chg="modSp new mod">
        <pc:chgData name="Pastor Jason Kauranen" userId="e0c3930084765aaa" providerId="LiveId" clId="{A438F859-A371-4CA2-BA51-2B86427404E9}" dt="2026-07-26T10:17:14.124" v="9581" actId="20577"/>
        <pc:sldMkLst>
          <pc:docMk/>
          <pc:sldMk cId="1932454516" sldId="534"/>
        </pc:sldMkLst>
        <pc:spChg chg="mod">
          <ac:chgData name="Pastor Jason Kauranen" userId="e0c3930084765aaa" providerId="LiveId" clId="{A438F859-A371-4CA2-BA51-2B86427404E9}" dt="2026-07-26T10:17:14.124" v="9581" actId="20577"/>
          <ac:spMkLst>
            <pc:docMk/>
            <pc:sldMk cId="1932454516" sldId="534"/>
            <ac:spMk id="2" creationId="{96DA6CA9-84D0-6DEA-054C-7F7053C5991F}"/>
          </ac:spMkLst>
        </pc:spChg>
      </pc:sldChg>
      <pc:sldChg chg="modSp new mod">
        <pc:chgData name="Pastor Jason Kauranen" userId="e0c3930084765aaa" providerId="LiveId" clId="{A438F859-A371-4CA2-BA51-2B86427404E9}" dt="2026-07-26T10:19:53.691" v="9597" actId="20577"/>
        <pc:sldMkLst>
          <pc:docMk/>
          <pc:sldMk cId="74698136" sldId="535"/>
        </pc:sldMkLst>
        <pc:spChg chg="mod">
          <ac:chgData name="Pastor Jason Kauranen" userId="e0c3930084765aaa" providerId="LiveId" clId="{A438F859-A371-4CA2-BA51-2B86427404E9}" dt="2026-07-26T10:19:53.691" v="9597" actId="20577"/>
          <ac:spMkLst>
            <pc:docMk/>
            <pc:sldMk cId="74698136" sldId="535"/>
            <ac:spMk id="2" creationId="{8CCBE167-7C88-1950-F7FC-1AC6DB7DC9AE}"/>
          </ac:spMkLst>
        </pc:spChg>
      </pc:sldChg>
      <pc:sldChg chg="modSp new mod">
        <pc:chgData name="Pastor Jason Kauranen" userId="e0c3930084765aaa" providerId="LiveId" clId="{A438F859-A371-4CA2-BA51-2B86427404E9}" dt="2026-07-26T10:47:09.216" v="9674"/>
        <pc:sldMkLst>
          <pc:docMk/>
          <pc:sldMk cId="356536757" sldId="536"/>
        </pc:sldMkLst>
        <pc:spChg chg="mod">
          <ac:chgData name="Pastor Jason Kauranen" userId="e0c3930084765aaa" providerId="LiveId" clId="{A438F859-A371-4CA2-BA51-2B86427404E9}" dt="2026-07-26T10:47:09.216" v="9674"/>
          <ac:spMkLst>
            <pc:docMk/>
            <pc:sldMk cId="356536757" sldId="536"/>
            <ac:spMk id="2" creationId="{C23A7E05-5F1F-AD2A-D3AE-6E6370BD1A1E}"/>
          </ac:spMkLst>
        </pc:spChg>
      </pc:sldChg>
      <pc:sldChg chg="modSp new mod">
        <pc:chgData name="Pastor Jason Kauranen" userId="e0c3930084765aaa" providerId="LiveId" clId="{A438F859-A371-4CA2-BA51-2B86427404E9}" dt="2026-07-26T10:25:13.466" v="9632" actId="20577"/>
        <pc:sldMkLst>
          <pc:docMk/>
          <pc:sldMk cId="33952167" sldId="537"/>
        </pc:sldMkLst>
        <pc:spChg chg="mod">
          <ac:chgData name="Pastor Jason Kauranen" userId="e0c3930084765aaa" providerId="LiveId" clId="{A438F859-A371-4CA2-BA51-2B86427404E9}" dt="2026-07-26T10:25:13.466" v="9632" actId="20577"/>
          <ac:spMkLst>
            <pc:docMk/>
            <pc:sldMk cId="33952167" sldId="537"/>
            <ac:spMk id="2" creationId="{5E6F75B8-3450-E35C-93B2-0D030CD0ACD2}"/>
          </ac:spMkLst>
        </pc:spChg>
      </pc:sldChg>
      <pc:sldChg chg="modSp new mod">
        <pc:chgData name="Pastor Jason Kauranen" userId="e0c3930084765aaa" providerId="LiveId" clId="{A438F859-A371-4CA2-BA51-2B86427404E9}" dt="2026-07-26T11:42:52.682" v="9789" actId="20577"/>
        <pc:sldMkLst>
          <pc:docMk/>
          <pc:sldMk cId="1211817269" sldId="538"/>
        </pc:sldMkLst>
        <pc:spChg chg="mod">
          <ac:chgData name="Pastor Jason Kauranen" userId="e0c3930084765aaa" providerId="LiveId" clId="{A438F859-A371-4CA2-BA51-2B86427404E9}" dt="2026-07-26T11:42:52.682" v="9789" actId="20577"/>
          <ac:spMkLst>
            <pc:docMk/>
            <pc:sldMk cId="1211817269" sldId="538"/>
            <ac:spMk id="2" creationId="{BC85ACA5-D685-E089-C9EC-81A9108D0AD5}"/>
          </ac:spMkLst>
        </pc:spChg>
      </pc:sldChg>
      <pc:sldChg chg="modSp new mod">
        <pc:chgData name="Pastor Jason Kauranen" userId="e0c3930084765aaa" providerId="LiveId" clId="{A438F859-A371-4CA2-BA51-2B86427404E9}" dt="2026-07-26T10:28:28.448" v="9644" actId="20577"/>
        <pc:sldMkLst>
          <pc:docMk/>
          <pc:sldMk cId="3375375385" sldId="539"/>
        </pc:sldMkLst>
        <pc:spChg chg="mod">
          <ac:chgData name="Pastor Jason Kauranen" userId="e0c3930084765aaa" providerId="LiveId" clId="{A438F859-A371-4CA2-BA51-2B86427404E9}" dt="2026-07-26T10:28:28.448" v="9644" actId="20577"/>
          <ac:spMkLst>
            <pc:docMk/>
            <pc:sldMk cId="3375375385" sldId="539"/>
            <ac:spMk id="2" creationId="{91ECC156-DE14-8088-91D2-86C5868D1DCB}"/>
          </ac:spMkLst>
        </pc:spChg>
      </pc:sldChg>
      <pc:sldChg chg="modSp new mod">
        <pc:chgData name="Pastor Jason Kauranen" userId="e0c3930084765aaa" providerId="LiveId" clId="{A438F859-A371-4CA2-BA51-2B86427404E9}" dt="2026-07-26T10:30:28.283" v="9647" actId="20577"/>
        <pc:sldMkLst>
          <pc:docMk/>
          <pc:sldMk cId="2213985491" sldId="540"/>
        </pc:sldMkLst>
        <pc:spChg chg="mod">
          <ac:chgData name="Pastor Jason Kauranen" userId="e0c3930084765aaa" providerId="LiveId" clId="{A438F859-A371-4CA2-BA51-2B86427404E9}" dt="2026-07-26T10:30:28.283" v="9647" actId="20577"/>
          <ac:spMkLst>
            <pc:docMk/>
            <pc:sldMk cId="2213985491" sldId="540"/>
            <ac:spMk id="2" creationId="{BE08290C-4673-F7D9-34E7-56B1BA3B8332}"/>
          </ac:spMkLst>
        </pc:spChg>
      </pc:sldChg>
      <pc:sldChg chg="modSp new mod">
        <pc:chgData name="Pastor Jason Kauranen" userId="e0c3930084765aaa" providerId="LiveId" clId="{A438F859-A371-4CA2-BA51-2B86427404E9}" dt="2026-07-26T10:31:08.051" v="9650" actId="20577"/>
        <pc:sldMkLst>
          <pc:docMk/>
          <pc:sldMk cId="3262428852" sldId="541"/>
        </pc:sldMkLst>
        <pc:spChg chg="mod">
          <ac:chgData name="Pastor Jason Kauranen" userId="e0c3930084765aaa" providerId="LiveId" clId="{A438F859-A371-4CA2-BA51-2B86427404E9}" dt="2026-07-26T10:31:08.051" v="9650" actId="20577"/>
          <ac:spMkLst>
            <pc:docMk/>
            <pc:sldMk cId="3262428852" sldId="541"/>
            <ac:spMk id="2" creationId="{4BE46987-B7B8-FB15-4919-DBE5CC167303}"/>
          </ac:spMkLst>
        </pc:spChg>
      </pc:sldChg>
      <pc:sldChg chg="modSp new mod">
        <pc:chgData name="Pastor Jason Kauranen" userId="e0c3930084765aaa" providerId="LiveId" clId="{A438F859-A371-4CA2-BA51-2B86427404E9}" dt="2026-07-26T10:31:48.895" v="9652"/>
        <pc:sldMkLst>
          <pc:docMk/>
          <pc:sldMk cId="627282696" sldId="542"/>
        </pc:sldMkLst>
        <pc:spChg chg="mod">
          <ac:chgData name="Pastor Jason Kauranen" userId="e0c3930084765aaa" providerId="LiveId" clId="{A438F859-A371-4CA2-BA51-2B86427404E9}" dt="2026-07-26T10:31:48.895" v="9652"/>
          <ac:spMkLst>
            <pc:docMk/>
            <pc:sldMk cId="627282696" sldId="542"/>
            <ac:spMk id="2" creationId="{1FF7968C-D463-B601-690A-4D2F3BDD4E04}"/>
          </ac:spMkLst>
        </pc:spChg>
      </pc:sldChg>
      <pc:sldChg chg="modSp new mod">
        <pc:chgData name="Pastor Jason Kauranen" userId="e0c3930084765aaa" providerId="LiveId" clId="{A438F859-A371-4CA2-BA51-2B86427404E9}" dt="2026-07-26T10:35:18.234" v="9659" actId="20577"/>
        <pc:sldMkLst>
          <pc:docMk/>
          <pc:sldMk cId="1273624525" sldId="543"/>
        </pc:sldMkLst>
        <pc:spChg chg="mod">
          <ac:chgData name="Pastor Jason Kauranen" userId="e0c3930084765aaa" providerId="LiveId" clId="{A438F859-A371-4CA2-BA51-2B86427404E9}" dt="2026-07-26T10:35:18.234" v="9659" actId="20577"/>
          <ac:spMkLst>
            <pc:docMk/>
            <pc:sldMk cId="1273624525" sldId="543"/>
            <ac:spMk id="2" creationId="{75A470E2-DF38-B88F-06FC-DFDF6BA1E9F0}"/>
          </ac:spMkLst>
        </pc:spChg>
      </pc:sldChg>
      <pc:sldChg chg="modSp new mod">
        <pc:chgData name="Pastor Jason Kauranen" userId="e0c3930084765aaa" providerId="LiveId" clId="{A438F859-A371-4CA2-BA51-2B86427404E9}" dt="2026-07-26T10:39:44.126" v="9663" actId="20577"/>
        <pc:sldMkLst>
          <pc:docMk/>
          <pc:sldMk cId="664180241" sldId="544"/>
        </pc:sldMkLst>
        <pc:spChg chg="mod">
          <ac:chgData name="Pastor Jason Kauranen" userId="e0c3930084765aaa" providerId="LiveId" clId="{A438F859-A371-4CA2-BA51-2B86427404E9}" dt="2026-07-26T10:39:44.126" v="9663" actId="20577"/>
          <ac:spMkLst>
            <pc:docMk/>
            <pc:sldMk cId="664180241" sldId="544"/>
            <ac:spMk id="2" creationId="{141440E9-765F-81C5-3142-7D606664F489}"/>
          </ac:spMkLst>
        </pc:spChg>
      </pc:sldChg>
      <pc:sldChg chg="modSp new mod">
        <pc:chgData name="Pastor Jason Kauranen" userId="e0c3930084765aaa" providerId="LiveId" clId="{A438F859-A371-4CA2-BA51-2B86427404E9}" dt="2026-07-26T10:43:05.143" v="9671" actId="20577"/>
        <pc:sldMkLst>
          <pc:docMk/>
          <pc:sldMk cId="1170152578" sldId="545"/>
        </pc:sldMkLst>
        <pc:spChg chg="mod">
          <ac:chgData name="Pastor Jason Kauranen" userId="e0c3930084765aaa" providerId="LiveId" clId="{A438F859-A371-4CA2-BA51-2B86427404E9}" dt="2026-07-26T10:43:05.143" v="9671" actId="20577"/>
          <ac:spMkLst>
            <pc:docMk/>
            <pc:sldMk cId="1170152578" sldId="545"/>
            <ac:spMk id="2" creationId="{EE1579A0-1061-0BDA-B4A0-3E172AC551CD}"/>
          </ac:spMkLst>
        </pc:spChg>
      </pc:sldChg>
      <pc:sldChg chg="modSp new mod">
        <pc:chgData name="Pastor Jason Kauranen" userId="e0c3930084765aaa" providerId="LiveId" clId="{A438F859-A371-4CA2-BA51-2B86427404E9}" dt="2026-07-26T10:51:27.739" v="9688" actId="20577"/>
        <pc:sldMkLst>
          <pc:docMk/>
          <pc:sldMk cId="856799332" sldId="546"/>
        </pc:sldMkLst>
        <pc:spChg chg="mod">
          <ac:chgData name="Pastor Jason Kauranen" userId="e0c3930084765aaa" providerId="LiveId" clId="{A438F859-A371-4CA2-BA51-2B86427404E9}" dt="2026-07-26T10:51:27.739" v="9688" actId="20577"/>
          <ac:spMkLst>
            <pc:docMk/>
            <pc:sldMk cId="856799332" sldId="546"/>
            <ac:spMk id="2" creationId="{5B58780A-7D03-5AC4-4057-A26946C54FF3}"/>
          </ac:spMkLst>
        </pc:spChg>
      </pc:sldChg>
      <pc:sldChg chg="modSp new mod">
        <pc:chgData name="Pastor Jason Kauranen" userId="e0c3930084765aaa" providerId="LiveId" clId="{A438F859-A371-4CA2-BA51-2B86427404E9}" dt="2026-07-26T10:52:56.298" v="9706" actId="20577"/>
        <pc:sldMkLst>
          <pc:docMk/>
          <pc:sldMk cId="3896295428" sldId="547"/>
        </pc:sldMkLst>
        <pc:spChg chg="mod">
          <ac:chgData name="Pastor Jason Kauranen" userId="e0c3930084765aaa" providerId="LiveId" clId="{A438F859-A371-4CA2-BA51-2B86427404E9}" dt="2026-07-26T10:52:56.298" v="9706" actId="20577"/>
          <ac:spMkLst>
            <pc:docMk/>
            <pc:sldMk cId="3896295428" sldId="547"/>
            <ac:spMk id="2" creationId="{97CED487-3085-8069-3B81-76890E1DE410}"/>
          </ac:spMkLst>
        </pc:spChg>
      </pc:sldChg>
      <pc:sldChg chg="modSp new mod">
        <pc:chgData name="Pastor Jason Kauranen" userId="e0c3930084765aaa" providerId="LiveId" clId="{A438F859-A371-4CA2-BA51-2B86427404E9}" dt="2026-07-26T11:01:57.601" v="9716" actId="20577"/>
        <pc:sldMkLst>
          <pc:docMk/>
          <pc:sldMk cId="4099138903" sldId="548"/>
        </pc:sldMkLst>
        <pc:spChg chg="mod">
          <ac:chgData name="Pastor Jason Kauranen" userId="e0c3930084765aaa" providerId="LiveId" clId="{A438F859-A371-4CA2-BA51-2B86427404E9}" dt="2026-07-26T11:01:57.601" v="9716" actId="20577"/>
          <ac:spMkLst>
            <pc:docMk/>
            <pc:sldMk cId="4099138903" sldId="548"/>
            <ac:spMk id="2" creationId="{8BAB4B0A-5B00-C80B-40A6-E6FEE8903BD8}"/>
          </ac:spMkLst>
        </pc:spChg>
      </pc:sldChg>
      <pc:sldChg chg="modSp new mod ord">
        <pc:chgData name="Pastor Jason Kauranen" userId="e0c3930084765aaa" providerId="LiveId" clId="{A438F859-A371-4CA2-BA51-2B86427404E9}" dt="2026-07-26T10:53:51.823" v="9708"/>
        <pc:sldMkLst>
          <pc:docMk/>
          <pc:sldMk cId="3544311180" sldId="549"/>
        </pc:sldMkLst>
        <pc:spChg chg="mod">
          <ac:chgData name="Pastor Jason Kauranen" userId="e0c3930084765aaa" providerId="LiveId" clId="{A438F859-A371-4CA2-BA51-2B86427404E9}" dt="2026-07-26T10:50:25.521" v="9684" actId="20577"/>
          <ac:spMkLst>
            <pc:docMk/>
            <pc:sldMk cId="3544311180" sldId="549"/>
            <ac:spMk id="2" creationId="{D47A1EA4-C771-F1F1-EC7F-791951C187D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BE167-7C88-1950-F7FC-1AC6DB7DC9AE}"/>
              </a:ext>
            </a:extLst>
          </p:cNvPr>
          <p:cNvSpPr>
            <a:spLocks noGrp="1"/>
          </p:cNvSpPr>
          <p:nvPr>
            <p:ph type="title"/>
          </p:nvPr>
        </p:nvSpPr>
        <p:spPr/>
        <p:txBody>
          <a:bodyPr/>
          <a:lstStyle/>
          <a:p>
            <a:r>
              <a:rPr lang="en-US" sz="4400" dirty="0"/>
              <a:t>Believers, it is your thought system of operation and not the emotions that we need to understand the reality of the situation.</a:t>
            </a:r>
            <a:br>
              <a:rPr lang="en-US" sz="4400" dirty="0"/>
            </a:br>
            <a:r>
              <a:rPr lang="en-US" sz="4400" dirty="0"/>
              <a:t>  </a:t>
            </a:r>
            <a:br>
              <a:rPr lang="en-US" sz="4400" dirty="0"/>
            </a:br>
            <a:r>
              <a:rPr lang="en-US" sz="4400" dirty="0"/>
              <a:t>Absolute Truth has a foundation found in Jesus Christ our ROCK! </a:t>
            </a:r>
          </a:p>
        </p:txBody>
      </p:sp>
    </p:spTree>
    <p:extLst>
      <p:ext uri="{BB962C8B-B14F-4D97-AF65-F5344CB8AC3E}">
        <p14:creationId xmlns:p14="http://schemas.microsoft.com/office/powerpoint/2010/main" val="74698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92695-1A1C-87BF-5C1D-546B4275F7FF}"/>
              </a:ext>
            </a:extLst>
          </p:cNvPr>
          <p:cNvSpPr>
            <a:spLocks noGrp="1"/>
          </p:cNvSpPr>
          <p:nvPr>
            <p:ph type="title"/>
          </p:nvPr>
        </p:nvSpPr>
        <p:spPr/>
        <p:txBody>
          <a:bodyPr/>
          <a:lstStyle/>
          <a:p>
            <a:r>
              <a:rPr lang="en-US" sz="4400" dirty="0"/>
              <a:t>‘He is’ – </a:t>
            </a:r>
            <a:r>
              <a:rPr lang="en-US" sz="4400" i="1" dirty="0" err="1"/>
              <a:t>estin</a:t>
            </a:r>
            <a:r>
              <a:rPr lang="en-US" sz="4400" dirty="0"/>
              <a:t> – </a:t>
            </a:r>
            <a:br>
              <a:rPr lang="en-US" sz="4400" dirty="0"/>
            </a:br>
            <a:r>
              <a:rPr lang="en-US" sz="4400" dirty="0"/>
              <a:t>(G1510 ay-MEE, root) </a:t>
            </a:r>
            <a:br>
              <a:rPr lang="en-US" sz="4400" dirty="0"/>
            </a:br>
            <a:r>
              <a:rPr lang="en-US" sz="4400" dirty="0"/>
              <a:t> </a:t>
            </a:r>
            <a:br>
              <a:rPr lang="en-US" sz="4400" dirty="0"/>
            </a:br>
            <a:r>
              <a:rPr lang="en-US" sz="4400" dirty="0"/>
              <a:t>= to be, I exist; </a:t>
            </a:r>
            <a:br>
              <a:rPr lang="en-US" sz="4400" dirty="0"/>
            </a:br>
            <a:r>
              <a:rPr lang="en-US" sz="4400" dirty="0"/>
              <a:t>= have been or it is I</a:t>
            </a:r>
            <a:br>
              <a:rPr lang="en-US" sz="4400" dirty="0"/>
            </a:br>
            <a:br>
              <a:rPr lang="en-US" sz="4400" dirty="0"/>
            </a:br>
            <a:r>
              <a:rPr lang="en-US" sz="4400" dirty="0"/>
              <a:t>*(like the Hebrew imperfect tense of ‘I AM’) this refer to </a:t>
            </a:r>
            <a:br>
              <a:rPr lang="en-US" sz="4400" dirty="0"/>
            </a:br>
            <a:r>
              <a:rPr lang="en-US" sz="4400" dirty="0"/>
              <a:t>a </a:t>
            </a:r>
            <a:r>
              <a:rPr lang="en-US" sz="4400" u="sng" dirty="0"/>
              <a:t>time-inclusive</a:t>
            </a:r>
            <a:r>
              <a:rPr lang="en-US" sz="4400" dirty="0"/>
              <a:t> element. </a:t>
            </a:r>
            <a:br>
              <a:rPr lang="en-US" sz="4400" dirty="0"/>
            </a:br>
            <a:endParaRPr lang="en-US" sz="4400" dirty="0"/>
          </a:p>
        </p:txBody>
      </p:sp>
    </p:spTree>
    <p:extLst>
      <p:ext uri="{BB962C8B-B14F-4D97-AF65-F5344CB8AC3E}">
        <p14:creationId xmlns:p14="http://schemas.microsoft.com/office/powerpoint/2010/main" val="1759327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9D92A-0889-4D6C-33EC-A9D3DBF19998}"/>
              </a:ext>
            </a:extLst>
          </p:cNvPr>
          <p:cNvSpPr>
            <a:spLocks noGrp="1"/>
          </p:cNvSpPr>
          <p:nvPr>
            <p:ph type="title"/>
          </p:nvPr>
        </p:nvSpPr>
        <p:spPr/>
        <p:txBody>
          <a:bodyPr/>
          <a:lstStyle/>
          <a:p>
            <a:r>
              <a:rPr lang="en-US" sz="4400" dirty="0"/>
              <a:t>‘faithfulness’ – </a:t>
            </a:r>
            <a:r>
              <a:rPr lang="en-US" sz="4400" i="1" dirty="0" err="1"/>
              <a:t>pistos</a:t>
            </a:r>
            <a:r>
              <a:rPr lang="en-US" sz="4400" dirty="0"/>
              <a:t> – </a:t>
            </a:r>
            <a:br>
              <a:rPr lang="en-US" sz="4400" dirty="0"/>
            </a:br>
            <a:r>
              <a:rPr lang="en-US" sz="4400" dirty="0"/>
              <a:t>(G4103 </a:t>
            </a:r>
            <a:r>
              <a:rPr lang="en-US" sz="4400" dirty="0" err="1"/>
              <a:t>pis</a:t>
            </a:r>
            <a:r>
              <a:rPr lang="en-US" sz="4400" dirty="0"/>
              <a:t>-TOS) </a:t>
            </a:r>
            <a:br>
              <a:rPr lang="en-US" sz="4400" dirty="0"/>
            </a:br>
            <a:br>
              <a:rPr lang="en-US" sz="4400" dirty="0"/>
            </a:br>
            <a:r>
              <a:rPr lang="en-US" sz="4400" dirty="0"/>
              <a:t>= faithful or trustworthy;</a:t>
            </a:r>
            <a:br>
              <a:rPr lang="en-US" sz="4400" dirty="0"/>
            </a:br>
            <a:r>
              <a:rPr lang="en-US" sz="4400" dirty="0"/>
              <a:t> = believing, trustful; </a:t>
            </a:r>
            <a:br>
              <a:rPr lang="en-US" sz="4400" dirty="0"/>
            </a:br>
            <a:r>
              <a:rPr lang="en-US" sz="4400" dirty="0"/>
              <a:t>= loyal to faith.</a:t>
            </a:r>
            <a:br>
              <a:rPr lang="en-US" sz="4400" dirty="0"/>
            </a:br>
            <a:br>
              <a:rPr lang="en-US" sz="4400" dirty="0"/>
            </a:br>
            <a:r>
              <a:rPr lang="en-US" sz="4400" dirty="0"/>
              <a:t>This is the concept of steadfast reliability. </a:t>
            </a:r>
            <a:br>
              <a:rPr lang="en-US" sz="4400" dirty="0"/>
            </a:br>
            <a:endParaRPr lang="en-US" sz="4400" dirty="0"/>
          </a:p>
        </p:txBody>
      </p:sp>
    </p:spTree>
    <p:extLst>
      <p:ext uri="{BB962C8B-B14F-4D97-AF65-F5344CB8AC3E}">
        <p14:creationId xmlns:p14="http://schemas.microsoft.com/office/powerpoint/2010/main" val="2070431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2BD46-46E8-6808-EB76-348291E7EF95}"/>
              </a:ext>
            </a:extLst>
          </p:cNvPr>
          <p:cNvSpPr>
            <a:spLocks noGrp="1"/>
          </p:cNvSpPr>
          <p:nvPr>
            <p:ph type="title"/>
          </p:nvPr>
        </p:nvSpPr>
        <p:spPr/>
        <p:txBody>
          <a:bodyPr/>
          <a:lstStyle/>
          <a:p>
            <a:r>
              <a:rPr lang="en-US" sz="4400" dirty="0"/>
              <a:t>His divine faithfulness is the grace expression to the believer of God’s perfect character; because of the propitiatory work of Jesus Christ on the cross which has removed any compromise of God’s essence. </a:t>
            </a:r>
          </a:p>
        </p:txBody>
      </p:sp>
    </p:spTree>
    <p:extLst>
      <p:ext uri="{BB962C8B-B14F-4D97-AF65-F5344CB8AC3E}">
        <p14:creationId xmlns:p14="http://schemas.microsoft.com/office/powerpoint/2010/main" val="3040985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6EEDA-2470-5AD3-2EFB-434F359434A6}"/>
              </a:ext>
            </a:extLst>
          </p:cNvPr>
          <p:cNvSpPr>
            <a:spLocks noGrp="1"/>
          </p:cNvSpPr>
          <p:nvPr>
            <p:ph type="title"/>
          </p:nvPr>
        </p:nvSpPr>
        <p:spPr/>
        <p:txBody>
          <a:bodyPr/>
          <a:lstStyle/>
          <a:p>
            <a:r>
              <a:rPr lang="en-US" sz="4800" dirty="0"/>
              <a:t>1Co 1:9 God is faithful, through whom you were called into fellowship with His Son, </a:t>
            </a:r>
            <a:br>
              <a:rPr lang="en-US" sz="4800" dirty="0"/>
            </a:br>
            <a:r>
              <a:rPr lang="en-US" sz="4800" dirty="0"/>
              <a:t>Jesus Christ our Lord. </a:t>
            </a:r>
          </a:p>
        </p:txBody>
      </p:sp>
    </p:spTree>
    <p:extLst>
      <p:ext uri="{BB962C8B-B14F-4D97-AF65-F5344CB8AC3E}">
        <p14:creationId xmlns:p14="http://schemas.microsoft.com/office/powerpoint/2010/main" val="3147460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18530-9F66-42B4-C7DB-D6C180FF8E84}"/>
              </a:ext>
            </a:extLst>
          </p:cNvPr>
          <p:cNvSpPr>
            <a:spLocks noGrp="1"/>
          </p:cNvSpPr>
          <p:nvPr>
            <p:ph type="title"/>
          </p:nvPr>
        </p:nvSpPr>
        <p:spPr/>
        <p:txBody>
          <a:bodyPr/>
          <a:lstStyle/>
          <a:p>
            <a:r>
              <a:rPr lang="en-US" sz="4400" dirty="0"/>
              <a:t>2Ti 2:13 If we are faithless, </a:t>
            </a:r>
            <a:br>
              <a:rPr lang="en-US" sz="4400" dirty="0"/>
            </a:br>
            <a:r>
              <a:rPr lang="en-US" sz="4400" dirty="0"/>
              <a:t>He remains faithful, </a:t>
            </a:r>
            <a:br>
              <a:rPr lang="en-US" sz="4400" dirty="0"/>
            </a:br>
            <a:r>
              <a:rPr lang="en-US" sz="4400" dirty="0"/>
              <a:t>for He cannot deny Himself. </a:t>
            </a:r>
          </a:p>
        </p:txBody>
      </p:sp>
    </p:spTree>
    <p:extLst>
      <p:ext uri="{BB962C8B-B14F-4D97-AF65-F5344CB8AC3E}">
        <p14:creationId xmlns:p14="http://schemas.microsoft.com/office/powerpoint/2010/main" val="3363647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3D3C3-7570-77CB-90C7-993F8968335A}"/>
              </a:ext>
            </a:extLst>
          </p:cNvPr>
          <p:cNvSpPr>
            <a:spLocks noGrp="1"/>
          </p:cNvSpPr>
          <p:nvPr>
            <p:ph type="title"/>
          </p:nvPr>
        </p:nvSpPr>
        <p:spPr/>
        <p:txBody>
          <a:bodyPr/>
          <a:lstStyle/>
          <a:p>
            <a:r>
              <a:rPr lang="en-US" sz="4800" dirty="0"/>
              <a:t>1Th 5:24 Faithful is He who calls you, and He also </a:t>
            </a:r>
            <a:br>
              <a:rPr lang="en-US" sz="4800" dirty="0"/>
            </a:br>
            <a:r>
              <a:rPr lang="en-US" sz="4800" dirty="0"/>
              <a:t>will bring it to pass. </a:t>
            </a:r>
            <a:br>
              <a:rPr lang="en-US" sz="4800" dirty="0"/>
            </a:br>
            <a:br>
              <a:rPr lang="en-US" sz="4800" dirty="0"/>
            </a:br>
            <a:r>
              <a:rPr lang="en-US" sz="4800" dirty="0"/>
              <a:t>2Th 3:3 But the Lord is faithful, and He will strengthen and protect you from </a:t>
            </a:r>
            <a:br>
              <a:rPr lang="en-US" sz="4800" dirty="0"/>
            </a:br>
            <a:r>
              <a:rPr lang="en-US" sz="4800" dirty="0"/>
              <a:t>the evil one. </a:t>
            </a:r>
          </a:p>
        </p:txBody>
      </p:sp>
    </p:spTree>
    <p:extLst>
      <p:ext uri="{BB962C8B-B14F-4D97-AF65-F5344CB8AC3E}">
        <p14:creationId xmlns:p14="http://schemas.microsoft.com/office/powerpoint/2010/main" val="526803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39881-3F73-6CF1-BAF6-AB2227FD5B81}"/>
              </a:ext>
            </a:extLst>
          </p:cNvPr>
          <p:cNvSpPr>
            <a:spLocks noGrp="1"/>
          </p:cNvSpPr>
          <p:nvPr>
            <p:ph type="title"/>
          </p:nvPr>
        </p:nvSpPr>
        <p:spPr/>
        <p:txBody>
          <a:bodyPr/>
          <a:lstStyle/>
          <a:p>
            <a:r>
              <a:rPr lang="en-US" sz="4400" dirty="0"/>
              <a:t>1Co 10:13 No temptation has overtaken you but such as is common to man; and </a:t>
            </a:r>
            <a:br>
              <a:rPr lang="en-US" sz="4400" dirty="0"/>
            </a:br>
            <a:r>
              <a:rPr lang="en-US" sz="4400" dirty="0"/>
              <a:t>God is faithful, who will not allow you to be tempted beyond what you are able, but with the temptation will provide the way of escape also, so that you will be able to endure it.</a:t>
            </a:r>
          </a:p>
        </p:txBody>
      </p:sp>
    </p:spTree>
    <p:extLst>
      <p:ext uri="{BB962C8B-B14F-4D97-AF65-F5344CB8AC3E}">
        <p14:creationId xmlns:p14="http://schemas.microsoft.com/office/powerpoint/2010/main" val="1919077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F75B8-3450-E35C-93B2-0D030CD0ACD2}"/>
              </a:ext>
            </a:extLst>
          </p:cNvPr>
          <p:cNvSpPr>
            <a:spLocks noGrp="1"/>
          </p:cNvSpPr>
          <p:nvPr>
            <p:ph type="title"/>
          </p:nvPr>
        </p:nvSpPr>
        <p:spPr/>
        <p:txBody>
          <a:bodyPr/>
          <a:lstStyle/>
          <a:p>
            <a:r>
              <a:rPr lang="en-US" sz="4400" dirty="0"/>
              <a:t>II.  Adjustment to the Justice of God occurs in 3 unique categories: salvation, rebound, and spiritual growth to maturity. </a:t>
            </a:r>
          </a:p>
        </p:txBody>
      </p:sp>
    </p:spTree>
    <p:extLst>
      <p:ext uri="{BB962C8B-B14F-4D97-AF65-F5344CB8AC3E}">
        <p14:creationId xmlns:p14="http://schemas.microsoft.com/office/powerpoint/2010/main" val="33952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5ACA5-D685-E089-C9EC-81A9108D0AD5}"/>
              </a:ext>
            </a:extLst>
          </p:cNvPr>
          <p:cNvSpPr>
            <a:spLocks noGrp="1"/>
          </p:cNvSpPr>
          <p:nvPr>
            <p:ph type="title"/>
          </p:nvPr>
        </p:nvSpPr>
        <p:spPr/>
        <p:txBody>
          <a:bodyPr/>
          <a:lstStyle/>
          <a:p>
            <a:r>
              <a:rPr lang="en-US" sz="4400" dirty="0"/>
              <a:t>1. Salvation adjustment to the Justice of God,</a:t>
            </a:r>
            <a:br>
              <a:rPr lang="en-US" sz="4400" dirty="0"/>
            </a:br>
            <a:r>
              <a:rPr lang="en-US" sz="4400" dirty="0"/>
              <a:t> </a:t>
            </a:r>
            <a:br>
              <a:rPr lang="en-US" sz="4400" dirty="0"/>
            </a:br>
            <a:r>
              <a:rPr lang="en-US" sz="4400" dirty="0"/>
              <a:t>When both perfect righteousness and perfect justice come together, </a:t>
            </a:r>
            <a:r>
              <a:rPr lang="en-US" sz="2000" dirty="0"/>
              <a:t>(satisfying the righteous demands through divine judgment) </a:t>
            </a:r>
            <a:br>
              <a:rPr lang="en-US" sz="4400" dirty="0"/>
            </a:br>
            <a:r>
              <a:rPr lang="en-US" sz="4400" dirty="0"/>
              <a:t>the blessing of salvation cannot compromise His perfect essence. </a:t>
            </a:r>
            <a:br>
              <a:rPr lang="en-US" sz="4400" dirty="0"/>
            </a:br>
            <a:endParaRPr lang="en-US" sz="4400" dirty="0"/>
          </a:p>
        </p:txBody>
      </p:sp>
    </p:spTree>
    <p:extLst>
      <p:ext uri="{BB962C8B-B14F-4D97-AF65-F5344CB8AC3E}">
        <p14:creationId xmlns:p14="http://schemas.microsoft.com/office/powerpoint/2010/main" val="1211817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xfrm>
            <a:off x="306387" y="189279"/>
            <a:ext cx="8531225" cy="1139825"/>
          </a:xfrm>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085</a:t>
            </a:r>
            <a:br>
              <a:rPr lang="en-US" sz="4000" dirty="0"/>
            </a:br>
            <a:br>
              <a:rPr lang="en-US" sz="4000" dirty="0"/>
            </a:br>
            <a:r>
              <a:rPr lang="en-US" sz="4400" dirty="0"/>
              <a:t>Justice &amp; Righteousness Work Together in the Blessing of Salvation. </a:t>
            </a:r>
            <a:br>
              <a:rPr lang="en-US" sz="3600" dirty="0"/>
            </a:br>
            <a:br>
              <a:rPr lang="en-US" sz="3600" dirty="0"/>
            </a:br>
            <a:r>
              <a:rPr lang="en-US" sz="4000" dirty="0"/>
              <a:t>Pastor Jason Kauranen</a:t>
            </a:r>
            <a:br>
              <a:rPr lang="en-US" sz="4000" dirty="0"/>
            </a:br>
            <a:r>
              <a:rPr lang="en-US" sz="4000" dirty="0"/>
              <a:t>Sunday July 26,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CC156-DE14-8088-91D2-86C5868D1DCB}"/>
              </a:ext>
            </a:extLst>
          </p:cNvPr>
          <p:cNvSpPr>
            <a:spLocks noGrp="1"/>
          </p:cNvSpPr>
          <p:nvPr>
            <p:ph type="title"/>
          </p:nvPr>
        </p:nvSpPr>
        <p:spPr/>
        <p:txBody>
          <a:bodyPr/>
          <a:lstStyle/>
          <a:p>
            <a:r>
              <a:rPr lang="en-US" sz="4400" dirty="0"/>
              <a:t>A. Divine justice administers what divine righteousness demands, and that perfect divine righteousness must be satisfied and remain in that state always … </a:t>
            </a:r>
            <a:br>
              <a:rPr lang="en-US" sz="4400" dirty="0"/>
            </a:br>
            <a:r>
              <a:rPr lang="en-US" sz="4400" dirty="0"/>
              <a:t>Job 37:23, </a:t>
            </a:r>
            <a:r>
              <a:rPr lang="en-US" sz="4400" dirty="0" err="1"/>
              <a:t>Psa</a:t>
            </a:r>
            <a:r>
              <a:rPr lang="en-US" sz="4400" dirty="0"/>
              <a:t> 19:9, 50:6, 89:14; Isa 45:21; Rom 3:26; </a:t>
            </a:r>
            <a:br>
              <a:rPr lang="en-US" sz="4400" dirty="0"/>
            </a:br>
            <a:r>
              <a:rPr lang="en-US" sz="4400" dirty="0"/>
              <a:t>Heb 10:30-31, 12:23. </a:t>
            </a:r>
          </a:p>
        </p:txBody>
      </p:sp>
    </p:spTree>
    <p:extLst>
      <p:ext uri="{BB962C8B-B14F-4D97-AF65-F5344CB8AC3E}">
        <p14:creationId xmlns:p14="http://schemas.microsoft.com/office/powerpoint/2010/main" val="3375375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8290C-4673-F7D9-34E7-56B1BA3B8332}"/>
              </a:ext>
            </a:extLst>
          </p:cNvPr>
          <p:cNvSpPr>
            <a:spLocks noGrp="1"/>
          </p:cNvSpPr>
          <p:nvPr>
            <p:ph type="title"/>
          </p:nvPr>
        </p:nvSpPr>
        <p:spPr/>
        <p:txBody>
          <a:bodyPr/>
          <a:lstStyle/>
          <a:p>
            <a:r>
              <a:rPr lang="en-US" sz="4800" dirty="0"/>
              <a:t>Job 37:23 “The Almighty⁠—</a:t>
            </a:r>
            <a:br>
              <a:rPr lang="en-US" sz="4800" dirty="0"/>
            </a:br>
            <a:r>
              <a:rPr lang="en-US" sz="4800" dirty="0"/>
              <a:t>we cannot find Him;</a:t>
            </a:r>
            <a:br>
              <a:rPr lang="en-US" sz="4800" dirty="0"/>
            </a:br>
            <a:r>
              <a:rPr lang="en-US" sz="4800" dirty="0"/>
              <a:t>He is exalted in power</a:t>
            </a:r>
            <a:br>
              <a:rPr lang="en-US" sz="4800" dirty="0"/>
            </a:br>
            <a:r>
              <a:rPr lang="en-US" sz="4800" dirty="0"/>
              <a:t>And He will not do violence to justice and abundant righteousness.</a:t>
            </a:r>
            <a:br>
              <a:rPr lang="en-US" sz="4800" dirty="0"/>
            </a:br>
            <a:endParaRPr lang="en-US" sz="4800" dirty="0"/>
          </a:p>
        </p:txBody>
      </p:sp>
    </p:spTree>
    <p:extLst>
      <p:ext uri="{BB962C8B-B14F-4D97-AF65-F5344CB8AC3E}">
        <p14:creationId xmlns:p14="http://schemas.microsoft.com/office/powerpoint/2010/main" val="2213985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46987-B7B8-FB15-4919-DBE5CC167303}"/>
              </a:ext>
            </a:extLst>
          </p:cNvPr>
          <p:cNvSpPr>
            <a:spLocks noGrp="1"/>
          </p:cNvSpPr>
          <p:nvPr>
            <p:ph type="title"/>
          </p:nvPr>
        </p:nvSpPr>
        <p:spPr/>
        <p:txBody>
          <a:bodyPr/>
          <a:lstStyle/>
          <a:p>
            <a:r>
              <a:rPr lang="en-US" sz="4400" dirty="0" err="1"/>
              <a:t>Psa</a:t>
            </a:r>
            <a:r>
              <a:rPr lang="en-US" sz="4400" dirty="0"/>
              <a:t> 89:14 Righteousness and justice are the foundation of Your throne;</a:t>
            </a:r>
            <a:br>
              <a:rPr lang="en-US" sz="4400" dirty="0"/>
            </a:br>
            <a:r>
              <a:rPr lang="en-US" sz="4400" dirty="0"/>
              <a:t>Lovingkindness and truth go before You. </a:t>
            </a:r>
            <a:br>
              <a:rPr lang="en-US" sz="4400" dirty="0"/>
            </a:br>
            <a:endParaRPr lang="en-US" sz="4400" dirty="0"/>
          </a:p>
        </p:txBody>
      </p:sp>
    </p:spTree>
    <p:extLst>
      <p:ext uri="{BB962C8B-B14F-4D97-AF65-F5344CB8AC3E}">
        <p14:creationId xmlns:p14="http://schemas.microsoft.com/office/powerpoint/2010/main" val="32624288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7968C-D463-B601-690A-4D2F3BDD4E04}"/>
              </a:ext>
            </a:extLst>
          </p:cNvPr>
          <p:cNvSpPr>
            <a:spLocks noGrp="1"/>
          </p:cNvSpPr>
          <p:nvPr>
            <p:ph type="title"/>
          </p:nvPr>
        </p:nvSpPr>
        <p:spPr/>
        <p:txBody>
          <a:bodyPr/>
          <a:lstStyle/>
          <a:p>
            <a:r>
              <a:rPr lang="en-US" sz="4800" dirty="0"/>
              <a:t>“How praiseworthy are these (attributes) in great men, much more in the great God, in whom they are in perfection!” – Matthew Henry </a:t>
            </a:r>
          </a:p>
        </p:txBody>
      </p:sp>
    </p:spTree>
    <p:extLst>
      <p:ext uri="{BB962C8B-B14F-4D97-AF65-F5344CB8AC3E}">
        <p14:creationId xmlns:p14="http://schemas.microsoft.com/office/powerpoint/2010/main" val="6272826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470E2-DF38-B88F-06FC-DFDF6BA1E9F0}"/>
              </a:ext>
            </a:extLst>
          </p:cNvPr>
          <p:cNvSpPr>
            <a:spLocks noGrp="1"/>
          </p:cNvSpPr>
          <p:nvPr>
            <p:ph type="title"/>
          </p:nvPr>
        </p:nvSpPr>
        <p:spPr/>
        <p:txBody>
          <a:bodyPr/>
          <a:lstStyle/>
          <a:p>
            <a:r>
              <a:rPr lang="en-US" sz="4000" dirty="0"/>
              <a:t>Isa 45:21“Declare and set forth </a:t>
            </a:r>
            <a:br>
              <a:rPr lang="en-US" sz="4000" dirty="0"/>
            </a:br>
            <a:r>
              <a:rPr lang="en-US" sz="4000" dirty="0"/>
              <a:t>your case;</a:t>
            </a:r>
            <a:br>
              <a:rPr lang="en-US" sz="4000" dirty="0"/>
            </a:br>
            <a:r>
              <a:rPr lang="en-US" sz="4000" dirty="0"/>
              <a:t>Indeed, let them consult together.</a:t>
            </a:r>
            <a:br>
              <a:rPr lang="en-US" sz="4000" dirty="0"/>
            </a:br>
            <a:r>
              <a:rPr lang="en-US" sz="4000" dirty="0"/>
              <a:t>Who has announced this from of old?</a:t>
            </a:r>
            <a:br>
              <a:rPr lang="en-US" sz="4000" dirty="0"/>
            </a:br>
            <a:r>
              <a:rPr lang="en-US" sz="4000" dirty="0"/>
              <a:t>Who has long since declared it?</a:t>
            </a:r>
            <a:br>
              <a:rPr lang="en-US" sz="4000" dirty="0"/>
            </a:br>
            <a:r>
              <a:rPr lang="en-US" sz="4000" dirty="0"/>
              <a:t>Is it not I, the Lord? </a:t>
            </a:r>
            <a:br>
              <a:rPr lang="en-US" sz="4000" dirty="0"/>
            </a:br>
            <a:r>
              <a:rPr lang="en-US" sz="4000" dirty="0"/>
              <a:t>And there is no other God besides Me,</a:t>
            </a:r>
            <a:br>
              <a:rPr lang="en-US" sz="4000" dirty="0"/>
            </a:br>
            <a:r>
              <a:rPr lang="en-US" sz="4000" dirty="0"/>
              <a:t>A righteous God and a Savior;</a:t>
            </a:r>
            <a:br>
              <a:rPr lang="en-US" sz="4000" dirty="0"/>
            </a:br>
            <a:r>
              <a:rPr lang="en-US" sz="4000" dirty="0"/>
              <a:t>There is none except Me.</a:t>
            </a:r>
            <a:br>
              <a:rPr lang="en-US" sz="4000" dirty="0"/>
            </a:br>
            <a:endParaRPr lang="en-US" sz="4000" dirty="0"/>
          </a:p>
        </p:txBody>
      </p:sp>
    </p:spTree>
    <p:extLst>
      <p:ext uri="{BB962C8B-B14F-4D97-AF65-F5344CB8AC3E}">
        <p14:creationId xmlns:p14="http://schemas.microsoft.com/office/powerpoint/2010/main" val="1273624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440E9-765F-81C5-3142-7D606664F489}"/>
              </a:ext>
            </a:extLst>
          </p:cNvPr>
          <p:cNvSpPr>
            <a:spLocks noGrp="1"/>
          </p:cNvSpPr>
          <p:nvPr>
            <p:ph type="title"/>
          </p:nvPr>
        </p:nvSpPr>
        <p:spPr/>
        <p:txBody>
          <a:bodyPr/>
          <a:lstStyle/>
          <a:p>
            <a:r>
              <a:rPr lang="en-US" sz="4400" dirty="0"/>
              <a:t>Rom 3:26 for the demonstration, </a:t>
            </a:r>
            <a:br>
              <a:rPr lang="en-US" sz="4400" dirty="0"/>
            </a:br>
            <a:r>
              <a:rPr lang="en-US" sz="4400" dirty="0"/>
              <a:t>I say, of His righteousness at the present time, so that He would be just and the justifier of the one who has faith in Jesus. </a:t>
            </a:r>
          </a:p>
        </p:txBody>
      </p:sp>
    </p:spTree>
    <p:extLst>
      <p:ext uri="{BB962C8B-B14F-4D97-AF65-F5344CB8AC3E}">
        <p14:creationId xmlns:p14="http://schemas.microsoft.com/office/powerpoint/2010/main" val="6641802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579A0-1061-0BDA-B4A0-3E172AC551CD}"/>
              </a:ext>
            </a:extLst>
          </p:cNvPr>
          <p:cNvSpPr>
            <a:spLocks noGrp="1"/>
          </p:cNvSpPr>
          <p:nvPr>
            <p:ph type="title"/>
          </p:nvPr>
        </p:nvSpPr>
        <p:spPr/>
        <p:txBody>
          <a:bodyPr/>
          <a:lstStyle/>
          <a:p>
            <a:r>
              <a:rPr lang="en-US" sz="4400" dirty="0"/>
              <a:t>B. * On the cross, Jesus being sinless in a body prepared </a:t>
            </a:r>
            <a:br>
              <a:rPr lang="en-US" sz="4400" dirty="0"/>
            </a:br>
            <a:r>
              <a:rPr lang="en-US" sz="4400" dirty="0"/>
              <a:t>for Him, was qualified and had </a:t>
            </a:r>
            <a:br>
              <a:rPr lang="en-US" sz="4400" dirty="0"/>
            </a:br>
            <a:r>
              <a:rPr lang="en-US" sz="4400" dirty="0"/>
              <a:t>all the sin of mankind pour/hurled upon Himself, when He was judge by the Justice of God, </a:t>
            </a:r>
            <a:br>
              <a:rPr lang="en-US" sz="4400" dirty="0"/>
            </a:br>
            <a:br>
              <a:rPr lang="en-US" sz="4400" dirty="0"/>
            </a:br>
            <a:r>
              <a:rPr lang="en-US" sz="4400" dirty="0"/>
              <a:t>1Pe 2:24; 2Co 5:21. </a:t>
            </a:r>
          </a:p>
        </p:txBody>
      </p:sp>
    </p:spTree>
    <p:extLst>
      <p:ext uri="{BB962C8B-B14F-4D97-AF65-F5344CB8AC3E}">
        <p14:creationId xmlns:p14="http://schemas.microsoft.com/office/powerpoint/2010/main" val="1170152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4C79B-8768-825F-1566-F8A4D9AD8806}"/>
              </a:ext>
            </a:extLst>
          </p:cNvPr>
          <p:cNvSpPr>
            <a:spLocks noGrp="1"/>
          </p:cNvSpPr>
          <p:nvPr>
            <p:ph type="title"/>
          </p:nvPr>
        </p:nvSpPr>
        <p:spPr/>
        <p:txBody>
          <a:bodyPr/>
          <a:lstStyle/>
          <a:p>
            <a:r>
              <a:rPr lang="en-US" sz="4800" dirty="0"/>
              <a:t>1Pe 2:24 and He Himself bore our sins in His body on the cross, so that we might die to sin and live to righteousness; for by His wounds you </a:t>
            </a:r>
            <a:br>
              <a:rPr lang="en-US" sz="4800" dirty="0"/>
            </a:br>
            <a:r>
              <a:rPr lang="en-US" sz="4800" dirty="0"/>
              <a:t>were healed.</a:t>
            </a:r>
          </a:p>
        </p:txBody>
      </p:sp>
    </p:spTree>
    <p:extLst>
      <p:ext uri="{BB962C8B-B14F-4D97-AF65-F5344CB8AC3E}">
        <p14:creationId xmlns:p14="http://schemas.microsoft.com/office/powerpoint/2010/main" val="41637370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46E94-EE79-D689-36E9-305A0D4A2BF5}"/>
              </a:ext>
            </a:extLst>
          </p:cNvPr>
          <p:cNvSpPr>
            <a:spLocks noGrp="1"/>
          </p:cNvSpPr>
          <p:nvPr>
            <p:ph type="title"/>
          </p:nvPr>
        </p:nvSpPr>
        <p:spPr/>
        <p:txBody>
          <a:bodyPr/>
          <a:lstStyle/>
          <a:p>
            <a:r>
              <a:rPr lang="en-US" sz="4800" dirty="0"/>
              <a:t>2 Co 5:21 He made Him who knew no sin to be sin on our behalf, so that we might become the righteousness of God </a:t>
            </a:r>
            <a:br>
              <a:rPr lang="en-US" sz="4800" dirty="0"/>
            </a:br>
            <a:r>
              <a:rPr lang="en-US" sz="4800" dirty="0"/>
              <a:t>in Him.</a:t>
            </a:r>
          </a:p>
        </p:txBody>
      </p:sp>
    </p:spTree>
    <p:extLst>
      <p:ext uri="{BB962C8B-B14F-4D97-AF65-F5344CB8AC3E}">
        <p14:creationId xmlns:p14="http://schemas.microsoft.com/office/powerpoint/2010/main" val="695998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A7E05-5F1F-AD2A-D3AE-6E6370BD1A1E}"/>
              </a:ext>
            </a:extLst>
          </p:cNvPr>
          <p:cNvSpPr>
            <a:spLocks noGrp="1"/>
          </p:cNvSpPr>
          <p:nvPr>
            <p:ph type="title"/>
          </p:nvPr>
        </p:nvSpPr>
        <p:spPr/>
        <p:txBody>
          <a:bodyPr/>
          <a:lstStyle/>
          <a:p>
            <a:r>
              <a:rPr lang="en-US" sz="4800" dirty="0"/>
              <a:t>Rom 4:5 But to the one who does not work, but believes in Him who justifies the ungodly, his faith is credited as righteousness, </a:t>
            </a:r>
          </a:p>
        </p:txBody>
      </p:sp>
    </p:spTree>
    <p:extLst>
      <p:ext uri="{BB962C8B-B14F-4D97-AF65-F5344CB8AC3E}">
        <p14:creationId xmlns:p14="http://schemas.microsoft.com/office/powerpoint/2010/main" val="356536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A1EA4-C771-F1F1-EC7F-791951C187DF}"/>
              </a:ext>
            </a:extLst>
          </p:cNvPr>
          <p:cNvSpPr>
            <a:spLocks noGrp="1"/>
          </p:cNvSpPr>
          <p:nvPr>
            <p:ph type="title"/>
          </p:nvPr>
        </p:nvSpPr>
        <p:spPr/>
        <p:txBody>
          <a:bodyPr/>
          <a:lstStyle/>
          <a:p>
            <a:r>
              <a:rPr lang="en-US" sz="4800" dirty="0"/>
              <a:t>C. Salvation’s adjustment to the Justice of God is at the </a:t>
            </a:r>
            <a:br>
              <a:rPr lang="en-US" sz="4800" dirty="0"/>
            </a:br>
            <a:r>
              <a:rPr lang="en-US" sz="4800" dirty="0"/>
              <a:t>very moment of belief in </a:t>
            </a:r>
            <a:br>
              <a:rPr lang="en-US" sz="4800" dirty="0"/>
            </a:br>
            <a:r>
              <a:rPr lang="en-US" sz="4800" dirty="0"/>
              <a:t>Jesus Christ as Savior, </a:t>
            </a:r>
            <a:br>
              <a:rPr lang="en-US" sz="4800" dirty="0"/>
            </a:br>
            <a:br>
              <a:rPr lang="en-US" sz="4800" dirty="0"/>
            </a:br>
            <a:r>
              <a:rPr lang="en-US" sz="4800" dirty="0"/>
              <a:t>Acts 16:31; John 3:16. </a:t>
            </a:r>
          </a:p>
        </p:txBody>
      </p:sp>
    </p:spTree>
    <p:extLst>
      <p:ext uri="{BB962C8B-B14F-4D97-AF65-F5344CB8AC3E}">
        <p14:creationId xmlns:p14="http://schemas.microsoft.com/office/powerpoint/2010/main" val="35443111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8780A-7D03-5AC4-4057-A26946C54FF3}"/>
              </a:ext>
            </a:extLst>
          </p:cNvPr>
          <p:cNvSpPr>
            <a:spLocks noGrp="1"/>
          </p:cNvSpPr>
          <p:nvPr>
            <p:ph type="title"/>
          </p:nvPr>
        </p:nvSpPr>
        <p:spPr/>
        <p:txBody>
          <a:bodyPr/>
          <a:lstStyle/>
          <a:p>
            <a:r>
              <a:rPr lang="en-US" sz="4400" dirty="0"/>
              <a:t>John 3:16 “For God so loved </a:t>
            </a:r>
            <a:br>
              <a:rPr lang="en-US" sz="4400" dirty="0"/>
            </a:br>
            <a:r>
              <a:rPr lang="en-US" sz="4400" dirty="0"/>
              <a:t>the world, that He gave His only begotten Son, that whoever believes in Him shall not perish, but have eternal life. </a:t>
            </a:r>
          </a:p>
        </p:txBody>
      </p:sp>
    </p:spTree>
    <p:extLst>
      <p:ext uri="{BB962C8B-B14F-4D97-AF65-F5344CB8AC3E}">
        <p14:creationId xmlns:p14="http://schemas.microsoft.com/office/powerpoint/2010/main" val="8567993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ED487-3085-8069-3B81-76890E1DE410}"/>
              </a:ext>
            </a:extLst>
          </p:cNvPr>
          <p:cNvSpPr>
            <a:spLocks noGrp="1"/>
          </p:cNvSpPr>
          <p:nvPr>
            <p:ph type="title"/>
          </p:nvPr>
        </p:nvSpPr>
        <p:spPr/>
        <p:txBody>
          <a:bodyPr/>
          <a:lstStyle/>
          <a:p>
            <a:r>
              <a:rPr lang="en-US" sz="4800" dirty="0"/>
              <a:t>D. Those that do not adjust to the justice of God at salvation, the justice of God is not free and therefore must condemn – target Lake of fire, </a:t>
            </a:r>
            <a:br>
              <a:rPr lang="en-US" sz="4800" dirty="0"/>
            </a:br>
            <a:br>
              <a:rPr lang="en-US" sz="4800" dirty="0"/>
            </a:br>
            <a:r>
              <a:rPr lang="en-US" sz="4800" dirty="0"/>
              <a:t>John 3:18, 36. </a:t>
            </a:r>
          </a:p>
        </p:txBody>
      </p:sp>
    </p:spTree>
    <p:extLst>
      <p:ext uri="{BB962C8B-B14F-4D97-AF65-F5344CB8AC3E}">
        <p14:creationId xmlns:p14="http://schemas.microsoft.com/office/powerpoint/2010/main" val="38962954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B4B0A-5B00-C80B-40A6-E6FEE8903BD8}"/>
              </a:ext>
            </a:extLst>
          </p:cNvPr>
          <p:cNvSpPr>
            <a:spLocks noGrp="1"/>
          </p:cNvSpPr>
          <p:nvPr>
            <p:ph type="title"/>
          </p:nvPr>
        </p:nvSpPr>
        <p:spPr/>
        <p:txBody>
          <a:bodyPr/>
          <a:lstStyle/>
          <a:p>
            <a:r>
              <a:rPr lang="en-US" sz="4400" dirty="0"/>
              <a:t>John 3:36 He who believes in the Son has eternal life; </a:t>
            </a:r>
            <a:br>
              <a:rPr lang="en-US" sz="4400" dirty="0"/>
            </a:br>
            <a:r>
              <a:rPr lang="en-US" sz="4400" dirty="0"/>
              <a:t>but he who does not obey the Son </a:t>
            </a:r>
            <a:br>
              <a:rPr lang="en-US" sz="4400" dirty="0"/>
            </a:br>
            <a:r>
              <a:rPr lang="en-US" sz="4400" dirty="0"/>
              <a:t>will not see life, but </a:t>
            </a:r>
            <a:br>
              <a:rPr lang="en-US" sz="4400" dirty="0"/>
            </a:br>
            <a:r>
              <a:rPr lang="en-US" sz="4400" dirty="0"/>
              <a:t>the wrath of God abides on him.”</a:t>
            </a:r>
          </a:p>
        </p:txBody>
      </p:sp>
    </p:spTree>
    <p:extLst>
      <p:ext uri="{BB962C8B-B14F-4D97-AF65-F5344CB8AC3E}">
        <p14:creationId xmlns:p14="http://schemas.microsoft.com/office/powerpoint/2010/main" val="4099138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214DA-3476-8C86-F762-5F30809FB2C1}"/>
              </a:ext>
            </a:extLst>
          </p:cNvPr>
          <p:cNvSpPr>
            <a:spLocks noGrp="1"/>
          </p:cNvSpPr>
          <p:nvPr>
            <p:ph type="title"/>
          </p:nvPr>
        </p:nvSpPr>
        <p:spPr/>
        <p:txBody>
          <a:bodyPr/>
          <a:lstStyle/>
          <a:p>
            <a:r>
              <a:rPr lang="en-US" sz="4800" dirty="0"/>
              <a:t>Heb 10:23 Let us hold fast </a:t>
            </a:r>
            <a:br>
              <a:rPr lang="en-US" sz="4800" dirty="0"/>
            </a:br>
            <a:r>
              <a:rPr lang="en-US" sz="4800" dirty="0"/>
              <a:t>the confession of our hope without wavering, for He who promised is faithful; </a:t>
            </a:r>
          </a:p>
        </p:txBody>
      </p:sp>
    </p:spTree>
    <p:extLst>
      <p:ext uri="{BB962C8B-B14F-4D97-AF65-F5344CB8AC3E}">
        <p14:creationId xmlns:p14="http://schemas.microsoft.com/office/powerpoint/2010/main" val="2129574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400" dirty="0"/>
              <a:t>    Salt &amp; Light Bible Ministries</a:t>
            </a:r>
            <a:br>
              <a:rPr lang="en-US" sz="4400" dirty="0"/>
            </a:br>
            <a:r>
              <a:rPr lang="en-US" sz="4400" dirty="0"/>
              <a:t>Help, Letters, Prayer &amp; Donations</a:t>
            </a:r>
            <a:br>
              <a:rPr lang="en-US" sz="4400" dirty="0"/>
            </a:br>
            <a:r>
              <a:rPr lang="en-US" sz="3600" dirty="0">
                <a:solidFill>
                  <a:srgbClr val="FFFF00"/>
                </a:solidFill>
              </a:rPr>
              <a:t>write</a:t>
            </a:r>
            <a:r>
              <a:rPr lang="en-US" sz="3600" dirty="0"/>
              <a:t> to us:</a:t>
            </a:r>
            <a:r>
              <a:rPr lang="en-US" sz="4000" dirty="0"/>
              <a:t>  </a:t>
            </a:r>
            <a:r>
              <a:rPr lang="en-US" sz="4000" u="sng" dirty="0">
                <a:solidFill>
                  <a:schemeClr val="hlink"/>
                </a:solidFill>
                <a:hlinkClick r:id="rId3"/>
              </a:rPr>
              <a:t>SLBM@gmail.org</a:t>
            </a:r>
            <a:br>
              <a:rPr lang="en-US" sz="4000" u="sng" dirty="0">
                <a:solidFill>
                  <a:schemeClr val="hlink"/>
                </a:solidFill>
              </a:rPr>
            </a:br>
            <a:r>
              <a:rPr lang="en-US" sz="3600" dirty="0">
                <a:solidFill>
                  <a:srgbClr val="FFFF00"/>
                </a:solidFill>
              </a:rPr>
              <a:t>visit</a:t>
            </a:r>
            <a:r>
              <a:rPr lang="en-US" sz="36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3600" dirty="0"/>
              <a:t>or </a:t>
            </a:r>
            <a:r>
              <a:rPr lang="en-US" sz="3600" dirty="0">
                <a:solidFill>
                  <a:srgbClr val="FFFF00"/>
                </a:solidFill>
              </a:rPr>
              <a:t>mail/</a:t>
            </a:r>
            <a:r>
              <a:rPr lang="en-US" sz="3600">
                <a:solidFill>
                  <a:srgbClr val="FFFF00"/>
                </a:solidFill>
              </a:rPr>
              <a:t>address donation to</a:t>
            </a:r>
            <a:r>
              <a:rPr lang="en-US" sz="360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563EC-52AE-0C90-7F92-BEC759AA5564}"/>
              </a:ext>
            </a:extLst>
          </p:cNvPr>
          <p:cNvSpPr>
            <a:spLocks noGrp="1"/>
          </p:cNvSpPr>
          <p:nvPr>
            <p:ph type="title"/>
          </p:nvPr>
        </p:nvSpPr>
        <p:spPr/>
        <p:txBody>
          <a:bodyPr/>
          <a:lstStyle/>
          <a:p>
            <a:r>
              <a:rPr lang="en-US" sz="4800" dirty="0"/>
              <a:t>1Jo 1:9 “If we acknowledge </a:t>
            </a:r>
            <a:r>
              <a:rPr lang="en-US" sz="4800" i="1" dirty="0"/>
              <a:t>[admit, name] </a:t>
            </a:r>
            <a:r>
              <a:rPr lang="en-US" sz="4800" dirty="0"/>
              <a:t>our sins, He is faithful and just </a:t>
            </a:r>
            <a:r>
              <a:rPr lang="en-US" sz="4800" i="1" dirty="0"/>
              <a:t>[righteous] </a:t>
            </a:r>
            <a:r>
              <a:rPr lang="en-US" sz="4800" dirty="0"/>
              <a:t>so that He forgives us our sins, and He also cleanses us from all unrighteousness.” </a:t>
            </a:r>
          </a:p>
        </p:txBody>
      </p:sp>
    </p:spTree>
    <p:extLst>
      <p:ext uri="{BB962C8B-B14F-4D97-AF65-F5344CB8AC3E}">
        <p14:creationId xmlns:p14="http://schemas.microsoft.com/office/powerpoint/2010/main" val="1334083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A6CA9-84D0-6DEA-054C-7F7053C5991F}"/>
              </a:ext>
            </a:extLst>
          </p:cNvPr>
          <p:cNvSpPr>
            <a:spLocks noGrp="1"/>
          </p:cNvSpPr>
          <p:nvPr>
            <p:ph type="title"/>
          </p:nvPr>
        </p:nvSpPr>
        <p:spPr/>
        <p:txBody>
          <a:bodyPr/>
          <a:lstStyle/>
          <a:p>
            <a:r>
              <a:rPr lang="en-US" sz="4400" dirty="0"/>
              <a:t>1Jo 1:9 “If we acknowledge [admit, name] our sins, </a:t>
            </a:r>
            <a:br>
              <a:rPr lang="en-US" sz="4400" dirty="0"/>
            </a:br>
            <a:r>
              <a:rPr lang="en-US" sz="4400" dirty="0"/>
              <a:t>He is faithful and </a:t>
            </a:r>
            <a:br>
              <a:rPr lang="en-US" sz="4400" dirty="0"/>
            </a:br>
            <a:r>
              <a:rPr lang="en-US" sz="4400" dirty="0"/>
              <a:t>He is just [righteous] so that</a:t>
            </a:r>
            <a:br>
              <a:rPr lang="en-US" sz="4400" dirty="0"/>
            </a:br>
            <a:r>
              <a:rPr lang="en-US" sz="4400" dirty="0"/>
              <a:t>He forgives us our sins, and </a:t>
            </a:r>
            <a:br>
              <a:rPr lang="en-US" sz="4400" dirty="0"/>
            </a:br>
            <a:r>
              <a:rPr lang="en-US" sz="4400" dirty="0"/>
              <a:t>He also cleanses us from all unrighteousness.” </a:t>
            </a:r>
            <a:br>
              <a:rPr lang="en-US" sz="4400" dirty="0"/>
            </a:br>
            <a:endParaRPr lang="en-US" sz="4400" dirty="0"/>
          </a:p>
        </p:txBody>
      </p:sp>
    </p:spTree>
    <p:extLst>
      <p:ext uri="{BB962C8B-B14F-4D97-AF65-F5344CB8AC3E}">
        <p14:creationId xmlns:p14="http://schemas.microsoft.com/office/powerpoint/2010/main" val="1932454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19AF5-8AF2-B75F-F031-D13EACF0D177}"/>
              </a:ext>
            </a:extLst>
          </p:cNvPr>
          <p:cNvSpPr>
            <a:spLocks noGrp="1"/>
          </p:cNvSpPr>
          <p:nvPr>
            <p:ph type="title"/>
          </p:nvPr>
        </p:nvSpPr>
        <p:spPr/>
        <p:txBody>
          <a:bodyPr/>
          <a:lstStyle/>
          <a:p>
            <a:r>
              <a:rPr lang="en-US" sz="4000" dirty="0"/>
              <a:t>I. Definition</a:t>
            </a:r>
            <a:r>
              <a:rPr lang="en-US" sz="4000"/>
              <a:t>: The </a:t>
            </a:r>
            <a:r>
              <a:rPr lang="en-US" sz="4000" dirty="0"/>
              <a:t>adjustment to the Justice of God</a:t>
            </a:r>
            <a:br>
              <a:rPr lang="en-US" sz="4000" dirty="0"/>
            </a:br>
            <a:br>
              <a:rPr lang="en-US" sz="4000" dirty="0"/>
            </a:br>
            <a:r>
              <a:rPr lang="en-US" sz="4000" dirty="0"/>
              <a:t> = man’s conformity to the righteous demands of God’s Holiness,</a:t>
            </a:r>
            <a:br>
              <a:rPr lang="en-US" sz="4000" dirty="0"/>
            </a:br>
            <a:r>
              <a:rPr lang="en-US" sz="4000" dirty="0"/>
              <a:t> </a:t>
            </a:r>
            <a:br>
              <a:rPr lang="en-US" sz="4000" dirty="0"/>
            </a:br>
            <a:r>
              <a:rPr lang="en-US" sz="4000" dirty="0"/>
              <a:t>Deu 32:3-4, Rom 2:11. </a:t>
            </a:r>
          </a:p>
        </p:txBody>
      </p:sp>
    </p:spTree>
    <p:extLst>
      <p:ext uri="{BB962C8B-B14F-4D97-AF65-F5344CB8AC3E}">
        <p14:creationId xmlns:p14="http://schemas.microsoft.com/office/powerpoint/2010/main" val="2752099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EBE53-83A0-4AB2-8EC6-CEAA074DE83A}"/>
              </a:ext>
            </a:extLst>
          </p:cNvPr>
          <p:cNvSpPr>
            <a:spLocks noGrp="1"/>
          </p:cNvSpPr>
          <p:nvPr>
            <p:ph type="title"/>
          </p:nvPr>
        </p:nvSpPr>
        <p:spPr/>
        <p:txBody>
          <a:bodyPr/>
          <a:lstStyle/>
          <a:p>
            <a:r>
              <a:rPr lang="en-US" sz="4400" dirty="0"/>
              <a:t>Deu 32:3 “For I proclaim the name of the Lord;</a:t>
            </a:r>
            <a:br>
              <a:rPr lang="en-US" sz="4400" dirty="0"/>
            </a:br>
            <a:r>
              <a:rPr lang="en-US" sz="4400" dirty="0"/>
              <a:t>Ascribe greatness to our God!</a:t>
            </a:r>
            <a:br>
              <a:rPr lang="en-US" sz="4400" dirty="0"/>
            </a:br>
            <a:r>
              <a:rPr lang="en-US" sz="4400" dirty="0"/>
              <a:t>Deu 32:4 “The Rock! His work is perfect,</a:t>
            </a:r>
            <a:br>
              <a:rPr lang="en-US" sz="4400" dirty="0"/>
            </a:br>
            <a:r>
              <a:rPr lang="en-US" sz="4400" dirty="0"/>
              <a:t>For all His ways are just;</a:t>
            </a:r>
            <a:br>
              <a:rPr lang="en-US" sz="4400" dirty="0"/>
            </a:br>
            <a:r>
              <a:rPr lang="en-US" sz="4400" dirty="0"/>
              <a:t>A God of faithfulness and without injustice,</a:t>
            </a:r>
            <a:br>
              <a:rPr lang="en-US" sz="4400" dirty="0"/>
            </a:br>
            <a:r>
              <a:rPr lang="en-US" sz="4400" dirty="0"/>
              <a:t>Righteous and upright is He.</a:t>
            </a:r>
            <a:br>
              <a:rPr lang="en-US" sz="4400" dirty="0"/>
            </a:br>
            <a:endParaRPr lang="en-US" sz="4400" dirty="0"/>
          </a:p>
        </p:txBody>
      </p:sp>
    </p:spTree>
    <p:extLst>
      <p:ext uri="{BB962C8B-B14F-4D97-AF65-F5344CB8AC3E}">
        <p14:creationId xmlns:p14="http://schemas.microsoft.com/office/powerpoint/2010/main" val="2584508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0BA32-5C04-76CB-2DA1-A76C77DF5465}"/>
              </a:ext>
            </a:extLst>
          </p:cNvPr>
          <p:cNvSpPr>
            <a:spLocks noGrp="1"/>
          </p:cNvSpPr>
          <p:nvPr>
            <p:ph type="title"/>
          </p:nvPr>
        </p:nvSpPr>
        <p:spPr/>
        <p:txBody>
          <a:bodyPr/>
          <a:lstStyle/>
          <a:p>
            <a:r>
              <a:rPr lang="en-US" sz="4800" dirty="0"/>
              <a:t>Rom 2:11 For there is no partiality with God.</a:t>
            </a:r>
            <a:br>
              <a:rPr lang="en-US" sz="4800" dirty="0"/>
            </a:br>
            <a:br>
              <a:rPr lang="en-US" sz="4800" dirty="0"/>
            </a:br>
            <a:r>
              <a:rPr lang="en-US" sz="4800" dirty="0"/>
              <a:t>His character or essence is Immutable! </a:t>
            </a:r>
          </a:p>
        </p:txBody>
      </p:sp>
    </p:spTree>
    <p:extLst>
      <p:ext uri="{BB962C8B-B14F-4D97-AF65-F5344CB8AC3E}">
        <p14:creationId xmlns:p14="http://schemas.microsoft.com/office/powerpoint/2010/main" val="942923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9E7D7-974E-0D5B-FC7A-A86A50E1AAEB}"/>
              </a:ext>
            </a:extLst>
          </p:cNvPr>
          <p:cNvSpPr>
            <a:spLocks noGrp="1"/>
          </p:cNvSpPr>
          <p:nvPr>
            <p:ph type="title"/>
          </p:nvPr>
        </p:nvSpPr>
        <p:spPr/>
        <p:txBody>
          <a:bodyPr/>
          <a:lstStyle/>
          <a:p>
            <a:r>
              <a:rPr lang="en-US" sz="4400" dirty="0"/>
              <a:t>In His essence, God’s righteousness and justice MUST be upheld in ALL circumstances.</a:t>
            </a:r>
            <a:br>
              <a:rPr lang="en-US" sz="4400" dirty="0"/>
            </a:br>
            <a:br>
              <a:rPr lang="en-US" sz="4400" dirty="0"/>
            </a:br>
            <a:r>
              <a:rPr lang="en-US" sz="4400" dirty="0"/>
              <a:t>Immutability means cannot change ---- God's justice cannot soften into unfair leniency, and God’s righteousness cannot erode over time. </a:t>
            </a:r>
            <a:br>
              <a:rPr lang="en-US" sz="4800" dirty="0"/>
            </a:br>
            <a:endParaRPr lang="en-US" sz="4800" dirty="0"/>
          </a:p>
        </p:txBody>
      </p:sp>
    </p:spTree>
    <p:extLst>
      <p:ext uri="{BB962C8B-B14F-4D97-AF65-F5344CB8AC3E}">
        <p14:creationId xmlns:p14="http://schemas.microsoft.com/office/powerpoint/2010/main" val="209271370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9880</TotalTime>
  <Words>1352</Words>
  <Application>Microsoft Office PowerPoint</Application>
  <PresentationFormat>On-screen Show (4:3)</PresentationFormat>
  <Paragraphs>35</Paragraphs>
  <Slides>35</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085  Justice &amp; Righteousness Work Together in the Blessing of Salvation.   Pastor Jason Kauranen Sunday July 26, 2026 </vt:lpstr>
      <vt:lpstr>Rebound - 1John 1:9 states,   “ If we confess our sins,  He is faithful and righteous to forgive us our sins and to cleanse us from all unrighteousness”. </vt:lpstr>
      <vt:lpstr>1Jo 1:9 “If we acknowledge [admit, name] our sins, He is faithful and just [righteous] so that He forgives us our sins, and He also cleanses us from all unrighteousness.” </vt:lpstr>
      <vt:lpstr>1Jo 1:9 “If we acknowledge [admit, name] our sins,  He is faithful and  He is just [righteous] so that He forgives us our sins, and  He also cleanses us from all unrighteousness.”  </vt:lpstr>
      <vt:lpstr>I. Definition: The adjustment to the Justice of God   = man’s conformity to the righteous demands of God’s Holiness,   Deu 32:3-4, Rom 2:11. </vt:lpstr>
      <vt:lpstr>Deu 32:3 “For I proclaim the name of the Lord; Ascribe greatness to our God! Deu 32:4 “The Rock! His work is perfect, For all His ways are just; A God of faithfulness and without injustice, Righteous and upright is He. </vt:lpstr>
      <vt:lpstr>Rom 2:11 For there is no partiality with God.  His character or essence is Immutable! </vt:lpstr>
      <vt:lpstr>In His essence, God’s righteousness and justice MUST be upheld in ALL circumstances.  Immutability means cannot change ---- God's justice cannot soften into unfair leniency, and God’s righteousness cannot erode over time.  </vt:lpstr>
      <vt:lpstr>Believers, it is your thought system of operation and not the emotions that we need to understand the reality of the situation.    Absolute Truth has a foundation found in Jesus Christ our ROCK! </vt:lpstr>
      <vt:lpstr>‘He is’ – estin –  (G1510 ay-MEE, root)    = to be, I exist;  = have been or it is I  *(like the Hebrew imperfect tense of ‘I AM’) this refer to  a time-inclusive element.  </vt:lpstr>
      <vt:lpstr>‘faithfulness’ – pistos –  (G4103 pis-TOS)   = faithful or trustworthy;  = believing, trustful;  = loyal to faith.  This is the concept of steadfast reliability.  </vt:lpstr>
      <vt:lpstr>His divine faithfulness is the grace expression to the believer of God’s perfect character; because of the propitiatory work of Jesus Christ on the cross which has removed any compromise of God’s essence. </vt:lpstr>
      <vt:lpstr>1Co 1:9 God is faithful, through whom you were called into fellowship with His Son,  Jesus Christ our Lord. </vt:lpstr>
      <vt:lpstr>2Ti 2:13 If we are faithless,  He remains faithful,  for He cannot deny Himself. </vt:lpstr>
      <vt:lpstr>1Th 5:24 Faithful is He who calls you, and He also  will bring it to pass.   2Th 3:3 But the Lord is faithful, and He will strengthen and protect you from  the evil one. </vt:lpstr>
      <vt:lpstr>1Co 10:13 No temptation has overtaken you but such as is common to man; and  God is faithful, who will not allow you to be tempted beyond what you are able, but with the temptation will provide the way of escape also, so that you will be able to endure it.</vt:lpstr>
      <vt:lpstr>II.  Adjustment to the Justice of God occurs in 3 unique categories: salvation, rebound, and spiritual growth to maturity. </vt:lpstr>
      <vt:lpstr>1. Salvation adjustment to the Justice of God,   When both perfect righteousness and perfect justice come together, (satisfying the righteous demands through divine judgment)  the blessing of salvation cannot compromise His perfect essence.  </vt:lpstr>
      <vt:lpstr>A. Divine justice administers what divine righteousness demands, and that perfect divine righteousness must be satisfied and remain in that state always …  Job 37:23, Psa 19:9, 50:6, 89:14; Isa 45:21; Rom 3:26;  Heb 10:30-31, 12:23. </vt:lpstr>
      <vt:lpstr>Job 37:23 “The Almighty⁠— we cannot find Him; He is exalted in power And He will not do violence to justice and abundant righteousness. </vt:lpstr>
      <vt:lpstr>Psa 89:14 Righteousness and justice are the foundation of Your throne; Lovingkindness and truth go before You.  </vt:lpstr>
      <vt:lpstr>“How praiseworthy are these (attributes) in great men, much more in the great God, in whom they are in perfection!” – Matthew Henry </vt:lpstr>
      <vt:lpstr>Isa 45:21“Declare and set forth  your case; Indeed, let them consult together. Who has announced this from of old? Who has long since declared it? Is it not I, the Lord?  And there is no other God besides Me, A righteous God and a Savior; There is none except Me. </vt:lpstr>
      <vt:lpstr>Rom 3:26 for the demonstration,  I say, of His righteousness at the present time, so that He would be just and the justifier of the one who has faith in Jesus. </vt:lpstr>
      <vt:lpstr>B. * On the cross, Jesus being sinless in a body prepared  for Him, was qualified and had  all the sin of mankind pour/hurled upon Himself, when He was judge by the Justice of God,   1Pe 2:24; 2Co 5:21. </vt:lpstr>
      <vt:lpstr>1Pe 2:24 and He Himself bore our sins in His body on the cross, so that we might die to sin and live to righteousness; for by His wounds you  were healed.</vt:lpstr>
      <vt:lpstr>2 Co 5:21 He made Him who knew no sin to be sin on our behalf, so that we might become the righteousness of God  in Him.</vt:lpstr>
      <vt:lpstr>Rom 4:5 But to the one who does not work, but believes in Him who justifies the ungodly, his faith is credited as righteousness, </vt:lpstr>
      <vt:lpstr>C. Salvation’s adjustment to the Justice of God is at the  very moment of belief in  Jesus Christ as Savior,   Acts 16:31; John 3:16. </vt:lpstr>
      <vt:lpstr>John 3:16 “For God so loved  the world, that He gave His only begotten Son, that whoever believes in Him shall not perish, but have eternal life. </vt:lpstr>
      <vt:lpstr>D. Those that do not adjust to the justice of God at salvation, the justice of God is not free and therefore must condemn – target Lake of fire,   John 3:18, 36. </vt:lpstr>
      <vt:lpstr>John 3:36 He who believes in the Son has eternal life;  but he who does not obey the Son  will not see life, but  the wrath of God abides on him.”</vt:lpstr>
      <vt:lpstr>Heb 10:23 Let us hold fast  the confession of our hope without wavering, for He who promised is faithful; </vt:lpstr>
      <vt:lpstr>    Salt &amp; Light Bible Ministries Help, Letters, Prayer &amp; Donations write to us:  SLBM@gmail.org visit our website:  SLBM.org  -*paypal watch on YouTube @SaltandLightBibleMinistries or mail/address donation to: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2026-07-26T11:43:57Z</dcterms:modified>
</cp:coreProperties>
</file>