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95" r:id="rId2"/>
    <p:sldId id="256" r:id="rId3"/>
    <p:sldId id="294" r:id="rId4"/>
    <p:sldId id="517" r:id="rId5"/>
    <p:sldId id="522" r:id="rId6"/>
    <p:sldId id="524" r:id="rId7"/>
    <p:sldId id="548" r:id="rId8"/>
    <p:sldId id="534" r:id="rId9"/>
    <p:sldId id="552" r:id="rId10"/>
    <p:sldId id="523" r:id="rId11"/>
    <p:sldId id="528" r:id="rId12"/>
    <p:sldId id="539" r:id="rId13"/>
    <p:sldId id="549" r:id="rId14"/>
    <p:sldId id="550" r:id="rId15"/>
    <p:sldId id="551" r:id="rId16"/>
    <p:sldId id="553" r:id="rId17"/>
    <p:sldId id="554" r:id="rId18"/>
    <p:sldId id="555" r:id="rId19"/>
    <p:sldId id="556" r:id="rId20"/>
    <p:sldId id="557" r:id="rId21"/>
    <p:sldId id="558" r:id="rId22"/>
    <p:sldId id="559" r:id="rId23"/>
    <p:sldId id="560" r:id="rId24"/>
    <p:sldId id="564" r:id="rId25"/>
    <p:sldId id="561" r:id="rId26"/>
    <p:sldId id="569" r:id="rId27"/>
    <p:sldId id="565" r:id="rId28"/>
    <p:sldId id="566" r:id="rId29"/>
    <p:sldId id="567" r:id="rId30"/>
    <p:sldId id="568" r:id="rId31"/>
    <p:sldId id="562" r:id="rId32"/>
    <p:sldId id="563" r:id="rId33"/>
    <p:sldId id="573" r:id="rId34"/>
    <p:sldId id="570" r:id="rId35"/>
    <p:sldId id="571" r:id="rId36"/>
    <p:sldId id="576" r:id="rId37"/>
    <p:sldId id="572" r:id="rId38"/>
    <p:sldId id="574" r:id="rId39"/>
    <p:sldId id="575" r:id="rId40"/>
    <p:sldId id="542" r:id="rId41"/>
    <p:sldId id="543" r:id="rId42"/>
    <p:sldId id="544" r:id="rId43"/>
    <p:sldId id="546" r:id="rId44"/>
    <p:sldId id="547" r:id="rId45"/>
    <p:sldId id="293" r:id="rId46"/>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dRNOpavngfvggnEYsHQtn76Py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BF1472-477C-C9F2-F2CB-EFCED6EFB03A}" name="Pastor Jason Kauranen" initials="PK" userId="e0c3930084765a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E719C-29C7-460A-93AB-1D304E3C5C32}" v="2" dt="2026-01-03T23:36:10.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p:restoredTop sz="94718"/>
  </p:normalViewPr>
  <p:slideViewPr>
    <p:cSldViewPr snapToGrid="0">
      <p:cViewPr varScale="1">
        <p:scale>
          <a:sx n="84" d="100"/>
          <a:sy n="84" d="100"/>
        </p:scale>
        <p:origin x="82" y="139"/>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Jason Kauranen" userId="e0c3930084765aaa" providerId="LiveId" clId="{A438F859-A371-4CA2-BA51-2B86427404E9}"/>
    <pc:docChg chg="undo redo custSel addSld delSld modSld sldOrd modMainMaster">
      <pc:chgData name="Pastor Jason Kauranen" userId="e0c3930084765aaa" providerId="LiveId" clId="{A438F859-A371-4CA2-BA51-2B86427404E9}" dt="2026-01-04T13:36:05.246" v="6632" actId="20577"/>
      <pc:docMkLst>
        <pc:docMk/>
      </pc:docMkLst>
      <pc:sldChg chg="modSp mod setBg modClrScheme chgLayout">
        <pc:chgData name="Pastor Jason Kauranen" userId="e0c3930084765aaa" providerId="LiveId" clId="{A438F859-A371-4CA2-BA51-2B86427404E9}" dt="2026-01-04T13:36:05.246" v="6632" actId="20577"/>
        <pc:sldMkLst>
          <pc:docMk/>
          <pc:sldMk cId="0" sldId="256"/>
        </pc:sldMkLst>
        <pc:spChg chg="mod ord">
          <ac:chgData name="Pastor Jason Kauranen" userId="e0c3930084765aaa" providerId="LiveId" clId="{A438F859-A371-4CA2-BA51-2B86427404E9}" dt="2026-01-04T13:36:05.246" v="6632" actId="20577"/>
          <ac:spMkLst>
            <pc:docMk/>
            <pc:sldMk cId="0" sldId="256"/>
            <ac:spMk id="85" creationId="{00000000-0000-0000-0000-000000000000}"/>
          </ac:spMkLst>
        </pc:spChg>
      </pc:sldChg>
      <pc:sldChg chg="ord setBg">
        <pc:chgData name="Pastor Jason Kauranen" userId="e0c3930084765aaa" providerId="LiveId" clId="{A438F859-A371-4CA2-BA51-2B86427404E9}" dt="2025-12-28T00:24:54.439" v="5427"/>
        <pc:sldMkLst>
          <pc:docMk/>
          <pc:sldMk cId="2247099848" sldId="294"/>
        </pc:sldMkLst>
      </pc:sldChg>
      <pc:sldChg chg="modSp del mod">
        <pc:chgData name="Pastor Jason Kauranen" userId="e0c3930084765aaa" providerId="LiveId" clId="{A438F859-A371-4CA2-BA51-2B86427404E9}" dt="2026-01-04T00:43:19.781" v="6077" actId="47"/>
        <pc:sldMkLst>
          <pc:docMk/>
          <pc:sldMk cId="3383769610" sldId="399"/>
        </pc:sldMkLst>
      </pc:sldChg>
      <pc:sldChg chg="modSp new del mod">
        <pc:chgData name="Pastor Jason Kauranen" userId="e0c3930084765aaa" providerId="LiveId" clId="{A438F859-A371-4CA2-BA51-2B86427404E9}" dt="2026-01-04T11:50:26.566" v="6253" actId="47"/>
        <pc:sldMkLst>
          <pc:docMk/>
          <pc:sldMk cId="3024980859" sldId="514"/>
        </pc:sldMkLst>
      </pc:sldChg>
      <pc:sldChg chg="modSp new del mod">
        <pc:chgData name="Pastor Jason Kauranen" userId="e0c3930084765aaa" providerId="LiveId" clId="{A438F859-A371-4CA2-BA51-2B86427404E9}" dt="2026-01-04T11:50:28.647" v="6254" actId="47"/>
        <pc:sldMkLst>
          <pc:docMk/>
          <pc:sldMk cId="24471546" sldId="515"/>
        </pc:sldMkLst>
      </pc:sldChg>
      <pc:sldChg chg="modSp new del mod">
        <pc:chgData name="Pastor Jason Kauranen" userId="e0c3930084765aaa" providerId="LiveId" clId="{A438F859-A371-4CA2-BA51-2B86427404E9}" dt="2026-01-04T11:50:31.248" v="6255" actId="47"/>
        <pc:sldMkLst>
          <pc:docMk/>
          <pc:sldMk cId="3762511687" sldId="516"/>
        </pc:sldMkLst>
      </pc:sldChg>
      <pc:sldChg chg="modSp new mod ord">
        <pc:chgData name="Pastor Jason Kauranen" userId="e0c3930084765aaa" providerId="LiveId" clId="{A438F859-A371-4CA2-BA51-2B86427404E9}" dt="2025-12-14T12:13:19.320" v="5364"/>
        <pc:sldMkLst>
          <pc:docMk/>
          <pc:sldMk cId="2146403609" sldId="517"/>
        </pc:sldMkLst>
        <pc:spChg chg="mod">
          <ac:chgData name="Pastor Jason Kauranen" userId="e0c3930084765aaa" providerId="LiveId" clId="{A438F859-A371-4CA2-BA51-2B86427404E9}" dt="2025-12-14T12:10:04.367" v="5345" actId="115"/>
          <ac:spMkLst>
            <pc:docMk/>
            <pc:sldMk cId="2146403609" sldId="517"/>
            <ac:spMk id="2" creationId="{A3AAE399-5239-4891-CD6B-A84DF8B0C3D5}"/>
          </ac:spMkLst>
        </pc:spChg>
      </pc:sldChg>
      <pc:sldChg chg="modSp new del mod">
        <pc:chgData name="Pastor Jason Kauranen" userId="e0c3930084765aaa" providerId="LiveId" clId="{A438F859-A371-4CA2-BA51-2B86427404E9}" dt="2026-01-04T11:50:24.195" v="6252" actId="47"/>
        <pc:sldMkLst>
          <pc:docMk/>
          <pc:sldMk cId="3677866717" sldId="518"/>
        </pc:sldMkLst>
      </pc:sldChg>
      <pc:sldChg chg="modSp new del mod">
        <pc:chgData name="Pastor Jason Kauranen" userId="e0c3930084765aaa" providerId="LiveId" clId="{A438F859-A371-4CA2-BA51-2B86427404E9}" dt="2026-01-04T11:50:34.777" v="6256" actId="47"/>
        <pc:sldMkLst>
          <pc:docMk/>
          <pc:sldMk cId="2689857370" sldId="519"/>
        </pc:sldMkLst>
      </pc:sldChg>
      <pc:sldChg chg="modSp new del mod">
        <pc:chgData name="Pastor Jason Kauranen" userId="e0c3930084765aaa" providerId="LiveId" clId="{A438F859-A371-4CA2-BA51-2B86427404E9}" dt="2026-01-04T11:50:35.688" v="6257" actId="47"/>
        <pc:sldMkLst>
          <pc:docMk/>
          <pc:sldMk cId="845769879" sldId="520"/>
        </pc:sldMkLst>
      </pc:sldChg>
      <pc:sldChg chg="modSp new del mod">
        <pc:chgData name="Pastor Jason Kauranen" userId="e0c3930084765aaa" providerId="LiveId" clId="{A438F859-A371-4CA2-BA51-2B86427404E9}" dt="2026-01-04T11:50:38.187" v="6258" actId="47"/>
        <pc:sldMkLst>
          <pc:docMk/>
          <pc:sldMk cId="1454571955" sldId="521"/>
        </pc:sldMkLst>
      </pc:sldChg>
      <pc:sldChg chg="modSp new mod">
        <pc:chgData name="Pastor Jason Kauranen" userId="e0c3930084765aaa" providerId="LiveId" clId="{A438F859-A371-4CA2-BA51-2B86427404E9}" dt="2025-12-28T00:42:27.976" v="5537" actId="114"/>
        <pc:sldMkLst>
          <pc:docMk/>
          <pc:sldMk cId="3098246556" sldId="522"/>
        </pc:sldMkLst>
        <pc:spChg chg="mod">
          <ac:chgData name="Pastor Jason Kauranen" userId="e0c3930084765aaa" providerId="LiveId" clId="{A438F859-A371-4CA2-BA51-2B86427404E9}" dt="2025-12-28T00:42:27.976" v="5537" actId="114"/>
          <ac:spMkLst>
            <pc:docMk/>
            <pc:sldMk cId="3098246556" sldId="522"/>
            <ac:spMk id="2" creationId="{596C21B9-D18B-5574-B2BB-978E0948462C}"/>
          </ac:spMkLst>
        </pc:spChg>
      </pc:sldChg>
      <pc:sldChg chg="modSp new mod ord">
        <pc:chgData name="Pastor Jason Kauranen" userId="e0c3930084765aaa" providerId="LiveId" clId="{A438F859-A371-4CA2-BA51-2B86427404E9}" dt="2026-01-04T12:00:49.182" v="6291"/>
        <pc:sldMkLst>
          <pc:docMk/>
          <pc:sldMk cId="4030360594" sldId="523"/>
        </pc:sldMkLst>
        <pc:spChg chg="mod">
          <ac:chgData name="Pastor Jason Kauranen" userId="e0c3930084765aaa" providerId="LiveId" clId="{A438F859-A371-4CA2-BA51-2B86427404E9}" dt="2025-12-28T00:44:47.482" v="5546" actId="114"/>
          <ac:spMkLst>
            <pc:docMk/>
            <pc:sldMk cId="4030360594" sldId="523"/>
            <ac:spMk id="2" creationId="{1FE5B400-8C2F-0650-F60B-3E84D02008C3}"/>
          </ac:spMkLst>
        </pc:spChg>
      </pc:sldChg>
      <pc:sldChg chg="modSp new mod ord">
        <pc:chgData name="Pastor Jason Kauranen" userId="e0c3930084765aaa" providerId="LiveId" clId="{A438F859-A371-4CA2-BA51-2B86427404E9}" dt="2026-01-04T11:53:52.263" v="6260"/>
        <pc:sldMkLst>
          <pc:docMk/>
          <pc:sldMk cId="2077244958" sldId="524"/>
        </pc:sldMkLst>
        <pc:spChg chg="mod">
          <ac:chgData name="Pastor Jason Kauranen" userId="e0c3930084765aaa" providerId="LiveId" clId="{A438F859-A371-4CA2-BA51-2B86427404E9}" dt="2025-12-28T00:48:39.072" v="5563" actId="122"/>
          <ac:spMkLst>
            <pc:docMk/>
            <pc:sldMk cId="2077244958" sldId="524"/>
            <ac:spMk id="2" creationId="{8C670125-401E-CD45-750E-818DF096FF55}"/>
          </ac:spMkLst>
        </pc:spChg>
      </pc:sldChg>
      <pc:sldChg chg="modSp new del mod">
        <pc:chgData name="Pastor Jason Kauranen" userId="e0c3930084765aaa" providerId="LiveId" clId="{A438F859-A371-4CA2-BA51-2B86427404E9}" dt="2026-01-04T11:54:27.565" v="6261" actId="47"/>
        <pc:sldMkLst>
          <pc:docMk/>
          <pc:sldMk cId="2628949116" sldId="525"/>
        </pc:sldMkLst>
      </pc:sldChg>
      <pc:sldChg chg="modSp new del mod">
        <pc:chgData name="Pastor Jason Kauranen" userId="e0c3930084765aaa" providerId="LiveId" clId="{A438F859-A371-4CA2-BA51-2B86427404E9}" dt="2026-01-04T11:54:35.075" v="6262" actId="47"/>
        <pc:sldMkLst>
          <pc:docMk/>
          <pc:sldMk cId="1319092653" sldId="526"/>
        </pc:sldMkLst>
      </pc:sldChg>
      <pc:sldChg chg="modSp new del mod">
        <pc:chgData name="Pastor Jason Kauranen" userId="e0c3930084765aaa" providerId="LiveId" clId="{A438F859-A371-4CA2-BA51-2B86427404E9}" dt="2026-01-04T11:54:40.043" v="6263" actId="47"/>
        <pc:sldMkLst>
          <pc:docMk/>
          <pc:sldMk cId="338382928" sldId="527"/>
        </pc:sldMkLst>
      </pc:sldChg>
      <pc:sldChg chg="modSp new mod ord">
        <pc:chgData name="Pastor Jason Kauranen" userId="e0c3930084765aaa" providerId="LiveId" clId="{A438F859-A371-4CA2-BA51-2B86427404E9}" dt="2026-01-04T12:04:14.675" v="6293"/>
        <pc:sldMkLst>
          <pc:docMk/>
          <pc:sldMk cId="3044116832" sldId="528"/>
        </pc:sldMkLst>
        <pc:spChg chg="mod">
          <ac:chgData name="Pastor Jason Kauranen" userId="e0c3930084765aaa" providerId="LiveId" clId="{A438F859-A371-4CA2-BA51-2B86427404E9}" dt="2025-12-28T02:04:42.687" v="5971" actId="20577"/>
          <ac:spMkLst>
            <pc:docMk/>
            <pc:sldMk cId="3044116832" sldId="528"/>
            <ac:spMk id="2" creationId="{B0782DA8-6897-E224-EBB4-75C4B66C5AD9}"/>
          </ac:spMkLst>
        </pc:spChg>
      </pc:sldChg>
      <pc:sldChg chg="modSp new del mod">
        <pc:chgData name="Pastor Jason Kauranen" userId="e0c3930084765aaa" providerId="LiveId" clId="{A438F859-A371-4CA2-BA51-2B86427404E9}" dt="2026-01-04T12:12:52.032" v="6308" actId="47"/>
        <pc:sldMkLst>
          <pc:docMk/>
          <pc:sldMk cId="1644862611" sldId="529"/>
        </pc:sldMkLst>
      </pc:sldChg>
      <pc:sldChg chg="modSp new del mod">
        <pc:chgData name="Pastor Jason Kauranen" userId="e0c3930084765aaa" providerId="LiveId" clId="{A438F859-A371-4CA2-BA51-2B86427404E9}" dt="2026-01-04T11:54:42.728" v="6264" actId="47"/>
        <pc:sldMkLst>
          <pc:docMk/>
          <pc:sldMk cId="1329969152" sldId="530"/>
        </pc:sldMkLst>
      </pc:sldChg>
      <pc:sldChg chg="modSp new del mod">
        <pc:chgData name="Pastor Jason Kauranen" userId="e0c3930084765aaa" providerId="LiveId" clId="{A438F859-A371-4CA2-BA51-2B86427404E9}" dt="2026-01-04T11:54:43.746" v="6265" actId="47"/>
        <pc:sldMkLst>
          <pc:docMk/>
          <pc:sldMk cId="110348166" sldId="531"/>
        </pc:sldMkLst>
      </pc:sldChg>
      <pc:sldChg chg="modSp new del mod">
        <pc:chgData name="Pastor Jason Kauranen" userId="e0c3930084765aaa" providerId="LiveId" clId="{A438F859-A371-4CA2-BA51-2B86427404E9}" dt="2026-01-04T11:54:44.914" v="6266" actId="47"/>
        <pc:sldMkLst>
          <pc:docMk/>
          <pc:sldMk cId="2218073366" sldId="532"/>
        </pc:sldMkLst>
      </pc:sldChg>
      <pc:sldChg chg="modSp new del mod">
        <pc:chgData name="Pastor Jason Kauranen" userId="e0c3930084765aaa" providerId="LiveId" clId="{A438F859-A371-4CA2-BA51-2B86427404E9}" dt="2026-01-04T11:54:48.868" v="6268" actId="47"/>
        <pc:sldMkLst>
          <pc:docMk/>
          <pc:sldMk cId="2999809792" sldId="533"/>
        </pc:sldMkLst>
      </pc:sldChg>
      <pc:sldChg chg="modSp new mod">
        <pc:chgData name="Pastor Jason Kauranen" userId="e0c3930084765aaa" providerId="LiveId" clId="{A438F859-A371-4CA2-BA51-2B86427404E9}" dt="2025-12-28T02:04:00.342" v="5968" actId="20577"/>
        <pc:sldMkLst>
          <pc:docMk/>
          <pc:sldMk cId="90517926" sldId="534"/>
        </pc:sldMkLst>
        <pc:spChg chg="mod">
          <ac:chgData name="Pastor Jason Kauranen" userId="e0c3930084765aaa" providerId="LiveId" clId="{A438F859-A371-4CA2-BA51-2B86427404E9}" dt="2025-12-28T02:04:00.342" v="5968" actId="20577"/>
          <ac:spMkLst>
            <pc:docMk/>
            <pc:sldMk cId="90517926" sldId="534"/>
            <ac:spMk id="2" creationId="{87A96DFF-45BD-611B-046D-EF2D6D083299}"/>
          </ac:spMkLst>
        </pc:spChg>
      </pc:sldChg>
      <pc:sldChg chg="modSp new del mod">
        <pc:chgData name="Pastor Jason Kauranen" userId="e0c3930084765aaa" providerId="LiveId" clId="{A438F859-A371-4CA2-BA51-2B86427404E9}" dt="2026-01-04T11:54:46.856" v="6267" actId="47"/>
        <pc:sldMkLst>
          <pc:docMk/>
          <pc:sldMk cId="3094149566" sldId="535"/>
        </pc:sldMkLst>
      </pc:sldChg>
      <pc:sldChg chg="modSp new del mod">
        <pc:chgData name="Pastor Jason Kauranen" userId="e0c3930084765aaa" providerId="LiveId" clId="{A438F859-A371-4CA2-BA51-2B86427404E9}" dt="2026-01-04T12:12:43.682" v="6305" actId="47"/>
        <pc:sldMkLst>
          <pc:docMk/>
          <pc:sldMk cId="1555003196" sldId="536"/>
        </pc:sldMkLst>
      </pc:sldChg>
      <pc:sldChg chg="modSp new del mod">
        <pc:chgData name="Pastor Jason Kauranen" userId="e0c3930084765aaa" providerId="LiveId" clId="{A438F859-A371-4CA2-BA51-2B86427404E9}" dt="2026-01-04T12:12:48.611" v="6306" actId="47"/>
        <pc:sldMkLst>
          <pc:docMk/>
          <pc:sldMk cId="1387627485" sldId="537"/>
        </pc:sldMkLst>
      </pc:sldChg>
      <pc:sldChg chg="modSp new del mod">
        <pc:chgData name="Pastor Jason Kauranen" userId="e0c3930084765aaa" providerId="LiveId" clId="{A438F859-A371-4CA2-BA51-2B86427404E9}" dt="2026-01-04T12:12:50.788" v="6307" actId="47"/>
        <pc:sldMkLst>
          <pc:docMk/>
          <pc:sldMk cId="3359354424" sldId="538"/>
        </pc:sldMkLst>
      </pc:sldChg>
      <pc:sldChg chg="modSp new mod ord">
        <pc:chgData name="Pastor Jason Kauranen" userId="e0c3930084765aaa" providerId="LiveId" clId="{A438F859-A371-4CA2-BA51-2B86427404E9}" dt="2026-01-04T12:04:51.980" v="6295"/>
        <pc:sldMkLst>
          <pc:docMk/>
          <pc:sldMk cId="758075998" sldId="539"/>
        </pc:sldMkLst>
        <pc:spChg chg="mod">
          <ac:chgData name="Pastor Jason Kauranen" userId="e0c3930084765aaa" providerId="LiveId" clId="{A438F859-A371-4CA2-BA51-2B86427404E9}" dt="2025-12-28T02:05:36.488" v="5977"/>
          <ac:spMkLst>
            <pc:docMk/>
            <pc:sldMk cId="758075998" sldId="539"/>
            <ac:spMk id="2" creationId="{8E62BB7D-D457-EA8D-F554-466B50F35C6C}"/>
          </ac:spMkLst>
        </pc:spChg>
      </pc:sldChg>
      <pc:sldChg chg="modSp new del mod">
        <pc:chgData name="Pastor Jason Kauranen" userId="e0c3930084765aaa" providerId="LiveId" clId="{A438F859-A371-4CA2-BA51-2B86427404E9}" dt="2026-01-04T12:12:54.802" v="6309" actId="47"/>
        <pc:sldMkLst>
          <pc:docMk/>
          <pc:sldMk cId="1349801900" sldId="540"/>
        </pc:sldMkLst>
      </pc:sldChg>
      <pc:sldChg chg="modSp new del mod">
        <pc:chgData name="Pastor Jason Kauranen" userId="e0c3930084765aaa" providerId="LiveId" clId="{A438F859-A371-4CA2-BA51-2B86427404E9}" dt="2026-01-04T13:27:54.927" v="6597" actId="47"/>
        <pc:sldMkLst>
          <pc:docMk/>
          <pc:sldMk cId="1088311651" sldId="541"/>
        </pc:sldMkLst>
        <pc:spChg chg="mod">
          <ac:chgData name="Pastor Jason Kauranen" userId="e0c3930084765aaa" providerId="LiveId" clId="{A438F859-A371-4CA2-BA51-2B86427404E9}" dt="2026-01-04T12:13:10.859" v="6310" actId="20577"/>
          <ac:spMkLst>
            <pc:docMk/>
            <pc:sldMk cId="1088311651" sldId="541"/>
            <ac:spMk id="2" creationId="{40013D77-B353-A106-FF21-EFABCFB8F21B}"/>
          </ac:spMkLst>
        </pc:spChg>
      </pc:sldChg>
      <pc:sldChg chg="modSp new mod">
        <pc:chgData name="Pastor Jason Kauranen" userId="e0c3930084765aaa" providerId="LiveId" clId="{A438F859-A371-4CA2-BA51-2B86427404E9}" dt="2025-12-28T02:23:28.422" v="6036" actId="20577"/>
        <pc:sldMkLst>
          <pc:docMk/>
          <pc:sldMk cId="2485149710" sldId="542"/>
        </pc:sldMkLst>
        <pc:spChg chg="mod">
          <ac:chgData name="Pastor Jason Kauranen" userId="e0c3930084765aaa" providerId="LiveId" clId="{A438F859-A371-4CA2-BA51-2B86427404E9}" dt="2025-12-28T02:23:28.422" v="6036" actId="20577"/>
          <ac:spMkLst>
            <pc:docMk/>
            <pc:sldMk cId="2485149710" sldId="542"/>
            <ac:spMk id="2" creationId="{F305C805-1F0A-6458-B67E-DF26819B14FB}"/>
          </ac:spMkLst>
        </pc:spChg>
      </pc:sldChg>
      <pc:sldChg chg="modSp new mod">
        <pc:chgData name="Pastor Jason Kauranen" userId="e0c3930084765aaa" providerId="LiveId" clId="{A438F859-A371-4CA2-BA51-2B86427404E9}" dt="2025-12-28T02:24:09.846" v="6041"/>
        <pc:sldMkLst>
          <pc:docMk/>
          <pc:sldMk cId="321916388" sldId="543"/>
        </pc:sldMkLst>
        <pc:spChg chg="mod">
          <ac:chgData name="Pastor Jason Kauranen" userId="e0c3930084765aaa" providerId="LiveId" clId="{A438F859-A371-4CA2-BA51-2B86427404E9}" dt="2025-12-28T02:24:09.846" v="6041"/>
          <ac:spMkLst>
            <pc:docMk/>
            <pc:sldMk cId="321916388" sldId="543"/>
            <ac:spMk id="2" creationId="{C8238EEE-C064-5D4E-FBB0-66A8116BA351}"/>
          </ac:spMkLst>
        </pc:spChg>
      </pc:sldChg>
      <pc:sldChg chg="modSp new mod">
        <pc:chgData name="Pastor Jason Kauranen" userId="e0c3930084765aaa" providerId="LiveId" clId="{A438F859-A371-4CA2-BA51-2B86427404E9}" dt="2025-12-28T02:25:18.821" v="6047" actId="20577"/>
        <pc:sldMkLst>
          <pc:docMk/>
          <pc:sldMk cId="2214072099" sldId="544"/>
        </pc:sldMkLst>
        <pc:spChg chg="mod">
          <ac:chgData name="Pastor Jason Kauranen" userId="e0c3930084765aaa" providerId="LiveId" clId="{A438F859-A371-4CA2-BA51-2B86427404E9}" dt="2025-12-28T02:25:18.821" v="6047" actId="20577"/>
          <ac:spMkLst>
            <pc:docMk/>
            <pc:sldMk cId="2214072099" sldId="544"/>
            <ac:spMk id="2" creationId="{3CC01507-690F-6361-A156-0092642DBB97}"/>
          </ac:spMkLst>
        </pc:spChg>
      </pc:sldChg>
      <pc:sldChg chg="modSp new del mod">
        <pc:chgData name="Pastor Jason Kauranen" userId="e0c3930084765aaa" providerId="LiveId" clId="{A438F859-A371-4CA2-BA51-2B86427404E9}" dt="2026-01-04T13:28:07.153" v="6598" actId="47"/>
        <pc:sldMkLst>
          <pc:docMk/>
          <pc:sldMk cId="1612692562" sldId="545"/>
        </pc:sldMkLst>
      </pc:sldChg>
      <pc:sldChg chg="addSp modSp new mod">
        <pc:chgData name="Pastor Jason Kauranen" userId="e0c3930084765aaa" providerId="LiveId" clId="{A438F859-A371-4CA2-BA51-2B86427404E9}" dt="2026-01-03T23:38:51.456" v="6076" actId="1076"/>
        <pc:sldMkLst>
          <pc:docMk/>
          <pc:sldMk cId="3805457067" sldId="546"/>
        </pc:sldMkLst>
        <pc:picChg chg="add mod">
          <ac:chgData name="Pastor Jason Kauranen" userId="e0c3930084765aaa" providerId="LiveId" clId="{A438F859-A371-4CA2-BA51-2B86427404E9}" dt="2026-01-03T23:38:51.456" v="6076" actId="1076"/>
          <ac:picMkLst>
            <pc:docMk/>
            <pc:sldMk cId="3805457067" sldId="546"/>
            <ac:picMk id="3" creationId="{46D7945A-DAD5-E22B-6D34-4E1D046B6B6F}"/>
          </ac:picMkLst>
        </pc:picChg>
      </pc:sldChg>
      <pc:sldChg chg="addSp modSp new mod">
        <pc:chgData name="Pastor Jason Kauranen" userId="e0c3930084765aaa" providerId="LiveId" clId="{A438F859-A371-4CA2-BA51-2B86427404E9}" dt="2026-01-03T23:36:31.383" v="6075" actId="14100"/>
        <pc:sldMkLst>
          <pc:docMk/>
          <pc:sldMk cId="1035713614" sldId="547"/>
        </pc:sldMkLst>
        <pc:picChg chg="add mod">
          <ac:chgData name="Pastor Jason Kauranen" userId="e0c3930084765aaa" providerId="LiveId" clId="{A438F859-A371-4CA2-BA51-2B86427404E9}" dt="2026-01-03T23:36:31.383" v="6075" actId="14100"/>
          <ac:picMkLst>
            <pc:docMk/>
            <pc:sldMk cId="1035713614" sldId="547"/>
            <ac:picMk id="3" creationId="{4537B116-A0D7-1D70-9185-ED44092D7CE9}"/>
          </ac:picMkLst>
        </pc:picChg>
      </pc:sldChg>
      <pc:sldChg chg="modSp new mod">
        <pc:chgData name="Pastor Jason Kauranen" userId="e0c3930084765aaa" providerId="LiveId" clId="{A438F859-A371-4CA2-BA51-2B86427404E9}" dt="2026-01-04T11:56:07.163" v="6277" actId="20577"/>
        <pc:sldMkLst>
          <pc:docMk/>
          <pc:sldMk cId="1388615712" sldId="548"/>
        </pc:sldMkLst>
        <pc:spChg chg="mod">
          <ac:chgData name="Pastor Jason Kauranen" userId="e0c3930084765aaa" providerId="LiveId" clId="{A438F859-A371-4CA2-BA51-2B86427404E9}" dt="2026-01-04T11:56:07.163" v="6277" actId="20577"/>
          <ac:spMkLst>
            <pc:docMk/>
            <pc:sldMk cId="1388615712" sldId="548"/>
            <ac:spMk id="2" creationId="{AC61637D-F0CD-9085-4B6D-6627FCAD5547}"/>
          </ac:spMkLst>
        </pc:spChg>
      </pc:sldChg>
      <pc:sldChg chg="modSp new mod">
        <pc:chgData name="Pastor Jason Kauranen" userId="e0c3930084765aaa" providerId="LiveId" clId="{A438F859-A371-4CA2-BA51-2B86427404E9}" dt="2026-01-04T12:10:57.527" v="6297"/>
        <pc:sldMkLst>
          <pc:docMk/>
          <pc:sldMk cId="3576451776" sldId="549"/>
        </pc:sldMkLst>
        <pc:spChg chg="mod">
          <ac:chgData name="Pastor Jason Kauranen" userId="e0c3930084765aaa" providerId="LiveId" clId="{A438F859-A371-4CA2-BA51-2B86427404E9}" dt="2026-01-04T12:10:57.527" v="6297"/>
          <ac:spMkLst>
            <pc:docMk/>
            <pc:sldMk cId="3576451776" sldId="549"/>
            <ac:spMk id="2" creationId="{CB47ACF4-8447-91AA-F957-6BF96190CA4E}"/>
          </ac:spMkLst>
        </pc:spChg>
      </pc:sldChg>
      <pc:sldChg chg="modSp new mod">
        <pc:chgData name="Pastor Jason Kauranen" userId="e0c3930084765aaa" providerId="LiveId" clId="{A438F859-A371-4CA2-BA51-2B86427404E9}" dt="2026-01-04T12:11:37.723" v="6301" actId="20577"/>
        <pc:sldMkLst>
          <pc:docMk/>
          <pc:sldMk cId="1262288662" sldId="550"/>
        </pc:sldMkLst>
        <pc:spChg chg="mod">
          <ac:chgData name="Pastor Jason Kauranen" userId="e0c3930084765aaa" providerId="LiveId" clId="{A438F859-A371-4CA2-BA51-2B86427404E9}" dt="2026-01-04T12:11:37.723" v="6301" actId="20577"/>
          <ac:spMkLst>
            <pc:docMk/>
            <pc:sldMk cId="1262288662" sldId="550"/>
            <ac:spMk id="2" creationId="{FCCEF5CE-A023-B323-74F3-065CD8D1463D}"/>
          </ac:spMkLst>
        </pc:spChg>
      </pc:sldChg>
      <pc:sldChg chg="modSp new mod">
        <pc:chgData name="Pastor Jason Kauranen" userId="e0c3930084765aaa" providerId="LiveId" clId="{A438F859-A371-4CA2-BA51-2B86427404E9}" dt="2026-01-04T12:12:07.172" v="6304" actId="20577"/>
        <pc:sldMkLst>
          <pc:docMk/>
          <pc:sldMk cId="413491273" sldId="551"/>
        </pc:sldMkLst>
        <pc:spChg chg="mod">
          <ac:chgData name="Pastor Jason Kauranen" userId="e0c3930084765aaa" providerId="LiveId" clId="{A438F859-A371-4CA2-BA51-2B86427404E9}" dt="2026-01-04T12:12:07.172" v="6304" actId="20577"/>
          <ac:spMkLst>
            <pc:docMk/>
            <pc:sldMk cId="413491273" sldId="551"/>
            <ac:spMk id="2" creationId="{D8072218-E197-151E-3D02-C06174D5D574}"/>
          </ac:spMkLst>
        </pc:spChg>
      </pc:sldChg>
      <pc:sldChg chg="modSp new mod ord">
        <pc:chgData name="Pastor Jason Kauranen" userId="e0c3930084765aaa" providerId="LiveId" clId="{A438F859-A371-4CA2-BA51-2B86427404E9}" dt="2026-01-04T12:00:38.565" v="6289"/>
        <pc:sldMkLst>
          <pc:docMk/>
          <pc:sldMk cId="870681791" sldId="552"/>
        </pc:sldMkLst>
        <pc:spChg chg="mod">
          <ac:chgData name="Pastor Jason Kauranen" userId="e0c3930084765aaa" providerId="LiveId" clId="{A438F859-A371-4CA2-BA51-2B86427404E9}" dt="2026-01-04T11:58:19.516" v="6287" actId="20577"/>
          <ac:spMkLst>
            <pc:docMk/>
            <pc:sldMk cId="870681791" sldId="552"/>
            <ac:spMk id="2" creationId="{6E64CD4C-43B6-158B-717C-6C48A821C235}"/>
          </ac:spMkLst>
        </pc:spChg>
      </pc:sldChg>
      <pc:sldChg chg="modSp new mod">
        <pc:chgData name="Pastor Jason Kauranen" userId="e0c3930084765aaa" providerId="LiveId" clId="{A438F859-A371-4CA2-BA51-2B86427404E9}" dt="2026-01-04T12:14:45.043" v="6319" actId="20577"/>
        <pc:sldMkLst>
          <pc:docMk/>
          <pc:sldMk cId="2422050510" sldId="553"/>
        </pc:sldMkLst>
        <pc:spChg chg="mod">
          <ac:chgData name="Pastor Jason Kauranen" userId="e0c3930084765aaa" providerId="LiveId" clId="{A438F859-A371-4CA2-BA51-2B86427404E9}" dt="2026-01-04T12:14:45.043" v="6319" actId="20577"/>
          <ac:spMkLst>
            <pc:docMk/>
            <pc:sldMk cId="2422050510" sldId="553"/>
            <ac:spMk id="2" creationId="{00FED143-BD29-A337-CD58-2539A586BE22}"/>
          </ac:spMkLst>
        </pc:spChg>
      </pc:sldChg>
      <pc:sldChg chg="modSp new mod">
        <pc:chgData name="Pastor Jason Kauranen" userId="e0c3930084765aaa" providerId="LiveId" clId="{A438F859-A371-4CA2-BA51-2B86427404E9}" dt="2026-01-04T13:31:41.855" v="6613" actId="20577"/>
        <pc:sldMkLst>
          <pc:docMk/>
          <pc:sldMk cId="1828553950" sldId="554"/>
        </pc:sldMkLst>
        <pc:spChg chg="mod">
          <ac:chgData name="Pastor Jason Kauranen" userId="e0c3930084765aaa" providerId="LiveId" clId="{A438F859-A371-4CA2-BA51-2B86427404E9}" dt="2026-01-04T13:31:41.855" v="6613" actId="20577"/>
          <ac:spMkLst>
            <pc:docMk/>
            <pc:sldMk cId="1828553950" sldId="554"/>
            <ac:spMk id="2" creationId="{0295677B-FD4B-A9D7-82C1-AA03D101E7CE}"/>
          </ac:spMkLst>
        </pc:spChg>
      </pc:sldChg>
      <pc:sldChg chg="modSp new mod">
        <pc:chgData name="Pastor Jason Kauranen" userId="e0c3930084765aaa" providerId="LiveId" clId="{A438F859-A371-4CA2-BA51-2B86427404E9}" dt="2026-01-04T12:19:45.438" v="6340" actId="20577"/>
        <pc:sldMkLst>
          <pc:docMk/>
          <pc:sldMk cId="1031896359" sldId="555"/>
        </pc:sldMkLst>
        <pc:spChg chg="mod">
          <ac:chgData name="Pastor Jason Kauranen" userId="e0c3930084765aaa" providerId="LiveId" clId="{A438F859-A371-4CA2-BA51-2B86427404E9}" dt="2026-01-04T12:19:45.438" v="6340" actId="20577"/>
          <ac:spMkLst>
            <pc:docMk/>
            <pc:sldMk cId="1031896359" sldId="555"/>
            <ac:spMk id="2" creationId="{59A7536D-2F51-F77D-5F47-229E537186FD}"/>
          </ac:spMkLst>
        </pc:spChg>
      </pc:sldChg>
      <pc:sldChg chg="modSp new mod">
        <pc:chgData name="Pastor Jason Kauranen" userId="e0c3930084765aaa" providerId="LiveId" clId="{A438F859-A371-4CA2-BA51-2B86427404E9}" dt="2026-01-04T12:20:15.315" v="6343" actId="20577"/>
        <pc:sldMkLst>
          <pc:docMk/>
          <pc:sldMk cId="1581437268" sldId="556"/>
        </pc:sldMkLst>
        <pc:spChg chg="mod">
          <ac:chgData name="Pastor Jason Kauranen" userId="e0c3930084765aaa" providerId="LiveId" clId="{A438F859-A371-4CA2-BA51-2B86427404E9}" dt="2026-01-04T12:20:15.315" v="6343" actId="20577"/>
          <ac:spMkLst>
            <pc:docMk/>
            <pc:sldMk cId="1581437268" sldId="556"/>
            <ac:spMk id="2" creationId="{20601143-DDEC-7FD2-0ADB-317E6F586084}"/>
          </ac:spMkLst>
        </pc:spChg>
      </pc:sldChg>
      <pc:sldChg chg="modSp new mod">
        <pc:chgData name="Pastor Jason Kauranen" userId="e0c3930084765aaa" providerId="LiveId" clId="{A438F859-A371-4CA2-BA51-2B86427404E9}" dt="2026-01-04T12:23:12.273" v="6350"/>
        <pc:sldMkLst>
          <pc:docMk/>
          <pc:sldMk cId="2345280781" sldId="557"/>
        </pc:sldMkLst>
        <pc:spChg chg="mod">
          <ac:chgData name="Pastor Jason Kauranen" userId="e0c3930084765aaa" providerId="LiveId" clId="{A438F859-A371-4CA2-BA51-2B86427404E9}" dt="2026-01-04T12:23:12.273" v="6350"/>
          <ac:spMkLst>
            <pc:docMk/>
            <pc:sldMk cId="2345280781" sldId="557"/>
            <ac:spMk id="2" creationId="{2D66EE2B-7512-3E49-F6C2-BD9F897F4491}"/>
          </ac:spMkLst>
        </pc:spChg>
      </pc:sldChg>
      <pc:sldChg chg="modSp new mod">
        <pc:chgData name="Pastor Jason Kauranen" userId="e0c3930084765aaa" providerId="LiveId" clId="{A438F859-A371-4CA2-BA51-2B86427404E9}" dt="2026-01-04T12:24:30.275" v="6355" actId="20577"/>
        <pc:sldMkLst>
          <pc:docMk/>
          <pc:sldMk cId="2452410912" sldId="558"/>
        </pc:sldMkLst>
        <pc:spChg chg="mod">
          <ac:chgData name="Pastor Jason Kauranen" userId="e0c3930084765aaa" providerId="LiveId" clId="{A438F859-A371-4CA2-BA51-2B86427404E9}" dt="2026-01-04T12:24:30.275" v="6355" actId="20577"/>
          <ac:spMkLst>
            <pc:docMk/>
            <pc:sldMk cId="2452410912" sldId="558"/>
            <ac:spMk id="2" creationId="{47CE2708-AA20-6B21-D644-30D92FC0F255}"/>
          </ac:spMkLst>
        </pc:spChg>
      </pc:sldChg>
      <pc:sldChg chg="modSp new mod">
        <pc:chgData name="Pastor Jason Kauranen" userId="e0c3930084765aaa" providerId="LiveId" clId="{A438F859-A371-4CA2-BA51-2B86427404E9}" dt="2026-01-04T13:30:56.407" v="6601" actId="20577"/>
        <pc:sldMkLst>
          <pc:docMk/>
          <pc:sldMk cId="1175421118" sldId="559"/>
        </pc:sldMkLst>
        <pc:spChg chg="mod">
          <ac:chgData name="Pastor Jason Kauranen" userId="e0c3930084765aaa" providerId="LiveId" clId="{A438F859-A371-4CA2-BA51-2B86427404E9}" dt="2026-01-04T13:30:56.407" v="6601" actId="20577"/>
          <ac:spMkLst>
            <pc:docMk/>
            <pc:sldMk cId="1175421118" sldId="559"/>
            <ac:spMk id="2" creationId="{CEE13550-7E2C-463B-1564-92D3313D2C76}"/>
          </ac:spMkLst>
        </pc:spChg>
      </pc:sldChg>
      <pc:sldChg chg="modSp new mod">
        <pc:chgData name="Pastor Jason Kauranen" userId="e0c3930084765aaa" providerId="LiveId" clId="{A438F859-A371-4CA2-BA51-2B86427404E9}" dt="2026-01-04T12:28:03.910" v="6429" actId="20577"/>
        <pc:sldMkLst>
          <pc:docMk/>
          <pc:sldMk cId="4079670625" sldId="560"/>
        </pc:sldMkLst>
        <pc:spChg chg="mod">
          <ac:chgData name="Pastor Jason Kauranen" userId="e0c3930084765aaa" providerId="LiveId" clId="{A438F859-A371-4CA2-BA51-2B86427404E9}" dt="2026-01-04T12:28:03.910" v="6429" actId="20577"/>
          <ac:spMkLst>
            <pc:docMk/>
            <pc:sldMk cId="4079670625" sldId="560"/>
            <ac:spMk id="2" creationId="{D1F5734E-3DB9-0193-D006-CFC0527EEAC1}"/>
          </ac:spMkLst>
        </pc:spChg>
      </pc:sldChg>
      <pc:sldChg chg="modSp new mod">
        <pc:chgData name="Pastor Jason Kauranen" userId="e0c3930084765aaa" providerId="LiveId" clId="{A438F859-A371-4CA2-BA51-2B86427404E9}" dt="2026-01-04T12:30:04.102" v="6447" actId="20577"/>
        <pc:sldMkLst>
          <pc:docMk/>
          <pc:sldMk cId="2508262425" sldId="561"/>
        </pc:sldMkLst>
        <pc:spChg chg="mod">
          <ac:chgData name="Pastor Jason Kauranen" userId="e0c3930084765aaa" providerId="LiveId" clId="{A438F859-A371-4CA2-BA51-2B86427404E9}" dt="2026-01-04T12:30:04.102" v="6447" actId="20577"/>
          <ac:spMkLst>
            <pc:docMk/>
            <pc:sldMk cId="2508262425" sldId="561"/>
            <ac:spMk id="2" creationId="{30B0D03F-76CD-505A-371B-64AA4F00F682}"/>
          </ac:spMkLst>
        </pc:spChg>
      </pc:sldChg>
      <pc:sldChg chg="modSp new mod">
        <pc:chgData name="Pastor Jason Kauranen" userId="e0c3930084765aaa" providerId="LiveId" clId="{A438F859-A371-4CA2-BA51-2B86427404E9}" dt="2026-01-04T12:39:20.849" v="6489" actId="20577"/>
        <pc:sldMkLst>
          <pc:docMk/>
          <pc:sldMk cId="601089676" sldId="562"/>
        </pc:sldMkLst>
        <pc:spChg chg="mod">
          <ac:chgData name="Pastor Jason Kauranen" userId="e0c3930084765aaa" providerId="LiveId" clId="{A438F859-A371-4CA2-BA51-2B86427404E9}" dt="2026-01-04T12:39:20.849" v="6489" actId="20577"/>
          <ac:spMkLst>
            <pc:docMk/>
            <pc:sldMk cId="601089676" sldId="562"/>
            <ac:spMk id="2" creationId="{0B89EB9B-4ABB-0827-CEA2-E15B18369C75}"/>
          </ac:spMkLst>
        </pc:spChg>
      </pc:sldChg>
      <pc:sldChg chg="modSp new mod">
        <pc:chgData name="Pastor Jason Kauranen" userId="e0c3930084765aaa" providerId="LiveId" clId="{A438F859-A371-4CA2-BA51-2B86427404E9}" dt="2026-01-04T12:42:07.113" v="6559" actId="255"/>
        <pc:sldMkLst>
          <pc:docMk/>
          <pc:sldMk cId="3585663107" sldId="563"/>
        </pc:sldMkLst>
        <pc:spChg chg="mod">
          <ac:chgData name="Pastor Jason Kauranen" userId="e0c3930084765aaa" providerId="LiveId" clId="{A438F859-A371-4CA2-BA51-2B86427404E9}" dt="2026-01-04T12:42:07.113" v="6559" actId="255"/>
          <ac:spMkLst>
            <pc:docMk/>
            <pc:sldMk cId="3585663107" sldId="563"/>
            <ac:spMk id="2" creationId="{0D9B5FCB-61C8-7E81-DABD-184C15D7E933}"/>
          </ac:spMkLst>
        </pc:spChg>
      </pc:sldChg>
      <pc:sldChg chg="modSp new mod ord">
        <pc:chgData name="Pastor Jason Kauranen" userId="e0c3930084765aaa" providerId="LiveId" clId="{A438F859-A371-4CA2-BA51-2B86427404E9}" dt="2026-01-04T13:30:37.749" v="6600"/>
        <pc:sldMkLst>
          <pc:docMk/>
          <pc:sldMk cId="2002605063" sldId="564"/>
        </pc:sldMkLst>
        <pc:spChg chg="mod">
          <ac:chgData name="Pastor Jason Kauranen" userId="e0c3930084765aaa" providerId="LiveId" clId="{A438F859-A371-4CA2-BA51-2B86427404E9}" dt="2026-01-04T12:29:02.495" v="6437" actId="115"/>
          <ac:spMkLst>
            <pc:docMk/>
            <pc:sldMk cId="2002605063" sldId="564"/>
            <ac:spMk id="2" creationId="{FA6F2200-DF3B-ED82-7CAF-E2082E943D38}"/>
          </ac:spMkLst>
        </pc:spChg>
      </pc:sldChg>
      <pc:sldChg chg="modSp new mod">
        <pc:chgData name="Pastor Jason Kauranen" userId="e0c3930084765aaa" providerId="LiveId" clId="{A438F859-A371-4CA2-BA51-2B86427404E9}" dt="2026-01-04T12:31:29.529" v="6461" actId="20577"/>
        <pc:sldMkLst>
          <pc:docMk/>
          <pc:sldMk cId="2973894211" sldId="565"/>
        </pc:sldMkLst>
        <pc:spChg chg="mod">
          <ac:chgData name="Pastor Jason Kauranen" userId="e0c3930084765aaa" providerId="LiveId" clId="{A438F859-A371-4CA2-BA51-2B86427404E9}" dt="2026-01-04T12:31:29.529" v="6461" actId="20577"/>
          <ac:spMkLst>
            <pc:docMk/>
            <pc:sldMk cId="2973894211" sldId="565"/>
            <ac:spMk id="2" creationId="{57B1B6D2-C24E-BB1E-B4C2-3514583F42D4}"/>
          </ac:spMkLst>
        </pc:spChg>
      </pc:sldChg>
      <pc:sldChg chg="modSp new mod">
        <pc:chgData name="Pastor Jason Kauranen" userId="e0c3930084765aaa" providerId="LiveId" clId="{A438F859-A371-4CA2-BA51-2B86427404E9}" dt="2026-01-04T12:36:02.085" v="6465" actId="20577"/>
        <pc:sldMkLst>
          <pc:docMk/>
          <pc:sldMk cId="1455118693" sldId="566"/>
        </pc:sldMkLst>
        <pc:spChg chg="mod">
          <ac:chgData name="Pastor Jason Kauranen" userId="e0c3930084765aaa" providerId="LiveId" clId="{A438F859-A371-4CA2-BA51-2B86427404E9}" dt="2026-01-04T12:36:02.085" v="6465" actId="20577"/>
          <ac:spMkLst>
            <pc:docMk/>
            <pc:sldMk cId="1455118693" sldId="566"/>
            <ac:spMk id="2" creationId="{EAEA1ACB-69CB-7CDC-5AFD-F80CB0124D6D}"/>
          </ac:spMkLst>
        </pc:spChg>
      </pc:sldChg>
      <pc:sldChg chg="modSp new mod">
        <pc:chgData name="Pastor Jason Kauranen" userId="e0c3930084765aaa" providerId="LiveId" clId="{A438F859-A371-4CA2-BA51-2B86427404E9}" dt="2026-01-04T12:36:44.701" v="6469" actId="20577"/>
        <pc:sldMkLst>
          <pc:docMk/>
          <pc:sldMk cId="4097335919" sldId="567"/>
        </pc:sldMkLst>
        <pc:spChg chg="mod">
          <ac:chgData name="Pastor Jason Kauranen" userId="e0c3930084765aaa" providerId="LiveId" clId="{A438F859-A371-4CA2-BA51-2B86427404E9}" dt="2026-01-04T12:36:44.701" v="6469" actId="20577"/>
          <ac:spMkLst>
            <pc:docMk/>
            <pc:sldMk cId="4097335919" sldId="567"/>
            <ac:spMk id="2" creationId="{2332CF95-73AC-411C-4E66-BE313F87F471}"/>
          </ac:spMkLst>
        </pc:spChg>
      </pc:sldChg>
      <pc:sldChg chg="modSp new mod">
        <pc:chgData name="Pastor Jason Kauranen" userId="e0c3930084765aaa" providerId="LiveId" clId="{A438F859-A371-4CA2-BA51-2B86427404E9}" dt="2026-01-04T12:38:12.650" v="6476" actId="115"/>
        <pc:sldMkLst>
          <pc:docMk/>
          <pc:sldMk cId="486148022" sldId="568"/>
        </pc:sldMkLst>
        <pc:spChg chg="mod">
          <ac:chgData name="Pastor Jason Kauranen" userId="e0c3930084765aaa" providerId="LiveId" clId="{A438F859-A371-4CA2-BA51-2B86427404E9}" dt="2026-01-04T12:38:12.650" v="6476" actId="115"/>
          <ac:spMkLst>
            <pc:docMk/>
            <pc:sldMk cId="486148022" sldId="568"/>
            <ac:spMk id="2" creationId="{4B883E9C-B3A5-70F5-1CA0-D7095AF13725}"/>
          </ac:spMkLst>
        </pc:spChg>
      </pc:sldChg>
      <pc:sldChg chg="modSp new mod ord">
        <pc:chgData name="Pastor Jason Kauranen" userId="e0c3930084765aaa" providerId="LiveId" clId="{A438F859-A371-4CA2-BA51-2B86427404E9}" dt="2026-01-04T12:37:27.715" v="6471"/>
        <pc:sldMkLst>
          <pc:docMk/>
          <pc:sldMk cId="2892022469" sldId="569"/>
        </pc:sldMkLst>
        <pc:spChg chg="mod">
          <ac:chgData name="Pastor Jason Kauranen" userId="e0c3930084765aaa" providerId="LiveId" clId="{A438F859-A371-4CA2-BA51-2B86427404E9}" dt="2026-01-04T12:30:50.792" v="6456" actId="20577"/>
          <ac:spMkLst>
            <pc:docMk/>
            <pc:sldMk cId="2892022469" sldId="569"/>
            <ac:spMk id="2" creationId="{70385187-4225-2BC1-7162-BF9057B90E4D}"/>
          </ac:spMkLst>
        </pc:spChg>
      </pc:sldChg>
      <pc:sldChg chg="modSp new mod">
        <pc:chgData name="Pastor Jason Kauranen" userId="e0c3930084765aaa" providerId="LiveId" clId="{A438F859-A371-4CA2-BA51-2B86427404E9}" dt="2026-01-04T12:45:25.575" v="6570" actId="20577"/>
        <pc:sldMkLst>
          <pc:docMk/>
          <pc:sldMk cId="1762544628" sldId="570"/>
        </pc:sldMkLst>
        <pc:spChg chg="mod">
          <ac:chgData name="Pastor Jason Kauranen" userId="e0c3930084765aaa" providerId="LiveId" clId="{A438F859-A371-4CA2-BA51-2B86427404E9}" dt="2026-01-04T12:45:25.575" v="6570" actId="20577"/>
          <ac:spMkLst>
            <pc:docMk/>
            <pc:sldMk cId="1762544628" sldId="570"/>
            <ac:spMk id="2" creationId="{1BFED10A-A842-6839-8E72-F5520846F7B6}"/>
          </ac:spMkLst>
        </pc:spChg>
      </pc:sldChg>
      <pc:sldChg chg="modSp new mod">
        <pc:chgData name="Pastor Jason Kauranen" userId="e0c3930084765aaa" providerId="LiveId" clId="{A438F859-A371-4CA2-BA51-2B86427404E9}" dt="2026-01-04T12:46:31.981" v="6573" actId="255"/>
        <pc:sldMkLst>
          <pc:docMk/>
          <pc:sldMk cId="1322944084" sldId="571"/>
        </pc:sldMkLst>
        <pc:spChg chg="mod">
          <ac:chgData name="Pastor Jason Kauranen" userId="e0c3930084765aaa" providerId="LiveId" clId="{A438F859-A371-4CA2-BA51-2B86427404E9}" dt="2026-01-04T12:46:31.981" v="6573" actId="255"/>
          <ac:spMkLst>
            <pc:docMk/>
            <pc:sldMk cId="1322944084" sldId="571"/>
            <ac:spMk id="2" creationId="{F0DFC671-BB26-F0EC-3C6C-1F9E5DEB1367}"/>
          </ac:spMkLst>
        </pc:spChg>
      </pc:sldChg>
      <pc:sldChg chg="modSp new mod">
        <pc:chgData name="Pastor Jason Kauranen" userId="e0c3930084765aaa" providerId="LiveId" clId="{A438F859-A371-4CA2-BA51-2B86427404E9}" dt="2026-01-04T12:51:58.905" v="6586" actId="20577"/>
        <pc:sldMkLst>
          <pc:docMk/>
          <pc:sldMk cId="2811859751" sldId="572"/>
        </pc:sldMkLst>
        <pc:spChg chg="mod">
          <ac:chgData name="Pastor Jason Kauranen" userId="e0c3930084765aaa" providerId="LiveId" clId="{A438F859-A371-4CA2-BA51-2B86427404E9}" dt="2026-01-04T12:51:58.905" v="6586" actId="20577"/>
          <ac:spMkLst>
            <pc:docMk/>
            <pc:sldMk cId="2811859751" sldId="572"/>
            <ac:spMk id="2" creationId="{3AF5BD0E-DF77-F982-BCA3-9C9CCCA50389}"/>
          </ac:spMkLst>
        </pc:spChg>
      </pc:sldChg>
      <pc:sldChg chg="modSp new mod ord">
        <pc:chgData name="Pastor Jason Kauranen" userId="e0c3930084765aaa" providerId="LiveId" clId="{A438F859-A371-4CA2-BA51-2B86427404E9}" dt="2026-01-04T12:43:38.340" v="6567"/>
        <pc:sldMkLst>
          <pc:docMk/>
          <pc:sldMk cId="375390542" sldId="573"/>
        </pc:sldMkLst>
        <pc:spChg chg="mod">
          <ac:chgData name="Pastor Jason Kauranen" userId="e0c3930084765aaa" providerId="LiveId" clId="{A438F859-A371-4CA2-BA51-2B86427404E9}" dt="2026-01-04T12:42:55.234" v="6565"/>
          <ac:spMkLst>
            <pc:docMk/>
            <pc:sldMk cId="375390542" sldId="573"/>
            <ac:spMk id="2" creationId="{FB3C30D0-367A-A8EA-FA30-65DE8988487C}"/>
          </ac:spMkLst>
        </pc:spChg>
      </pc:sldChg>
      <pc:sldChg chg="modSp new mod">
        <pc:chgData name="Pastor Jason Kauranen" userId="e0c3930084765aaa" providerId="LiveId" clId="{A438F859-A371-4CA2-BA51-2B86427404E9}" dt="2026-01-04T12:52:19.136" v="6588"/>
        <pc:sldMkLst>
          <pc:docMk/>
          <pc:sldMk cId="4279494427" sldId="574"/>
        </pc:sldMkLst>
        <pc:spChg chg="mod">
          <ac:chgData name="Pastor Jason Kauranen" userId="e0c3930084765aaa" providerId="LiveId" clId="{A438F859-A371-4CA2-BA51-2B86427404E9}" dt="2026-01-04T12:52:19.136" v="6588"/>
          <ac:spMkLst>
            <pc:docMk/>
            <pc:sldMk cId="4279494427" sldId="574"/>
            <ac:spMk id="2" creationId="{0B7959B5-1610-4E03-8809-BAB33C36EF42}"/>
          </ac:spMkLst>
        </pc:spChg>
      </pc:sldChg>
      <pc:sldChg chg="modSp new mod">
        <pc:chgData name="Pastor Jason Kauranen" userId="e0c3930084765aaa" providerId="LiveId" clId="{A438F859-A371-4CA2-BA51-2B86427404E9}" dt="2026-01-04T12:54:38.842" v="6594" actId="20577"/>
        <pc:sldMkLst>
          <pc:docMk/>
          <pc:sldMk cId="4008489009" sldId="575"/>
        </pc:sldMkLst>
        <pc:spChg chg="mod">
          <ac:chgData name="Pastor Jason Kauranen" userId="e0c3930084765aaa" providerId="LiveId" clId="{A438F859-A371-4CA2-BA51-2B86427404E9}" dt="2026-01-04T12:54:38.842" v="6594" actId="20577"/>
          <ac:spMkLst>
            <pc:docMk/>
            <pc:sldMk cId="4008489009" sldId="575"/>
            <ac:spMk id="2" creationId="{4B9CB931-5E0D-FBC9-E99B-059FCD8B0CA3}"/>
          </ac:spMkLst>
        </pc:spChg>
      </pc:sldChg>
      <pc:sldChg chg="modSp new mod ord">
        <pc:chgData name="Pastor Jason Kauranen" userId="e0c3930084765aaa" providerId="LiveId" clId="{A438F859-A371-4CA2-BA51-2B86427404E9}" dt="2026-01-04T12:55:45.752" v="6596"/>
        <pc:sldMkLst>
          <pc:docMk/>
          <pc:sldMk cId="2141771000" sldId="576"/>
        </pc:sldMkLst>
        <pc:spChg chg="mod">
          <ac:chgData name="Pastor Jason Kauranen" userId="e0c3930084765aaa" providerId="LiveId" clId="{A438F859-A371-4CA2-BA51-2B86427404E9}" dt="2026-01-04T12:47:16.549" v="6582" actId="20577"/>
          <ac:spMkLst>
            <pc:docMk/>
            <pc:sldMk cId="2141771000" sldId="576"/>
            <ac:spMk id="2" creationId="{2580AE45-08DA-A816-8B92-2C005CD93A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315200" cy="96012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Arial"/>
              <a:ea typeface="Arial"/>
              <a:cs typeface="Arial"/>
              <a:sym typeface="Arial"/>
            </a:endParaRPr>
          </a:p>
        </p:txBody>
      </p:sp>
      <p:sp>
        <p:nvSpPr>
          <p:cNvPr id="4" name="Google Shape;4;n"/>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AB5F192-C48C-E416-7386-704414948E40}"/>
            </a:ext>
          </a:extLst>
        </p:cNvPr>
        <p:cNvGrpSpPr/>
        <p:nvPr/>
      </p:nvGrpSpPr>
      <p:grpSpPr>
        <a:xfrm>
          <a:off x="0" y="0"/>
          <a:ext cx="0" cy="0"/>
          <a:chOff x="0" y="0"/>
          <a:chExt cx="0" cy="0"/>
        </a:xfrm>
      </p:grpSpPr>
      <p:sp>
        <p:nvSpPr>
          <p:cNvPr id="87" name="Google Shape;87;p2:notes">
            <a:extLst>
              <a:ext uri="{FF2B5EF4-FFF2-40B4-BE49-F238E27FC236}">
                <a16:creationId xmlns:a16="http://schemas.microsoft.com/office/drawing/2014/main" id="{0F6196A7-8080-AEE5-FB75-3D582E423C75}"/>
              </a:ext>
            </a:extLst>
          </p:cNvPr>
          <p:cNvSpPr txBox="1">
            <a:spLocks noGrp="1"/>
          </p:cNvSpPr>
          <p:nvPr>
            <p:ph type="body" idx="1"/>
          </p:nvPr>
        </p:nvSpPr>
        <p:spPr>
          <a:xfrm>
            <a:off x="731838" y="4560888"/>
            <a:ext cx="5848350" cy="43180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88" name="Google Shape;88;p2:notes">
            <a:extLst>
              <a:ext uri="{FF2B5EF4-FFF2-40B4-BE49-F238E27FC236}">
                <a16:creationId xmlns:a16="http://schemas.microsoft.com/office/drawing/2014/main" id="{BBE99C64-CDC4-E605-3C6B-DD88882B64E6}"/>
              </a:ext>
            </a:extLst>
          </p:cNvPr>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92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8: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38: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
        <p:cNvGrpSpPr/>
        <p:nvPr/>
      </p:nvGrpSpPr>
      <p:grpSpPr>
        <a:xfrm>
          <a:off x="0" y="0"/>
          <a:ext cx="0" cy="0"/>
          <a:chOff x="0" y="0"/>
          <a:chExt cx="0" cy="0"/>
        </a:xfrm>
      </p:grpSpPr>
      <p:sp>
        <p:nvSpPr>
          <p:cNvPr id="13" name="Google Shape;13;p40"/>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40"/>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lvl="0"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1pPr>
            <a:lvl2pPr marL="0" lvl="1"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2pPr>
            <a:lvl3pPr marL="0" lvl="2"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3pPr>
            <a:lvl4pPr marL="0" lvl="3"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4pPr>
            <a:lvl5pPr marL="0" lvl="4"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5pPr>
            <a:lvl6pPr marL="0" lvl="5"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6pPr>
            <a:lvl7pPr marL="0" lvl="6"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7pPr>
            <a:lvl8pPr marL="0" lvl="7"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8pPr>
            <a:lvl9pPr marL="0" lvl="8"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
        <p:cNvGrpSpPr/>
        <p:nvPr/>
      </p:nvGrpSpPr>
      <p:grpSpPr>
        <a:xfrm>
          <a:off x="0" y="0"/>
          <a:ext cx="0" cy="0"/>
          <a:chOff x="0" y="0"/>
          <a:chExt cx="0" cy="0"/>
        </a:xfrm>
      </p:grpSpPr>
      <p:sp>
        <p:nvSpPr>
          <p:cNvPr id="7" name="Google Shape;7;p39"/>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marR="0" lvl="0"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9pPr>
          </a:lstStyle>
          <a:p>
            <a:endParaRPr/>
          </a:p>
        </p:txBody>
      </p:sp>
      <p:sp>
        <p:nvSpPr>
          <p:cNvPr id="8" name="Google Shape;8;p39"/>
          <p:cNvSpPr txBox="1">
            <a:spLocks noGrp="1"/>
          </p:cNvSpPr>
          <p:nvPr>
            <p:ph type="body" idx="1"/>
          </p:nvPr>
        </p:nvSpPr>
        <p:spPr>
          <a:xfrm>
            <a:off x="685800" y="1981200"/>
            <a:ext cx="7769225" cy="4111625"/>
          </a:xfrm>
          <a:prstGeom prst="rect">
            <a:avLst/>
          </a:prstGeom>
          <a:noFill/>
          <a:ln>
            <a:noFill/>
          </a:ln>
        </p:spPr>
        <p:txBody>
          <a:bodyPr spcFirstLastPara="1" wrap="square" lIns="90000" tIns="46800" rIns="90000" bIns="46800" anchor="t" anchorCtr="0">
            <a:noAutofit/>
          </a:bodyPr>
          <a:lstStyle>
            <a:lvl1pPr marL="457200" marR="0" lvl="0" indent="-228600" algn="ctr" rtl="0">
              <a:spcBef>
                <a:spcPts val="135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70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6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39"/>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0" name="Google Shape;10;p3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1" name="Google Shape;11;p39"/>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marR="0" lvl="0"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L="0" marR="0" lvl="1"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2pPr>
            <a:lvl3pPr marL="0" marR="0" lvl="2"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3pPr>
            <a:lvl4pPr marL="0" marR="0" lvl="3"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4pPr>
            <a:lvl5pPr marL="0" marR="0" lvl="4"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5pPr>
            <a:lvl6pPr marL="0" marR="0" lvl="5"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6pPr>
            <a:lvl7pPr marL="0" marR="0" lvl="6"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7pPr>
            <a:lvl8pPr marL="0" marR="0" lvl="7"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8pPr>
            <a:lvl9pPr marL="0" marR="0" lvl="8"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SLBM@gmail.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37C-9FC7-1565-8D12-DB314483530E}"/>
              </a:ext>
            </a:extLst>
          </p:cNvPr>
          <p:cNvSpPr>
            <a:spLocks noGrp="1"/>
          </p:cNvSpPr>
          <p:nvPr>
            <p:ph type="title"/>
          </p:nvPr>
        </p:nvSpPr>
        <p:spPr/>
        <p:txBody>
          <a:bodyPr/>
          <a:lstStyle/>
          <a:p>
            <a:r>
              <a:rPr lang="en-US" sz="4800" dirty="0"/>
              <a:t>Please respect the Word of God as it is being taught by </a:t>
            </a:r>
            <a:br>
              <a:rPr lang="en-US" sz="4800" dirty="0"/>
            </a:br>
            <a:r>
              <a:rPr lang="en-US" sz="4800" dirty="0"/>
              <a:t>shutting off all cell phones </a:t>
            </a:r>
            <a:r>
              <a:rPr lang="en-US" sz="4800"/>
              <a:t>and electronics, giving your </a:t>
            </a:r>
            <a:r>
              <a:rPr lang="en-US" sz="4800" dirty="0"/>
              <a:t>undivided attention while service is in session.</a:t>
            </a:r>
            <a:br>
              <a:rPr lang="en-US" sz="4800" dirty="0"/>
            </a:br>
            <a:br>
              <a:rPr lang="en-US" sz="4800" dirty="0"/>
            </a:br>
            <a:r>
              <a:rPr lang="en-US" sz="4800" dirty="0"/>
              <a:t>Thank you! SLBM</a:t>
            </a:r>
          </a:p>
        </p:txBody>
      </p:sp>
    </p:spTree>
    <p:extLst>
      <p:ext uri="{BB962C8B-B14F-4D97-AF65-F5344CB8AC3E}">
        <p14:creationId xmlns:p14="http://schemas.microsoft.com/office/powerpoint/2010/main" val="140518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B400-8C2F-0650-F60B-3E84D02008C3}"/>
              </a:ext>
            </a:extLst>
          </p:cNvPr>
          <p:cNvSpPr>
            <a:spLocks noGrp="1"/>
          </p:cNvSpPr>
          <p:nvPr>
            <p:ph type="title"/>
          </p:nvPr>
        </p:nvSpPr>
        <p:spPr/>
        <p:txBody>
          <a:bodyPr/>
          <a:lstStyle/>
          <a:p>
            <a:r>
              <a:rPr lang="en-US" sz="4400" dirty="0"/>
              <a:t>‘ the blood’ – </a:t>
            </a:r>
            <a:r>
              <a:rPr lang="en-US" sz="4400" i="1" dirty="0"/>
              <a:t>hah dam </a:t>
            </a:r>
            <a:r>
              <a:rPr lang="en-US" sz="4400" dirty="0"/>
              <a:t>– </a:t>
            </a:r>
            <a:br>
              <a:rPr lang="en-US" sz="4400" dirty="0"/>
            </a:br>
            <a:r>
              <a:rPr lang="en-US" sz="4400" dirty="0"/>
              <a:t>(H1818 </a:t>
            </a:r>
            <a:r>
              <a:rPr lang="en-US" sz="4400" i="1" dirty="0" err="1"/>
              <a:t>dahm</a:t>
            </a:r>
            <a:r>
              <a:rPr lang="en-US" sz="4400" dirty="0"/>
              <a:t>)</a:t>
            </a:r>
            <a:br>
              <a:rPr lang="en-US" sz="4400" dirty="0"/>
            </a:br>
            <a:r>
              <a:rPr lang="en-US" sz="4400" dirty="0"/>
              <a:t>1. blood (as that which when shed causes death) of man or an animal</a:t>
            </a:r>
            <a:br>
              <a:rPr lang="en-US" sz="4400" dirty="0"/>
            </a:br>
            <a:r>
              <a:rPr lang="en-US" sz="4400" dirty="0"/>
              <a:t>2. </a:t>
            </a:r>
            <a:r>
              <a:rPr lang="en-US" sz="4400" i="1" dirty="0"/>
              <a:t>by analogy</a:t>
            </a:r>
            <a:r>
              <a:rPr lang="en-US" sz="4400" dirty="0"/>
              <a:t>, the juice of the grape</a:t>
            </a:r>
            <a:br>
              <a:rPr lang="en-US" sz="4400" dirty="0"/>
            </a:br>
            <a:r>
              <a:rPr lang="en-US" sz="4400" dirty="0"/>
              <a:t>3. </a:t>
            </a:r>
            <a:r>
              <a:rPr lang="en-US" sz="4400" i="1" dirty="0"/>
              <a:t>figuratively</a:t>
            </a:r>
            <a:r>
              <a:rPr lang="en-US" sz="4400" dirty="0"/>
              <a:t> (especially in the plural) bloodshed, drops of blood</a:t>
            </a:r>
            <a:br>
              <a:rPr lang="en-US" sz="4400" dirty="0"/>
            </a:br>
            <a:endParaRPr lang="en-US" sz="4400" dirty="0"/>
          </a:p>
        </p:txBody>
      </p:sp>
    </p:spTree>
    <p:extLst>
      <p:ext uri="{BB962C8B-B14F-4D97-AF65-F5344CB8AC3E}">
        <p14:creationId xmlns:p14="http://schemas.microsoft.com/office/powerpoint/2010/main" val="403036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2DA8-6897-E224-EBB4-75C4B66C5AD9}"/>
              </a:ext>
            </a:extLst>
          </p:cNvPr>
          <p:cNvSpPr>
            <a:spLocks noGrp="1"/>
          </p:cNvSpPr>
          <p:nvPr>
            <p:ph type="title"/>
          </p:nvPr>
        </p:nvSpPr>
        <p:spPr/>
        <p:txBody>
          <a:bodyPr/>
          <a:lstStyle/>
          <a:p>
            <a:r>
              <a:rPr lang="en-US" sz="4800" dirty="0"/>
              <a:t>Lev 17:14 “For as for the life of all flesh, its blood is identified with its life. Therefore I said to the sons of Israel, </a:t>
            </a:r>
            <a:br>
              <a:rPr lang="en-US" sz="4800" dirty="0"/>
            </a:br>
            <a:r>
              <a:rPr lang="en-US" sz="4800" dirty="0"/>
              <a:t>‘You are not to eat the blood of any flesh, for the life of all flesh is its blood; whoever eats it shall be cut off.’ </a:t>
            </a:r>
          </a:p>
        </p:txBody>
      </p:sp>
    </p:spTree>
    <p:extLst>
      <p:ext uri="{BB962C8B-B14F-4D97-AF65-F5344CB8AC3E}">
        <p14:creationId xmlns:p14="http://schemas.microsoft.com/office/powerpoint/2010/main" val="304411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BB7D-D457-EA8D-F554-466B50F35C6C}"/>
              </a:ext>
            </a:extLst>
          </p:cNvPr>
          <p:cNvSpPr>
            <a:spLocks noGrp="1"/>
          </p:cNvSpPr>
          <p:nvPr>
            <p:ph type="title"/>
          </p:nvPr>
        </p:nvSpPr>
        <p:spPr/>
        <p:txBody>
          <a:bodyPr/>
          <a:lstStyle/>
          <a:p>
            <a:r>
              <a:rPr lang="en-US" sz="4800" dirty="0"/>
              <a:t>Heb 9:22 And according to the Law, one may almost say, all things are cleansed with blood, and without shedding blood there is no forgiveness. </a:t>
            </a:r>
          </a:p>
        </p:txBody>
      </p:sp>
    </p:spTree>
    <p:extLst>
      <p:ext uri="{BB962C8B-B14F-4D97-AF65-F5344CB8AC3E}">
        <p14:creationId xmlns:p14="http://schemas.microsoft.com/office/powerpoint/2010/main" val="75807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ACF4-8447-91AA-F957-6BF96190CA4E}"/>
              </a:ext>
            </a:extLst>
          </p:cNvPr>
          <p:cNvSpPr>
            <a:spLocks noGrp="1"/>
          </p:cNvSpPr>
          <p:nvPr>
            <p:ph type="title"/>
          </p:nvPr>
        </p:nvSpPr>
        <p:spPr/>
        <p:txBody>
          <a:bodyPr/>
          <a:lstStyle/>
          <a:p>
            <a:r>
              <a:rPr lang="en-US" sz="4400" dirty="0"/>
              <a:t>Gen 4:3 So it came about in the course of time that Cain brought an offering to the Lord of the fruit of the ground. </a:t>
            </a:r>
          </a:p>
        </p:txBody>
      </p:sp>
    </p:spTree>
    <p:extLst>
      <p:ext uri="{BB962C8B-B14F-4D97-AF65-F5344CB8AC3E}">
        <p14:creationId xmlns:p14="http://schemas.microsoft.com/office/powerpoint/2010/main" val="357645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F5CE-A023-B323-74F3-065CD8D1463D}"/>
              </a:ext>
            </a:extLst>
          </p:cNvPr>
          <p:cNvSpPr>
            <a:spLocks noGrp="1"/>
          </p:cNvSpPr>
          <p:nvPr>
            <p:ph type="title"/>
          </p:nvPr>
        </p:nvSpPr>
        <p:spPr/>
        <p:txBody>
          <a:bodyPr/>
          <a:lstStyle/>
          <a:p>
            <a:r>
              <a:rPr lang="en-US" sz="4400" dirty="0"/>
              <a:t>Gen 4:4 Abel, on his part </a:t>
            </a:r>
            <a:br>
              <a:rPr lang="en-US" sz="4400" dirty="0"/>
            </a:br>
            <a:r>
              <a:rPr lang="en-US" sz="4400" dirty="0"/>
              <a:t>also brought of the firstlings of his flock and of their fat portions. </a:t>
            </a:r>
            <a:br>
              <a:rPr lang="en-US" sz="4400" dirty="0"/>
            </a:br>
            <a:r>
              <a:rPr lang="en-US" sz="4400" dirty="0"/>
              <a:t>And the Lord had regard for Abel and for his offering; </a:t>
            </a:r>
          </a:p>
        </p:txBody>
      </p:sp>
    </p:spTree>
    <p:extLst>
      <p:ext uri="{BB962C8B-B14F-4D97-AF65-F5344CB8AC3E}">
        <p14:creationId xmlns:p14="http://schemas.microsoft.com/office/powerpoint/2010/main" val="126228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218-E197-151E-3D02-C06174D5D574}"/>
              </a:ext>
            </a:extLst>
          </p:cNvPr>
          <p:cNvSpPr>
            <a:spLocks noGrp="1"/>
          </p:cNvSpPr>
          <p:nvPr>
            <p:ph type="title"/>
          </p:nvPr>
        </p:nvSpPr>
        <p:spPr/>
        <p:txBody>
          <a:bodyPr/>
          <a:lstStyle/>
          <a:p>
            <a:r>
              <a:rPr lang="en-US" sz="4400" dirty="0"/>
              <a:t>Gen 4:5 but for Cain and for his offering He had no regard. </a:t>
            </a:r>
            <a:br>
              <a:rPr lang="en-US" sz="4400" dirty="0"/>
            </a:br>
            <a:r>
              <a:rPr lang="en-US" sz="4400" dirty="0"/>
              <a:t>So Cain became very angry and his countenance fell. </a:t>
            </a:r>
          </a:p>
        </p:txBody>
      </p:sp>
    </p:spTree>
    <p:extLst>
      <p:ext uri="{BB962C8B-B14F-4D97-AF65-F5344CB8AC3E}">
        <p14:creationId xmlns:p14="http://schemas.microsoft.com/office/powerpoint/2010/main" val="41349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D143-BD29-A337-CD58-2539A586BE22}"/>
              </a:ext>
            </a:extLst>
          </p:cNvPr>
          <p:cNvSpPr>
            <a:spLocks noGrp="1"/>
          </p:cNvSpPr>
          <p:nvPr>
            <p:ph type="title"/>
          </p:nvPr>
        </p:nvSpPr>
        <p:spPr/>
        <p:txBody>
          <a:bodyPr/>
          <a:lstStyle/>
          <a:p>
            <a:r>
              <a:rPr lang="en-US" sz="4800" dirty="0"/>
              <a:t>Gen 4:10 He said, </a:t>
            </a:r>
            <a:br>
              <a:rPr lang="en-US" sz="4800" dirty="0"/>
            </a:br>
            <a:r>
              <a:rPr lang="en-US" sz="4800" dirty="0"/>
              <a:t>“What have you done? </a:t>
            </a:r>
            <a:br>
              <a:rPr lang="en-US" sz="4800" dirty="0"/>
            </a:br>
            <a:r>
              <a:rPr lang="en-US" sz="4800" dirty="0"/>
              <a:t>The voice of your brother’s blood is crying to Me from the ground. </a:t>
            </a:r>
          </a:p>
        </p:txBody>
      </p:sp>
    </p:spTree>
    <p:extLst>
      <p:ext uri="{BB962C8B-B14F-4D97-AF65-F5344CB8AC3E}">
        <p14:creationId xmlns:p14="http://schemas.microsoft.com/office/powerpoint/2010/main" val="242205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677B-FD4B-A9D7-82C1-AA03D101E7CE}"/>
              </a:ext>
            </a:extLst>
          </p:cNvPr>
          <p:cNvSpPr>
            <a:spLocks noGrp="1"/>
          </p:cNvSpPr>
          <p:nvPr>
            <p:ph type="title"/>
          </p:nvPr>
        </p:nvSpPr>
        <p:spPr/>
        <p:txBody>
          <a:bodyPr/>
          <a:lstStyle/>
          <a:p>
            <a:r>
              <a:rPr lang="en-US" sz="4400" dirty="0"/>
              <a:t>Principle - Any injustice will not stay hidden from God forever. </a:t>
            </a:r>
            <a:br>
              <a:rPr lang="en-US" sz="4400" dirty="0"/>
            </a:br>
            <a:r>
              <a:rPr lang="en-US" sz="4400" dirty="0"/>
              <a:t>The earth demands the bloodshed for judgement, Isa 26:21, </a:t>
            </a:r>
            <a:br>
              <a:rPr lang="en-US" sz="4400" dirty="0"/>
            </a:br>
            <a:r>
              <a:rPr lang="en-US" sz="4400" dirty="0"/>
              <a:t>Job 16:18.</a:t>
            </a:r>
          </a:p>
        </p:txBody>
      </p:sp>
    </p:spTree>
    <p:extLst>
      <p:ext uri="{BB962C8B-B14F-4D97-AF65-F5344CB8AC3E}">
        <p14:creationId xmlns:p14="http://schemas.microsoft.com/office/powerpoint/2010/main" val="182855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536D-2F51-F77D-5F47-229E537186FD}"/>
              </a:ext>
            </a:extLst>
          </p:cNvPr>
          <p:cNvSpPr>
            <a:spLocks noGrp="1"/>
          </p:cNvSpPr>
          <p:nvPr>
            <p:ph type="title"/>
          </p:nvPr>
        </p:nvSpPr>
        <p:spPr/>
        <p:txBody>
          <a:bodyPr/>
          <a:lstStyle/>
          <a:p>
            <a:r>
              <a:rPr lang="en-US" sz="4400" dirty="0"/>
              <a:t>Isa 26:21 For behold, the Lord is about to come out from His place</a:t>
            </a:r>
            <a:br>
              <a:rPr lang="en-US" sz="4400" dirty="0"/>
            </a:br>
            <a:r>
              <a:rPr lang="en-US" sz="4400" dirty="0"/>
              <a:t> To punish the inhabitants of the earth for their iniquity;</a:t>
            </a:r>
            <a:br>
              <a:rPr lang="en-US" sz="4400" dirty="0"/>
            </a:br>
            <a:r>
              <a:rPr lang="en-US" sz="4400" dirty="0"/>
              <a:t>And the earth will reveal her bloodshed</a:t>
            </a:r>
            <a:br>
              <a:rPr lang="en-US" sz="4400" dirty="0"/>
            </a:br>
            <a:r>
              <a:rPr lang="en-US" sz="4400" dirty="0"/>
              <a:t>And will no longer cover her slain. </a:t>
            </a:r>
            <a:br>
              <a:rPr lang="en-US" sz="4400" dirty="0"/>
            </a:br>
            <a:endParaRPr lang="en-US" sz="4400" dirty="0"/>
          </a:p>
        </p:txBody>
      </p:sp>
    </p:spTree>
    <p:extLst>
      <p:ext uri="{BB962C8B-B14F-4D97-AF65-F5344CB8AC3E}">
        <p14:creationId xmlns:p14="http://schemas.microsoft.com/office/powerpoint/2010/main" val="103189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143-DDEC-7FD2-0ADB-317E6F586084}"/>
              </a:ext>
            </a:extLst>
          </p:cNvPr>
          <p:cNvSpPr>
            <a:spLocks noGrp="1"/>
          </p:cNvSpPr>
          <p:nvPr>
            <p:ph type="title"/>
          </p:nvPr>
        </p:nvSpPr>
        <p:spPr/>
        <p:txBody>
          <a:bodyPr/>
          <a:lstStyle/>
          <a:p>
            <a:r>
              <a:rPr lang="en-US" sz="4400" dirty="0"/>
              <a:t>Job 16:18 “O earth, do not </a:t>
            </a:r>
            <a:br>
              <a:rPr lang="en-US" sz="4400" dirty="0"/>
            </a:br>
            <a:r>
              <a:rPr lang="en-US" sz="4400" dirty="0"/>
              <a:t>cover my blood,</a:t>
            </a:r>
            <a:br>
              <a:rPr lang="en-US" sz="4400" dirty="0"/>
            </a:br>
            <a:r>
              <a:rPr lang="en-US" sz="4400" dirty="0"/>
              <a:t>And let there be no resting place for my cry.</a:t>
            </a:r>
            <a:br>
              <a:rPr lang="en-US" sz="4400" dirty="0"/>
            </a:br>
            <a:endParaRPr lang="en-US" sz="4400" dirty="0"/>
          </a:p>
        </p:txBody>
      </p:sp>
    </p:spTree>
    <p:extLst>
      <p:ext uri="{BB962C8B-B14F-4D97-AF65-F5344CB8AC3E}">
        <p14:creationId xmlns:p14="http://schemas.microsoft.com/office/powerpoint/2010/main" val="158143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and Light Bible Ministries</a:t>
            </a:r>
            <a:br>
              <a:rPr lang="en-US" sz="4800" dirty="0"/>
            </a:br>
            <a:br>
              <a:rPr lang="en-US" sz="4800" dirty="0"/>
            </a:br>
            <a:r>
              <a:rPr lang="en-US" sz="4400" dirty="0"/>
              <a:t>‘A Daily Cross with Thee’ # 045 </a:t>
            </a:r>
            <a:br>
              <a:rPr lang="en-US" sz="4400" dirty="0"/>
            </a:br>
            <a:r>
              <a:rPr lang="en-US" sz="4400" dirty="0"/>
              <a:t>The Visual Sacrifice </a:t>
            </a:r>
            <a:r>
              <a:rPr lang="en-US" sz="4400"/>
              <a:t>for Covering</a:t>
            </a:r>
            <a:br>
              <a:rPr lang="en-US" sz="4400"/>
            </a:br>
            <a:r>
              <a:rPr lang="en-US" sz="4400"/>
              <a:t>- </a:t>
            </a:r>
            <a:r>
              <a:rPr lang="en-US" sz="4400" dirty="0"/>
              <a:t>Life is in </a:t>
            </a:r>
            <a:r>
              <a:rPr lang="en-US" sz="4400"/>
              <a:t>the Blood</a:t>
            </a:r>
            <a:br>
              <a:rPr lang="en-US" sz="3600" dirty="0"/>
            </a:br>
            <a:br>
              <a:rPr lang="en-US" sz="3600" dirty="0"/>
            </a:br>
            <a:r>
              <a:rPr lang="en-US" sz="4000" dirty="0"/>
              <a:t>Pastor Jason Kauranen</a:t>
            </a:r>
            <a:br>
              <a:rPr lang="en-US" sz="4000" dirty="0"/>
            </a:br>
            <a:r>
              <a:rPr lang="en-US" sz="4000" dirty="0"/>
              <a:t>Sunday January 4, 2026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EE2B-7512-3E49-F6C2-BD9F897F4491}"/>
              </a:ext>
            </a:extLst>
          </p:cNvPr>
          <p:cNvSpPr>
            <a:spLocks noGrp="1"/>
          </p:cNvSpPr>
          <p:nvPr>
            <p:ph type="title"/>
          </p:nvPr>
        </p:nvSpPr>
        <p:spPr/>
        <p:txBody>
          <a:bodyPr/>
          <a:lstStyle/>
          <a:p>
            <a:r>
              <a:rPr lang="en-US" sz="4400" dirty="0"/>
              <a:t>Gen 3:7 Then the eyes of both of them were opened, and they knew that they were naked; and they sewed fig leaves together and made themselves loin coverings. </a:t>
            </a:r>
          </a:p>
        </p:txBody>
      </p:sp>
    </p:spTree>
    <p:extLst>
      <p:ext uri="{BB962C8B-B14F-4D97-AF65-F5344CB8AC3E}">
        <p14:creationId xmlns:p14="http://schemas.microsoft.com/office/powerpoint/2010/main" val="234528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2708-AA20-6B21-D644-30D92FC0F255}"/>
              </a:ext>
            </a:extLst>
          </p:cNvPr>
          <p:cNvSpPr>
            <a:spLocks noGrp="1"/>
          </p:cNvSpPr>
          <p:nvPr>
            <p:ph type="title"/>
          </p:nvPr>
        </p:nvSpPr>
        <p:spPr/>
        <p:txBody>
          <a:bodyPr/>
          <a:lstStyle/>
          <a:p>
            <a:r>
              <a:rPr lang="en-US" sz="4400" dirty="0"/>
              <a:t>Gen 3:11 And He said, “Who told you that you were naked? </a:t>
            </a:r>
            <a:br>
              <a:rPr lang="en-US" sz="4400" dirty="0"/>
            </a:br>
            <a:r>
              <a:rPr lang="en-US" sz="4400" dirty="0"/>
              <a:t>Have you eaten from the tree </a:t>
            </a:r>
            <a:br>
              <a:rPr lang="en-US" sz="4400" dirty="0"/>
            </a:br>
            <a:r>
              <a:rPr lang="en-US" sz="4400" dirty="0"/>
              <a:t>of which I commanded you </a:t>
            </a:r>
            <a:br>
              <a:rPr lang="en-US" sz="4400" dirty="0"/>
            </a:br>
            <a:r>
              <a:rPr lang="en-US" sz="4400" dirty="0"/>
              <a:t>not to eat?” </a:t>
            </a:r>
          </a:p>
        </p:txBody>
      </p:sp>
    </p:spTree>
    <p:extLst>
      <p:ext uri="{BB962C8B-B14F-4D97-AF65-F5344CB8AC3E}">
        <p14:creationId xmlns:p14="http://schemas.microsoft.com/office/powerpoint/2010/main" val="245241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3550-7E2C-463B-1564-92D3313D2C76}"/>
              </a:ext>
            </a:extLst>
          </p:cNvPr>
          <p:cNvSpPr>
            <a:spLocks noGrp="1"/>
          </p:cNvSpPr>
          <p:nvPr>
            <p:ph type="title"/>
          </p:nvPr>
        </p:nvSpPr>
        <p:spPr/>
        <p:txBody>
          <a:bodyPr/>
          <a:lstStyle/>
          <a:p>
            <a:r>
              <a:rPr lang="en-US" sz="4400" dirty="0"/>
              <a:t>Gen 3:21 The Lord God made garments of skin for Adam and </a:t>
            </a:r>
            <a:br>
              <a:rPr lang="en-US" sz="4400" dirty="0"/>
            </a:br>
            <a:r>
              <a:rPr lang="en-US" sz="4400" dirty="0"/>
              <a:t>his wife, and clothed them. </a:t>
            </a:r>
            <a:br>
              <a:rPr lang="en-US" sz="4400" dirty="0"/>
            </a:br>
            <a:br>
              <a:rPr lang="en-US" sz="4400" dirty="0"/>
            </a:br>
            <a:r>
              <a:rPr lang="en-US" sz="4400" dirty="0"/>
              <a:t>Sacrifice for the covering of sin, Principle of Atonement.</a:t>
            </a:r>
          </a:p>
        </p:txBody>
      </p:sp>
    </p:spTree>
    <p:extLst>
      <p:ext uri="{BB962C8B-B14F-4D97-AF65-F5344CB8AC3E}">
        <p14:creationId xmlns:p14="http://schemas.microsoft.com/office/powerpoint/2010/main" val="117542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734E-3DB9-0193-D006-CFC0527EEAC1}"/>
              </a:ext>
            </a:extLst>
          </p:cNvPr>
          <p:cNvSpPr>
            <a:spLocks noGrp="1"/>
          </p:cNvSpPr>
          <p:nvPr>
            <p:ph type="title"/>
          </p:nvPr>
        </p:nvSpPr>
        <p:spPr/>
        <p:txBody>
          <a:bodyPr/>
          <a:lstStyle/>
          <a:p>
            <a:r>
              <a:rPr lang="en-US" sz="4800" dirty="0"/>
              <a:t>Gen 9:4 Only you shall not </a:t>
            </a:r>
            <a:br>
              <a:rPr lang="en-US" sz="4800" dirty="0"/>
            </a:br>
            <a:r>
              <a:rPr lang="en-US" sz="4800" dirty="0"/>
              <a:t>eat flesh with its life, that is, </a:t>
            </a:r>
            <a:br>
              <a:rPr lang="en-US" sz="4800" dirty="0"/>
            </a:br>
            <a:r>
              <a:rPr lang="en-US" sz="4800" dirty="0"/>
              <a:t>its blood. </a:t>
            </a:r>
          </a:p>
        </p:txBody>
      </p:sp>
    </p:spTree>
    <p:extLst>
      <p:ext uri="{BB962C8B-B14F-4D97-AF65-F5344CB8AC3E}">
        <p14:creationId xmlns:p14="http://schemas.microsoft.com/office/powerpoint/2010/main" val="407967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2200-DF3B-ED82-7CAF-E2082E943D38}"/>
              </a:ext>
            </a:extLst>
          </p:cNvPr>
          <p:cNvSpPr>
            <a:spLocks noGrp="1"/>
          </p:cNvSpPr>
          <p:nvPr>
            <p:ph type="title"/>
          </p:nvPr>
        </p:nvSpPr>
        <p:spPr/>
        <p:txBody>
          <a:bodyPr/>
          <a:lstStyle/>
          <a:p>
            <a:r>
              <a:rPr lang="en-US" sz="4400" dirty="0"/>
              <a:t>Gen 9:5 Surely </a:t>
            </a:r>
            <a:r>
              <a:rPr lang="en-US" sz="4400" u="sng" dirty="0"/>
              <a:t>I will require </a:t>
            </a:r>
            <a:r>
              <a:rPr lang="en-US" sz="4400" dirty="0"/>
              <a:t>your lifeblood; from every beast </a:t>
            </a:r>
            <a:r>
              <a:rPr lang="en-US" sz="4400" u="sng" dirty="0"/>
              <a:t>I will require</a:t>
            </a:r>
            <a:r>
              <a:rPr lang="en-US" sz="4400" dirty="0"/>
              <a:t> it. And from every man, from every man’s brother </a:t>
            </a:r>
            <a:r>
              <a:rPr lang="en-US" sz="4400" u="sng" dirty="0"/>
              <a:t>I will require</a:t>
            </a:r>
            <a:r>
              <a:rPr lang="en-US" sz="4400" dirty="0"/>
              <a:t> the life of man. </a:t>
            </a:r>
          </a:p>
        </p:txBody>
      </p:sp>
    </p:spTree>
    <p:extLst>
      <p:ext uri="{BB962C8B-B14F-4D97-AF65-F5344CB8AC3E}">
        <p14:creationId xmlns:p14="http://schemas.microsoft.com/office/powerpoint/2010/main" val="200260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03F-76CD-505A-371B-64AA4F00F682}"/>
              </a:ext>
            </a:extLst>
          </p:cNvPr>
          <p:cNvSpPr>
            <a:spLocks noGrp="1"/>
          </p:cNvSpPr>
          <p:nvPr>
            <p:ph type="title"/>
          </p:nvPr>
        </p:nvSpPr>
        <p:spPr/>
        <p:txBody>
          <a:bodyPr/>
          <a:lstStyle/>
          <a:p>
            <a:r>
              <a:rPr lang="en-US" sz="4800" dirty="0"/>
              <a:t>Gen 9:6  “Whoever sheds </a:t>
            </a:r>
            <a:br>
              <a:rPr lang="en-US" sz="4800" dirty="0"/>
            </a:br>
            <a:r>
              <a:rPr lang="en-US" sz="4800" dirty="0"/>
              <a:t>man’s blood,</a:t>
            </a:r>
            <a:br>
              <a:rPr lang="en-US" sz="4800" dirty="0"/>
            </a:br>
            <a:r>
              <a:rPr lang="en-US" sz="4800" dirty="0"/>
              <a:t>By man his blood shall be shed,</a:t>
            </a:r>
            <a:br>
              <a:rPr lang="en-US" sz="4800" dirty="0"/>
            </a:br>
            <a:r>
              <a:rPr lang="en-US" sz="4800" dirty="0"/>
              <a:t>For in the image of God</a:t>
            </a:r>
            <a:br>
              <a:rPr lang="en-US" sz="4800" dirty="0"/>
            </a:br>
            <a:r>
              <a:rPr lang="en-US" sz="4800" dirty="0"/>
              <a:t>He made man. </a:t>
            </a:r>
            <a:br>
              <a:rPr lang="en-US" sz="4800" dirty="0"/>
            </a:br>
            <a:endParaRPr lang="en-US" sz="4800" dirty="0"/>
          </a:p>
        </p:txBody>
      </p:sp>
    </p:spTree>
    <p:extLst>
      <p:ext uri="{BB962C8B-B14F-4D97-AF65-F5344CB8AC3E}">
        <p14:creationId xmlns:p14="http://schemas.microsoft.com/office/powerpoint/2010/main" val="250826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5187-4225-2BC1-7162-BF9057B90E4D}"/>
              </a:ext>
            </a:extLst>
          </p:cNvPr>
          <p:cNvSpPr>
            <a:spLocks noGrp="1"/>
          </p:cNvSpPr>
          <p:nvPr>
            <p:ph type="title"/>
          </p:nvPr>
        </p:nvSpPr>
        <p:spPr/>
        <p:txBody>
          <a:bodyPr/>
          <a:lstStyle/>
          <a:p>
            <a:r>
              <a:rPr lang="en-US" sz="4400" dirty="0"/>
              <a:t>Gen 6:14  Make for yourself </a:t>
            </a:r>
            <a:br>
              <a:rPr lang="en-US" sz="4400" dirty="0"/>
            </a:br>
            <a:r>
              <a:rPr lang="en-US" sz="4400" dirty="0"/>
              <a:t>an ark of gopher wood; you shall make the ark with rooms, </a:t>
            </a:r>
            <a:br>
              <a:rPr lang="en-US" sz="4400" dirty="0"/>
            </a:br>
            <a:r>
              <a:rPr lang="en-US" sz="4400" dirty="0"/>
              <a:t>and shall cover it inside and out with pitch. </a:t>
            </a:r>
          </a:p>
        </p:txBody>
      </p:sp>
    </p:spTree>
    <p:extLst>
      <p:ext uri="{BB962C8B-B14F-4D97-AF65-F5344CB8AC3E}">
        <p14:creationId xmlns:p14="http://schemas.microsoft.com/office/powerpoint/2010/main" val="2892022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B6D2-C24E-BB1E-B4C2-3514583F42D4}"/>
              </a:ext>
            </a:extLst>
          </p:cNvPr>
          <p:cNvSpPr>
            <a:spLocks noGrp="1"/>
          </p:cNvSpPr>
          <p:nvPr>
            <p:ph type="title"/>
          </p:nvPr>
        </p:nvSpPr>
        <p:spPr/>
        <p:txBody>
          <a:bodyPr/>
          <a:lstStyle/>
          <a:p>
            <a:r>
              <a:rPr lang="en-US" sz="4400" dirty="0"/>
              <a:t>‘pitch’ – </a:t>
            </a:r>
            <a:r>
              <a:rPr lang="en-US" sz="4400" i="1" dirty="0" err="1"/>
              <a:t>kopher</a:t>
            </a:r>
            <a:r>
              <a:rPr lang="en-US" sz="4400" dirty="0"/>
              <a:t> – </a:t>
            </a:r>
            <a:br>
              <a:rPr lang="en-US" sz="4400" dirty="0"/>
            </a:br>
            <a:r>
              <a:rPr lang="en-US" sz="4400" dirty="0"/>
              <a:t>(H3724 KOH-fer)</a:t>
            </a:r>
            <a:br>
              <a:rPr lang="en-US" sz="4400" dirty="0"/>
            </a:br>
            <a:br>
              <a:rPr lang="en-US" sz="4400" dirty="0"/>
            </a:br>
            <a:r>
              <a:rPr lang="en-US" sz="4400" dirty="0"/>
              <a:t>= a cover (literally- covered in a village)</a:t>
            </a:r>
            <a:br>
              <a:rPr lang="en-US" sz="4400" dirty="0"/>
            </a:br>
            <a:r>
              <a:rPr lang="en-US" sz="4400" dirty="0"/>
              <a:t>= a redemption- price, bribe, or sum of money</a:t>
            </a:r>
            <a:br>
              <a:rPr lang="en-US" sz="4400" dirty="0"/>
            </a:br>
            <a:r>
              <a:rPr lang="en-US" sz="4400" dirty="0"/>
              <a:t>= camphire, pitch, bitumen (used for coating). </a:t>
            </a:r>
            <a:br>
              <a:rPr lang="en-US" sz="4400" dirty="0"/>
            </a:br>
            <a:endParaRPr lang="en-US" sz="4400" dirty="0"/>
          </a:p>
        </p:txBody>
      </p:sp>
    </p:spTree>
    <p:extLst>
      <p:ext uri="{BB962C8B-B14F-4D97-AF65-F5344CB8AC3E}">
        <p14:creationId xmlns:p14="http://schemas.microsoft.com/office/powerpoint/2010/main" val="2973894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1ACB-69CB-7CDC-5AFD-F80CB0124D6D}"/>
              </a:ext>
            </a:extLst>
          </p:cNvPr>
          <p:cNvSpPr>
            <a:spLocks noGrp="1"/>
          </p:cNvSpPr>
          <p:nvPr>
            <p:ph type="title"/>
          </p:nvPr>
        </p:nvSpPr>
        <p:spPr/>
        <p:txBody>
          <a:bodyPr/>
          <a:lstStyle/>
          <a:p>
            <a:r>
              <a:rPr lang="en-US" sz="4800" dirty="0"/>
              <a:t>1. A legal covering that the OT shows us the principle of substitution, Exo 21:30, 30:12, Num 35: 31-32. </a:t>
            </a:r>
          </a:p>
        </p:txBody>
      </p:sp>
    </p:spTree>
    <p:extLst>
      <p:ext uri="{BB962C8B-B14F-4D97-AF65-F5344CB8AC3E}">
        <p14:creationId xmlns:p14="http://schemas.microsoft.com/office/powerpoint/2010/main" val="1455118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CF95-73AC-411C-4E66-BE313F87F471}"/>
              </a:ext>
            </a:extLst>
          </p:cNvPr>
          <p:cNvSpPr>
            <a:spLocks noGrp="1"/>
          </p:cNvSpPr>
          <p:nvPr>
            <p:ph type="title"/>
          </p:nvPr>
        </p:nvSpPr>
        <p:spPr/>
        <p:txBody>
          <a:bodyPr/>
          <a:lstStyle/>
          <a:p>
            <a:r>
              <a:rPr lang="en-US" sz="4800" dirty="0"/>
              <a:t>Ransom - </a:t>
            </a:r>
            <a:r>
              <a:rPr lang="en-US" sz="4800" i="1" dirty="0" err="1"/>
              <a:t>Kopher</a:t>
            </a:r>
            <a:r>
              <a:rPr lang="en-US" sz="4800" dirty="0"/>
              <a:t> </a:t>
            </a:r>
            <a:br>
              <a:rPr lang="en-US" sz="4800" dirty="0"/>
            </a:br>
            <a:br>
              <a:rPr lang="en-US" sz="4800" dirty="0"/>
            </a:br>
            <a:r>
              <a:rPr lang="en-US" sz="4800" dirty="0"/>
              <a:t>= To secure release by paying a price or </a:t>
            </a:r>
            <a:br>
              <a:rPr lang="en-US" sz="4800" dirty="0"/>
            </a:br>
            <a:r>
              <a:rPr lang="en-US" sz="4800" dirty="0"/>
              <a:t>= To redeem or deliver from sin or punishment </a:t>
            </a:r>
            <a:br>
              <a:rPr lang="en-US" sz="4800" dirty="0"/>
            </a:br>
            <a:endParaRPr lang="en-US" sz="4800" dirty="0"/>
          </a:p>
        </p:txBody>
      </p:sp>
    </p:spTree>
    <p:extLst>
      <p:ext uri="{BB962C8B-B14F-4D97-AF65-F5344CB8AC3E}">
        <p14:creationId xmlns:p14="http://schemas.microsoft.com/office/powerpoint/2010/main" val="40973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9">
          <a:extLst>
            <a:ext uri="{FF2B5EF4-FFF2-40B4-BE49-F238E27FC236}">
              <a16:creationId xmlns:a16="http://schemas.microsoft.com/office/drawing/2014/main" id="{3399D8E9-B7B7-0F59-F6BE-E8F10D589785}"/>
            </a:ext>
          </a:extLst>
        </p:cNvPr>
        <p:cNvGrpSpPr/>
        <p:nvPr/>
      </p:nvGrpSpPr>
      <p:grpSpPr>
        <a:xfrm>
          <a:off x="0" y="0"/>
          <a:ext cx="0" cy="0"/>
          <a:chOff x="0" y="0"/>
          <a:chExt cx="0" cy="0"/>
        </a:xfrm>
      </p:grpSpPr>
      <p:sp>
        <p:nvSpPr>
          <p:cNvPr id="90" name="Google Shape;90;p2">
            <a:extLst>
              <a:ext uri="{FF2B5EF4-FFF2-40B4-BE49-F238E27FC236}">
                <a16:creationId xmlns:a16="http://schemas.microsoft.com/office/drawing/2014/main" id="{898EF765-68A0-ED2B-849E-E8A2678184C9}"/>
              </a:ext>
            </a:extLst>
          </p:cNvPr>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Rebound - 1John 1:9 states, </a:t>
            </a:r>
            <a:br>
              <a:rPr lang="en-US" sz="4800" dirty="0"/>
            </a:br>
            <a:br>
              <a:rPr lang="en-US" sz="4800" dirty="0"/>
            </a:br>
            <a:r>
              <a:rPr lang="en-US" sz="4800" dirty="0"/>
              <a:t>“ If we confess our sins, </a:t>
            </a:r>
            <a:br>
              <a:rPr lang="en-US" sz="4800" dirty="0"/>
            </a:br>
            <a:r>
              <a:rPr lang="en-US" sz="4800" dirty="0"/>
              <a:t>He is faithful and righteous to forgive us our sins and to cleanse us from all unrighteousness”. </a:t>
            </a:r>
            <a:endParaRPr sz="4800" dirty="0"/>
          </a:p>
        </p:txBody>
      </p:sp>
    </p:spTree>
    <p:extLst>
      <p:ext uri="{BB962C8B-B14F-4D97-AF65-F5344CB8AC3E}">
        <p14:creationId xmlns:p14="http://schemas.microsoft.com/office/powerpoint/2010/main" val="2247099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3E9C-B3A5-70F5-1CA0-D7095AF13725}"/>
              </a:ext>
            </a:extLst>
          </p:cNvPr>
          <p:cNvSpPr>
            <a:spLocks noGrp="1"/>
          </p:cNvSpPr>
          <p:nvPr>
            <p:ph type="title"/>
          </p:nvPr>
        </p:nvSpPr>
        <p:spPr/>
        <p:txBody>
          <a:bodyPr/>
          <a:lstStyle/>
          <a:p>
            <a:r>
              <a:rPr lang="en-US" sz="4400" dirty="0"/>
              <a:t>Exo 21:30 If </a:t>
            </a:r>
            <a:r>
              <a:rPr lang="en-US" sz="4400" u="sng" dirty="0"/>
              <a:t>a ransom </a:t>
            </a:r>
            <a:r>
              <a:rPr lang="en-US" sz="4400" dirty="0"/>
              <a:t>is demanded of him, then he shall give for </a:t>
            </a:r>
            <a:r>
              <a:rPr lang="en-US" sz="4400" u="sng" dirty="0"/>
              <a:t>the redemption </a:t>
            </a:r>
            <a:r>
              <a:rPr lang="en-US" sz="4400" dirty="0"/>
              <a:t>of his life whatever is demanded of him</a:t>
            </a:r>
          </a:p>
        </p:txBody>
      </p:sp>
    </p:spTree>
    <p:extLst>
      <p:ext uri="{BB962C8B-B14F-4D97-AF65-F5344CB8AC3E}">
        <p14:creationId xmlns:p14="http://schemas.microsoft.com/office/powerpoint/2010/main" val="486148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EB9B-4ABB-0827-CEA2-E15B18369C75}"/>
              </a:ext>
            </a:extLst>
          </p:cNvPr>
          <p:cNvSpPr>
            <a:spLocks noGrp="1"/>
          </p:cNvSpPr>
          <p:nvPr>
            <p:ph type="title"/>
          </p:nvPr>
        </p:nvSpPr>
        <p:spPr/>
        <p:txBody>
          <a:bodyPr/>
          <a:lstStyle/>
          <a:p>
            <a:r>
              <a:rPr lang="en-US" sz="4000" dirty="0"/>
              <a:t>Redemption – </a:t>
            </a:r>
            <a:r>
              <a:rPr lang="en-US" sz="4000" i="1" dirty="0" err="1"/>
              <a:t>pidyowm</a:t>
            </a:r>
            <a:r>
              <a:rPr lang="en-US" sz="4000" dirty="0"/>
              <a:t> – </a:t>
            </a:r>
            <a:br>
              <a:rPr lang="en-US" sz="4000" dirty="0"/>
            </a:br>
            <a:r>
              <a:rPr lang="en-US" sz="4000" dirty="0"/>
              <a:t>(H6306 </a:t>
            </a:r>
            <a:r>
              <a:rPr lang="en-US" sz="4000" dirty="0" err="1"/>
              <a:t>pid-yome</a:t>
            </a:r>
            <a:r>
              <a:rPr lang="en-US" sz="4000" dirty="0"/>
              <a:t>’)</a:t>
            </a:r>
            <a:br>
              <a:rPr lang="en-US" sz="4000" dirty="0"/>
            </a:br>
            <a:r>
              <a:rPr lang="en-US" sz="4000" dirty="0"/>
              <a:t>= denotes the price paid to secure release, rescue, or liberation. </a:t>
            </a:r>
            <a:br>
              <a:rPr lang="en-US" sz="4000" dirty="0"/>
            </a:br>
            <a:br>
              <a:rPr lang="en-US" sz="4000" dirty="0"/>
            </a:br>
            <a:r>
              <a:rPr lang="en-US" sz="4000" dirty="0"/>
              <a:t>It refers to a concrete payment rendered in exchange for a life or possession, functioning as a legal and theological bridge between guilt and restored relationship. </a:t>
            </a:r>
            <a:br>
              <a:rPr lang="en-US" sz="4000" dirty="0"/>
            </a:br>
            <a:endParaRPr lang="en-US" sz="4000" dirty="0"/>
          </a:p>
        </p:txBody>
      </p:sp>
    </p:spTree>
    <p:extLst>
      <p:ext uri="{BB962C8B-B14F-4D97-AF65-F5344CB8AC3E}">
        <p14:creationId xmlns:p14="http://schemas.microsoft.com/office/powerpoint/2010/main" val="60108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5FCB-61C8-7E81-DABD-184C15D7E933}"/>
              </a:ext>
            </a:extLst>
          </p:cNvPr>
          <p:cNvSpPr>
            <a:spLocks noGrp="1"/>
          </p:cNvSpPr>
          <p:nvPr>
            <p:ph type="title"/>
          </p:nvPr>
        </p:nvSpPr>
        <p:spPr/>
        <p:txBody>
          <a:bodyPr/>
          <a:lstStyle/>
          <a:p>
            <a:r>
              <a:rPr lang="en-US" sz="4400" dirty="0"/>
              <a:t>Heb 9:22 And according to the Law, one may almost say, all things are cleansed with blood, and without shedding of blood there is no forgiveness. </a:t>
            </a:r>
            <a:br>
              <a:rPr lang="en-US" sz="4400" dirty="0"/>
            </a:br>
            <a:br>
              <a:rPr lang="en-US" sz="4400" dirty="0"/>
            </a:br>
            <a:r>
              <a:rPr lang="en-US" sz="4400" dirty="0"/>
              <a:t>A very heavy price to pay, this was the ransom note, 1Ti 2:6.</a:t>
            </a:r>
          </a:p>
        </p:txBody>
      </p:sp>
    </p:spTree>
    <p:extLst>
      <p:ext uri="{BB962C8B-B14F-4D97-AF65-F5344CB8AC3E}">
        <p14:creationId xmlns:p14="http://schemas.microsoft.com/office/powerpoint/2010/main" val="358566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30D0-367A-A8EA-FA30-65DE8988487C}"/>
              </a:ext>
            </a:extLst>
          </p:cNvPr>
          <p:cNvSpPr>
            <a:spLocks noGrp="1"/>
          </p:cNvSpPr>
          <p:nvPr>
            <p:ph type="title"/>
          </p:nvPr>
        </p:nvSpPr>
        <p:spPr/>
        <p:txBody>
          <a:bodyPr/>
          <a:lstStyle/>
          <a:p>
            <a:r>
              <a:rPr lang="en-US" sz="4400" dirty="0"/>
              <a:t>2. A protective covering sealed in Him for deliverance and security, Gen 6:14, Job 14: 16-17. </a:t>
            </a:r>
          </a:p>
        </p:txBody>
      </p:sp>
    </p:spTree>
    <p:extLst>
      <p:ext uri="{BB962C8B-B14F-4D97-AF65-F5344CB8AC3E}">
        <p14:creationId xmlns:p14="http://schemas.microsoft.com/office/powerpoint/2010/main" val="37539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D10A-A842-6839-8E72-F5520846F7B6}"/>
              </a:ext>
            </a:extLst>
          </p:cNvPr>
          <p:cNvSpPr>
            <a:spLocks noGrp="1"/>
          </p:cNvSpPr>
          <p:nvPr>
            <p:ph type="title"/>
          </p:nvPr>
        </p:nvSpPr>
        <p:spPr/>
        <p:txBody>
          <a:bodyPr/>
          <a:lstStyle/>
          <a:p>
            <a:r>
              <a:rPr lang="en-US" sz="4400" dirty="0"/>
              <a:t>Job 14:16 “For now You number my steps,</a:t>
            </a:r>
            <a:br>
              <a:rPr lang="en-US" sz="4400" dirty="0"/>
            </a:br>
            <a:r>
              <a:rPr lang="en-US" sz="4400" dirty="0"/>
              <a:t>You do not observe my sin.</a:t>
            </a:r>
            <a:br>
              <a:rPr lang="en-US" sz="4400" dirty="0"/>
            </a:br>
            <a:br>
              <a:rPr lang="en-US" sz="4400" dirty="0"/>
            </a:br>
            <a:r>
              <a:rPr lang="en-US" sz="4400" dirty="0"/>
              <a:t>Job 14:17  “My transgression is sealed up in a bag,</a:t>
            </a:r>
            <a:br>
              <a:rPr lang="en-US" sz="4400" dirty="0"/>
            </a:br>
            <a:r>
              <a:rPr lang="en-US" sz="4400" dirty="0"/>
              <a:t>And You wrap up my iniquity.</a:t>
            </a:r>
            <a:br>
              <a:rPr lang="en-US" sz="4400" dirty="0"/>
            </a:br>
            <a:endParaRPr lang="en-US" sz="4400" dirty="0"/>
          </a:p>
        </p:txBody>
      </p:sp>
    </p:spTree>
    <p:extLst>
      <p:ext uri="{BB962C8B-B14F-4D97-AF65-F5344CB8AC3E}">
        <p14:creationId xmlns:p14="http://schemas.microsoft.com/office/powerpoint/2010/main" val="1762544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C671-BB26-F0EC-3C6C-1F9E5DEB1367}"/>
              </a:ext>
            </a:extLst>
          </p:cNvPr>
          <p:cNvSpPr>
            <a:spLocks noGrp="1"/>
          </p:cNvSpPr>
          <p:nvPr>
            <p:ph type="title"/>
          </p:nvPr>
        </p:nvSpPr>
        <p:spPr/>
        <p:txBody>
          <a:bodyPr/>
          <a:lstStyle/>
          <a:p>
            <a:r>
              <a:rPr lang="en-US" sz="4800" dirty="0"/>
              <a:t>1Pe 3:18 For Christ also died for sins once for all, the just for the unjust, so that He might bring us to God, having been put to death in the flesh, but made alive in the spirit; </a:t>
            </a:r>
          </a:p>
        </p:txBody>
      </p:sp>
    </p:spTree>
    <p:extLst>
      <p:ext uri="{BB962C8B-B14F-4D97-AF65-F5344CB8AC3E}">
        <p14:creationId xmlns:p14="http://schemas.microsoft.com/office/powerpoint/2010/main" val="1322944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AE45-08DA-A816-8B92-2C005CD93A84}"/>
              </a:ext>
            </a:extLst>
          </p:cNvPr>
          <p:cNvSpPr>
            <a:spLocks noGrp="1"/>
          </p:cNvSpPr>
          <p:nvPr>
            <p:ph type="title"/>
          </p:nvPr>
        </p:nvSpPr>
        <p:spPr/>
        <p:txBody>
          <a:bodyPr/>
          <a:lstStyle/>
          <a:p>
            <a:r>
              <a:rPr lang="en-US" sz="4800" dirty="0"/>
              <a:t>3. An aromatic covering going up to God as a sweet smell of satisfaction, SOS 1:14, 4:13-14.</a:t>
            </a:r>
            <a:br>
              <a:rPr lang="en-US" sz="4800" dirty="0"/>
            </a:br>
            <a:br>
              <a:rPr lang="en-US" sz="4800" dirty="0"/>
            </a:br>
            <a:r>
              <a:rPr lang="en-US" sz="4800" dirty="0"/>
              <a:t>…the satisfaction of knowledge in Christ, 2Co 2:14-15. </a:t>
            </a:r>
            <a:br>
              <a:rPr lang="en-US" sz="4800" dirty="0"/>
            </a:br>
            <a:endParaRPr lang="en-US" sz="4800" dirty="0"/>
          </a:p>
        </p:txBody>
      </p:sp>
    </p:spTree>
    <p:extLst>
      <p:ext uri="{BB962C8B-B14F-4D97-AF65-F5344CB8AC3E}">
        <p14:creationId xmlns:p14="http://schemas.microsoft.com/office/powerpoint/2010/main" val="214177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BD0E-DF77-F982-BCA3-9C9CCCA50389}"/>
              </a:ext>
            </a:extLst>
          </p:cNvPr>
          <p:cNvSpPr>
            <a:spLocks noGrp="1"/>
          </p:cNvSpPr>
          <p:nvPr>
            <p:ph type="title"/>
          </p:nvPr>
        </p:nvSpPr>
        <p:spPr/>
        <p:txBody>
          <a:bodyPr/>
          <a:lstStyle/>
          <a:p>
            <a:r>
              <a:rPr lang="en-US" sz="4800" dirty="0"/>
              <a:t> SOS 4:13 Your shoots are an orchard of pomegranates</a:t>
            </a:r>
            <a:br>
              <a:rPr lang="en-US" sz="4800" dirty="0"/>
            </a:br>
            <a:r>
              <a:rPr lang="en-US" sz="4800" dirty="0"/>
              <a:t>With choice fruits, henna with nard plants,</a:t>
            </a:r>
            <a:br>
              <a:rPr lang="en-US" sz="4800" dirty="0"/>
            </a:br>
            <a:endParaRPr lang="en-US" sz="4800" dirty="0"/>
          </a:p>
        </p:txBody>
      </p:sp>
    </p:spTree>
    <p:extLst>
      <p:ext uri="{BB962C8B-B14F-4D97-AF65-F5344CB8AC3E}">
        <p14:creationId xmlns:p14="http://schemas.microsoft.com/office/powerpoint/2010/main" val="281185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59B5-1610-4E03-8809-BAB33C36EF42}"/>
              </a:ext>
            </a:extLst>
          </p:cNvPr>
          <p:cNvSpPr>
            <a:spLocks noGrp="1"/>
          </p:cNvSpPr>
          <p:nvPr>
            <p:ph type="title"/>
          </p:nvPr>
        </p:nvSpPr>
        <p:spPr/>
        <p:txBody>
          <a:bodyPr/>
          <a:lstStyle/>
          <a:p>
            <a:r>
              <a:rPr lang="en-US" sz="4800" dirty="0"/>
              <a:t>SOS 4:14  Nard and saffron, calamus and cinnamon,</a:t>
            </a:r>
            <a:br>
              <a:rPr lang="en-US" sz="4800" dirty="0"/>
            </a:br>
            <a:r>
              <a:rPr lang="en-US" sz="4800" dirty="0"/>
              <a:t>With all the trees of frankincense,</a:t>
            </a:r>
            <a:br>
              <a:rPr lang="en-US" sz="4800" dirty="0"/>
            </a:br>
            <a:r>
              <a:rPr lang="en-US" sz="4800" dirty="0"/>
              <a:t>Myrrh and aloes, along with all the finest spices. </a:t>
            </a:r>
          </a:p>
        </p:txBody>
      </p:sp>
    </p:spTree>
    <p:extLst>
      <p:ext uri="{BB962C8B-B14F-4D97-AF65-F5344CB8AC3E}">
        <p14:creationId xmlns:p14="http://schemas.microsoft.com/office/powerpoint/2010/main" val="4279494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B931-5E0D-FBC9-E99B-059FCD8B0CA3}"/>
              </a:ext>
            </a:extLst>
          </p:cNvPr>
          <p:cNvSpPr>
            <a:spLocks noGrp="1"/>
          </p:cNvSpPr>
          <p:nvPr>
            <p:ph type="title"/>
          </p:nvPr>
        </p:nvSpPr>
        <p:spPr/>
        <p:txBody>
          <a:bodyPr/>
          <a:lstStyle/>
          <a:p>
            <a:r>
              <a:rPr lang="en-US" sz="4400" dirty="0"/>
              <a:t>2Co 2:15 For we are a fragrance of Christ to God among those </a:t>
            </a:r>
            <a:br>
              <a:rPr lang="en-US" sz="4400" dirty="0"/>
            </a:br>
            <a:r>
              <a:rPr lang="en-US" sz="4400" dirty="0"/>
              <a:t>who are being saved and among those who are perishing; </a:t>
            </a:r>
          </a:p>
        </p:txBody>
      </p:sp>
    </p:spTree>
    <p:extLst>
      <p:ext uri="{BB962C8B-B14F-4D97-AF65-F5344CB8AC3E}">
        <p14:creationId xmlns:p14="http://schemas.microsoft.com/office/powerpoint/2010/main" val="400848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E399-5239-4891-CD6B-A84DF8B0C3D5}"/>
              </a:ext>
            </a:extLst>
          </p:cNvPr>
          <p:cNvSpPr>
            <a:spLocks noGrp="1"/>
          </p:cNvSpPr>
          <p:nvPr>
            <p:ph type="title"/>
          </p:nvPr>
        </p:nvSpPr>
        <p:spPr/>
        <p:txBody>
          <a:bodyPr/>
          <a:lstStyle/>
          <a:p>
            <a:r>
              <a:rPr lang="en-US" sz="4400" dirty="0"/>
              <a:t>1Jo 1:7 but if we walk in the Light as He Himself is in the Light, we have fellowship with one another, and </a:t>
            </a:r>
            <a:r>
              <a:rPr lang="en-US" sz="4400" u="sng" dirty="0"/>
              <a:t>the blood of Jesus His Son </a:t>
            </a:r>
            <a:r>
              <a:rPr lang="en-US" sz="4400" dirty="0"/>
              <a:t>cleanses us from all sin. </a:t>
            </a:r>
          </a:p>
        </p:txBody>
      </p:sp>
    </p:spTree>
    <p:extLst>
      <p:ext uri="{BB962C8B-B14F-4D97-AF65-F5344CB8AC3E}">
        <p14:creationId xmlns:p14="http://schemas.microsoft.com/office/powerpoint/2010/main" val="2146403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C805-1F0A-6458-B67E-DF26819B14FB}"/>
              </a:ext>
            </a:extLst>
          </p:cNvPr>
          <p:cNvSpPr>
            <a:spLocks noGrp="1"/>
          </p:cNvSpPr>
          <p:nvPr>
            <p:ph type="title"/>
          </p:nvPr>
        </p:nvSpPr>
        <p:spPr/>
        <p:txBody>
          <a:bodyPr/>
          <a:lstStyle/>
          <a:p>
            <a:r>
              <a:rPr lang="en-US" sz="4800" dirty="0"/>
              <a:t>Heb 10:26 For if we </a:t>
            </a:r>
            <a:br>
              <a:rPr lang="en-US" sz="4800" dirty="0"/>
            </a:br>
            <a:r>
              <a:rPr lang="en-US" sz="4800" dirty="0"/>
              <a:t>go on sinning willfully </a:t>
            </a:r>
            <a:br>
              <a:rPr lang="en-US" sz="4800" dirty="0"/>
            </a:br>
            <a:r>
              <a:rPr lang="en-US" sz="4800" dirty="0"/>
              <a:t>after receiving the knowledge </a:t>
            </a:r>
            <a:br>
              <a:rPr lang="en-US" sz="4800" dirty="0"/>
            </a:br>
            <a:r>
              <a:rPr lang="en-US" sz="4800" dirty="0"/>
              <a:t>of the truth, </a:t>
            </a:r>
            <a:br>
              <a:rPr lang="en-US" sz="4800" dirty="0"/>
            </a:br>
            <a:r>
              <a:rPr lang="en-US" sz="4800" dirty="0"/>
              <a:t>there no longer remains a sacrifice for sins,</a:t>
            </a:r>
          </a:p>
        </p:txBody>
      </p:sp>
    </p:spTree>
    <p:extLst>
      <p:ext uri="{BB962C8B-B14F-4D97-AF65-F5344CB8AC3E}">
        <p14:creationId xmlns:p14="http://schemas.microsoft.com/office/powerpoint/2010/main" val="2485149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8EEE-C064-5D4E-FBB0-66A8116BA351}"/>
              </a:ext>
            </a:extLst>
          </p:cNvPr>
          <p:cNvSpPr>
            <a:spLocks noGrp="1"/>
          </p:cNvSpPr>
          <p:nvPr>
            <p:ph type="title"/>
          </p:nvPr>
        </p:nvSpPr>
        <p:spPr/>
        <p:txBody>
          <a:bodyPr/>
          <a:lstStyle/>
          <a:p>
            <a:r>
              <a:rPr lang="en-US" sz="4800" dirty="0"/>
              <a:t>Heb 10:27 but a terrifying expectation of judgment and the fury of a fire which will consume the adversaries. </a:t>
            </a:r>
          </a:p>
        </p:txBody>
      </p:sp>
    </p:spTree>
    <p:extLst>
      <p:ext uri="{BB962C8B-B14F-4D97-AF65-F5344CB8AC3E}">
        <p14:creationId xmlns:p14="http://schemas.microsoft.com/office/powerpoint/2010/main" val="321916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1507-690F-6361-A156-0092642DBB97}"/>
              </a:ext>
            </a:extLst>
          </p:cNvPr>
          <p:cNvSpPr>
            <a:spLocks noGrp="1"/>
          </p:cNvSpPr>
          <p:nvPr>
            <p:ph type="title"/>
          </p:nvPr>
        </p:nvSpPr>
        <p:spPr/>
        <p:txBody>
          <a:bodyPr/>
          <a:lstStyle/>
          <a:p>
            <a:r>
              <a:rPr lang="en-US" sz="4800" dirty="0"/>
              <a:t> </a:t>
            </a:r>
            <a:r>
              <a:rPr lang="en-US" sz="4400" dirty="0"/>
              <a:t>Heb 10:29 How much severer punishment do you think he will deserve who has trampled underfoot the Son of God, and </a:t>
            </a:r>
            <a:br>
              <a:rPr lang="en-US" sz="4400" dirty="0"/>
            </a:br>
            <a:r>
              <a:rPr lang="en-US" sz="4400" dirty="0"/>
              <a:t>has regarded as unclean the blood of the covenant by which he was sanctified, and </a:t>
            </a:r>
            <a:br>
              <a:rPr lang="en-US" sz="4400" dirty="0"/>
            </a:br>
            <a:r>
              <a:rPr lang="en-US" sz="4400" dirty="0"/>
              <a:t>has insulted the Spirit of grace?</a:t>
            </a:r>
          </a:p>
        </p:txBody>
      </p:sp>
    </p:spTree>
    <p:extLst>
      <p:ext uri="{BB962C8B-B14F-4D97-AF65-F5344CB8AC3E}">
        <p14:creationId xmlns:p14="http://schemas.microsoft.com/office/powerpoint/2010/main" val="2214072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7945A-DAD5-E22B-6D34-4E1D046B6B6F}"/>
              </a:ext>
            </a:extLst>
          </p:cNvPr>
          <p:cNvPicPr>
            <a:picLocks noChangeAspect="1"/>
          </p:cNvPicPr>
          <p:nvPr/>
        </p:nvPicPr>
        <p:blipFill>
          <a:blip r:embed="rId2"/>
          <a:stretch>
            <a:fillRect/>
          </a:stretch>
        </p:blipFill>
        <p:spPr>
          <a:xfrm>
            <a:off x="188149" y="254074"/>
            <a:ext cx="8767702" cy="6349852"/>
          </a:xfrm>
          <a:prstGeom prst="rect">
            <a:avLst/>
          </a:prstGeom>
        </p:spPr>
      </p:pic>
      <p:sp>
        <p:nvSpPr>
          <p:cNvPr id="2" name="Title 1">
            <a:extLst>
              <a:ext uri="{FF2B5EF4-FFF2-40B4-BE49-F238E27FC236}">
                <a16:creationId xmlns:a16="http://schemas.microsoft.com/office/drawing/2014/main" id="{19AA569F-E172-7448-7E49-17577431B59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805457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B116-A0D7-1D70-9185-ED44092D7CE9}"/>
              </a:ext>
            </a:extLst>
          </p:cNvPr>
          <p:cNvPicPr>
            <a:picLocks noChangeAspect="1"/>
          </p:cNvPicPr>
          <p:nvPr/>
        </p:nvPicPr>
        <p:blipFill>
          <a:blip r:embed="rId2"/>
          <a:stretch>
            <a:fillRect/>
          </a:stretch>
        </p:blipFill>
        <p:spPr>
          <a:xfrm>
            <a:off x="553917" y="581891"/>
            <a:ext cx="7994337" cy="5910984"/>
          </a:xfrm>
          <a:prstGeom prst="rect">
            <a:avLst/>
          </a:prstGeom>
        </p:spPr>
      </p:pic>
      <p:sp>
        <p:nvSpPr>
          <p:cNvPr id="2" name="Title 1">
            <a:extLst>
              <a:ext uri="{FF2B5EF4-FFF2-40B4-BE49-F238E27FC236}">
                <a16:creationId xmlns:a16="http://schemas.microsoft.com/office/drawing/2014/main" id="{2290224E-CDEB-8465-452D-ECB2B8275FF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35713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&amp; Light Bible Ministries</a:t>
            </a:r>
            <a:br>
              <a:rPr lang="en-US" sz="4800" dirty="0"/>
            </a:br>
            <a:r>
              <a:rPr lang="en-US" sz="4400" dirty="0"/>
              <a:t>Help, Letters, Prayer &amp; Donations</a:t>
            </a:r>
            <a:br>
              <a:rPr lang="en-US" sz="4400" dirty="0"/>
            </a:br>
            <a:r>
              <a:rPr lang="en-US" sz="4000" dirty="0">
                <a:solidFill>
                  <a:srgbClr val="FFFF00"/>
                </a:solidFill>
              </a:rPr>
              <a:t>write</a:t>
            </a:r>
            <a:r>
              <a:rPr lang="en-US" sz="4000" dirty="0"/>
              <a:t> to us:  </a:t>
            </a:r>
            <a:r>
              <a:rPr lang="en-US" sz="4000" u="sng" dirty="0">
                <a:solidFill>
                  <a:schemeClr val="hlink"/>
                </a:solidFill>
                <a:hlinkClick r:id="rId3"/>
              </a:rPr>
              <a:t>SLBM@gmail.org</a:t>
            </a:r>
            <a:br>
              <a:rPr lang="en-US" sz="4000" u="sng" dirty="0">
                <a:solidFill>
                  <a:schemeClr val="hlink"/>
                </a:solidFill>
              </a:rPr>
            </a:br>
            <a:r>
              <a:rPr lang="en-US" sz="4000" dirty="0">
                <a:solidFill>
                  <a:srgbClr val="FFFF00"/>
                </a:solidFill>
              </a:rPr>
              <a:t>visit</a:t>
            </a:r>
            <a:r>
              <a:rPr lang="en-US" sz="4000" dirty="0">
                <a:solidFill>
                  <a:schemeClr val="bg1"/>
                </a:solidFill>
              </a:rPr>
              <a:t> our website:  </a:t>
            </a:r>
            <a:r>
              <a:rPr lang="en-US" sz="4000" u="sng" dirty="0">
                <a:solidFill>
                  <a:srgbClr val="FFC000"/>
                </a:solidFill>
              </a:rPr>
              <a:t>SLBM.org</a:t>
            </a:r>
            <a:r>
              <a:rPr lang="en-US" sz="4000" dirty="0">
                <a:solidFill>
                  <a:srgbClr val="FFC000"/>
                </a:solidFill>
              </a:rPr>
              <a:t>  -</a:t>
            </a:r>
            <a:r>
              <a:rPr lang="en-US" sz="3600" dirty="0">
                <a:solidFill>
                  <a:schemeClr val="hlink"/>
                </a:solidFill>
              </a:rPr>
              <a:t>*</a:t>
            </a:r>
            <a:r>
              <a:rPr lang="en-US" sz="3600" dirty="0" err="1">
                <a:solidFill>
                  <a:schemeClr val="hlink"/>
                </a:solidFill>
              </a:rPr>
              <a:t>paypal</a:t>
            </a:r>
            <a:br>
              <a:rPr lang="en-US" sz="4000" dirty="0">
                <a:solidFill>
                  <a:schemeClr val="hlink"/>
                </a:solidFill>
              </a:rPr>
            </a:br>
            <a:r>
              <a:rPr lang="en-US" sz="3200" dirty="0">
                <a:solidFill>
                  <a:srgbClr val="FFFF00"/>
                </a:solidFill>
              </a:rPr>
              <a:t>watch</a:t>
            </a:r>
            <a:r>
              <a:rPr lang="en-US" sz="3200" dirty="0"/>
              <a:t> us </a:t>
            </a:r>
            <a:r>
              <a:rPr lang="en-US" sz="3200" dirty="0" err="1"/>
              <a:t>youtube</a:t>
            </a:r>
            <a:r>
              <a:rPr lang="en-US" sz="3200" dirty="0"/>
              <a:t>  @</a:t>
            </a:r>
            <a:r>
              <a:rPr lang="en-US" sz="2800" dirty="0"/>
              <a:t>SaltandLightBibleMinistries</a:t>
            </a:r>
            <a:br>
              <a:rPr lang="en-US" sz="2800" dirty="0"/>
            </a:br>
            <a:br>
              <a:rPr lang="en-US" sz="4400" dirty="0"/>
            </a:br>
            <a:r>
              <a:rPr lang="en-US" sz="4000" dirty="0"/>
              <a:t>or</a:t>
            </a:r>
            <a:r>
              <a:rPr lang="en-US" sz="4400" dirty="0"/>
              <a:t> </a:t>
            </a:r>
            <a:r>
              <a:rPr lang="en-US" sz="3600" dirty="0">
                <a:solidFill>
                  <a:srgbClr val="FFFF00"/>
                </a:solidFill>
              </a:rPr>
              <a:t>mail</a:t>
            </a:r>
            <a:r>
              <a:rPr lang="en-US" sz="3600" dirty="0"/>
              <a:t>: Salt and Light Bible Ministries</a:t>
            </a:r>
            <a:br>
              <a:rPr lang="en-US" sz="3600" dirty="0"/>
            </a:br>
            <a:r>
              <a:rPr lang="en-US" sz="3200" dirty="0"/>
              <a:t>c/o Pastor Jason Kauranen</a:t>
            </a:r>
            <a:br>
              <a:rPr lang="en-US" sz="3600" dirty="0"/>
            </a:br>
            <a:r>
              <a:rPr lang="en-US" sz="3600" dirty="0"/>
              <a:t>2 Dianne Drive</a:t>
            </a:r>
            <a:br>
              <a:rPr lang="en-US" sz="3600" dirty="0"/>
            </a:br>
            <a:r>
              <a:rPr lang="en-US" sz="3600" dirty="0"/>
              <a:t>East Wareham, Mass 02538</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21B9-D18B-5574-B2BB-978E0948462C}"/>
              </a:ext>
            </a:extLst>
          </p:cNvPr>
          <p:cNvSpPr>
            <a:spLocks noGrp="1"/>
          </p:cNvSpPr>
          <p:nvPr>
            <p:ph type="title"/>
          </p:nvPr>
        </p:nvSpPr>
        <p:spPr/>
        <p:txBody>
          <a:bodyPr/>
          <a:lstStyle/>
          <a:p>
            <a:r>
              <a:rPr lang="en-US" sz="4400" dirty="0"/>
              <a:t>“The blood of Jesus” – </a:t>
            </a:r>
            <a:br>
              <a:rPr lang="en-US" sz="4400" dirty="0"/>
            </a:br>
            <a:r>
              <a:rPr lang="en-US" sz="4400" i="1" dirty="0"/>
              <a:t>to </a:t>
            </a:r>
            <a:r>
              <a:rPr lang="en-US" sz="4400" i="1" dirty="0" err="1"/>
              <a:t>hamia</a:t>
            </a:r>
            <a:r>
              <a:rPr lang="en-US" sz="4400" i="1" dirty="0"/>
              <a:t> </a:t>
            </a:r>
            <a:r>
              <a:rPr lang="en-US" sz="4400" i="1" dirty="0" err="1"/>
              <a:t>Iēsou</a:t>
            </a:r>
            <a:r>
              <a:rPr lang="en-US" sz="4400" i="1" dirty="0"/>
              <a:t> </a:t>
            </a:r>
            <a:r>
              <a:rPr lang="en-US" sz="4400" dirty="0"/>
              <a:t>– </a:t>
            </a:r>
            <a:br>
              <a:rPr lang="en-US" sz="4400" dirty="0"/>
            </a:br>
            <a:r>
              <a:rPr lang="en-US" sz="4400" dirty="0"/>
              <a:t>To (G3588 </a:t>
            </a:r>
            <a:r>
              <a:rPr lang="en-US" sz="4400" i="1" dirty="0"/>
              <a:t>ta; ho</a:t>
            </a:r>
            <a:r>
              <a:rPr lang="en-US" sz="4400" dirty="0"/>
              <a:t>) = the; neuter of definite article</a:t>
            </a:r>
            <a:br>
              <a:rPr lang="en-US" sz="4400" dirty="0"/>
            </a:br>
            <a:r>
              <a:rPr lang="en-US" sz="4400" dirty="0"/>
              <a:t>Hamia (G129 HAH-ee-</a:t>
            </a:r>
            <a:r>
              <a:rPr lang="en-US" sz="4400" dirty="0" err="1"/>
              <a:t>mah</a:t>
            </a:r>
            <a:r>
              <a:rPr lang="en-US" sz="4400" dirty="0"/>
              <a:t>) = blood</a:t>
            </a:r>
            <a:br>
              <a:rPr lang="en-US" sz="4400" dirty="0"/>
            </a:br>
            <a:r>
              <a:rPr lang="en-US" sz="4400" dirty="0"/>
              <a:t> </a:t>
            </a:r>
            <a:r>
              <a:rPr lang="en-US" sz="4400" dirty="0" err="1"/>
              <a:t>Iēsou</a:t>
            </a:r>
            <a:r>
              <a:rPr lang="en-US" sz="4400" dirty="0"/>
              <a:t> (G2424 ee-ay-</a:t>
            </a:r>
            <a:r>
              <a:rPr lang="en-US" sz="4400" dirty="0" err="1"/>
              <a:t>soos</a:t>
            </a:r>
            <a:r>
              <a:rPr lang="en-US" sz="4400" dirty="0"/>
              <a:t>') = Jesus (in Heb- "Yehoshua"/Jehoshua, contracted to "Joshua") </a:t>
            </a:r>
            <a:br>
              <a:rPr lang="en-US" sz="4400" dirty="0"/>
            </a:br>
            <a:endParaRPr lang="en-US" sz="4400" dirty="0"/>
          </a:p>
        </p:txBody>
      </p:sp>
    </p:spTree>
    <p:extLst>
      <p:ext uri="{BB962C8B-B14F-4D97-AF65-F5344CB8AC3E}">
        <p14:creationId xmlns:p14="http://schemas.microsoft.com/office/powerpoint/2010/main" val="309824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125-401E-CD45-750E-818DF096FF55}"/>
              </a:ext>
            </a:extLst>
          </p:cNvPr>
          <p:cNvSpPr>
            <a:spLocks noGrp="1"/>
          </p:cNvSpPr>
          <p:nvPr>
            <p:ph type="title"/>
          </p:nvPr>
        </p:nvSpPr>
        <p:spPr/>
        <p:txBody>
          <a:bodyPr/>
          <a:lstStyle/>
          <a:p>
            <a:r>
              <a:rPr lang="en-US" sz="4000" dirty="0"/>
              <a:t>‘His Son of Him’ – </a:t>
            </a:r>
            <a:r>
              <a:rPr lang="en-US" sz="4000" i="1" dirty="0" err="1"/>
              <a:t>tou</a:t>
            </a:r>
            <a:r>
              <a:rPr lang="en-US" sz="4000" i="1" dirty="0"/>
              <a:t> </a:t>
            </a:r>
            <a:r>
              <a:rPr lang="en-US" sz="4000" i="1" dirty="0" err="1"/>
              <a:t>Huiou</a:t>
            </a:r>
            <a:r>
              <a:rPr lang="en-US" sz="4000" i="1" dirty="0"/>
              <a:t> </a:t>
            </a:r>
            <a:r>
              <a:rPr lang="en-US" sz="4000" i="1" dirty="0" err="1"/>
              <a:t>autou</a:t>
            </a:r>
            <a:r>
              <a:rPr lang="en-US" sz="4000" dirty="0"/>
              <a:t>– (G3588, G5207, G846) </a:t>
            </a:r>
            <a:br>
              <a:rPr lang="en-US" sz="4000" dirty="0"/>
            </a:br>
            <a:r>
              <a:rPr lang="en-US" sz="4000" i="1" dirty="0"/>
              <a:t>Tou</a:t>
            </a:r>
            <a:r>
              <a:rPr lang="en-US" sz="4000" dirty="0"/>
              <a:t> – (</a:t>
            </a:r>
            <a:r>
              <a:rPr lang="en-US" sz="4000" dirty="0" err="1"/>
              <a:t>tos</a:t>
            </a:r>
            <a:r>
              <a:rPr lang="en-US" sz="4000" dirty="0"/>
              <a:t>) = his own</a:t>
            </a:r>
            <a:br>
              <a:rPr lang="en-US" sz="4000" dirty="0"/>
            </a:br>
            <a:r>
              <a:rPr lang="en-US" sz="4000" dirty="0"/>
              <a:t> </a:t>
            </a:r>
            <a:br>
              <a:rPr lang="en-US" sz="4000" dirty="0"/>
            </a:br>
            <a:r>
              <a:rPr lang="en-US" sz="4000" i="1" dirty="0" err="1"/>
              <a:t>Huiou</a:t>
            </a:r>
            <a:r>
              <a:rPr lang="en-US" sz="4000" dirty="0"/>
              <a:t> – (</a:t>
            </a:r>
            <a:r>
              <a:rPr lang="en-US" sz="4000" dirty="0" err="1"/>
              <a:t>hwee-os</a:t>
            </a:r>
            <a:r>
              <a:rPr lang="en-US" sz="4000" dirty="0"/>
              <a:t>') = son, of kinship, </a:t>
            </a:r>
            <a:br>
              <a:rPr lang="en-US" sz="4000" dirty="0"/>
            </a:br>
            <a:r>
              <a:rPr lang="en-US" sz="4000" dirty="0"/>
              <a:t>a descendant; resembling same character or likeness</a:t>
            </a:r>
            <a:br>
              <a:rPr lang="en-US" sz="4000" dirty="0"/>
            </a:br>
            <a:br>
              <a:rPr lang="en-US" sz="4000" dirty="0"/>
            </a:br>
            <a:r>
              <a:rPr lang="en-US" sz="4000" i="1" dirty="0" err="1"/>
              <a:t>Autuo</a:t>
            </a:r>
            <a:r>
              <a:rPr lang="en-US" sz="4000" dirty="0"/>
              <a:t> – (ow-TOS) = of him, oneself, same </a:t>
            </a:r>
            <a:br>
              <a:rPr lang="en-US" sz="4000" dirty="0"/>
            </a:br>
            <a:endParaRPr lang="en-US" sz="4000" dirty="0"/>
          </a:p>
        </p:txBody>
      </p:sp>
    </p:spTree>
    <p:extLst>
      <p:ext uri="{BB962C8B-B14F-4D97-AF65-F5344CB8AC3E}">
        <p14:creationId xmlns:p14="http://schemas.microsoft.com/office/powerpoint/2010/main" val="207724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637D-F0CD-9085-4B6D-6627FCAD5547}"/>
              </a:ext>
            </a:extLst>
          </p:cNvPr>
          <p:cNvSpPr>
            <a:spLocks noGrp="1"/>
          </p:cNvSpPr>
          <p:nvPr>
            <p:ph type="title"/>
          </p:nvPr>
        </p:nvSpPr>
        <p:spPr/>
        <p:txBody>
          <a:bodyPr/>
          <a:lstStyle/>
          <a:p>
            <a:r>
              <a:rPr lang="en-US" sz="4400" dirty="0"/>
              <a:t> Lev 17:10 ‘And any man from the house of Israel, or from the aliens who sojourn among them, </a:t>
            </a:r>
            <a:br>
              <a:rPr lang="en-US" sz="4400" dirty="0"/>
            </a:br>
            <a:r>
              <a:rPr lang="en-US" sz="4400" dirty="0"/>
              <a:t>who eats any blood, I will set </a:t>
            </a:r>
            <a:br>
              <a:rPr lang="en-US" sz="4400" dirty="0"/>
            </a:br>
            <a:r>
              <a:rPr lang="en-US" sz="4400" dirty="0"/>
              <a:t>My face against that person who eats blood and will cut him off from among his people. </a:t>
            </a:r>
          </a:p>
        </p:txBody>
      </p:sp>
    </p:spTree>
    <p:extLst>
      <p:ext uri="{BB962C8B-B14F-4D97-AF65-F5344CB8AC3E}">
        <p14:creationId xmlns:p14="http://schemas.microsoft.com/office/powerpoint/2010/main" val="138861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6DFF-45BD-611B-046D-EF2D6D083299}"/>
              </a:ext>
            </a:extLst>
          </p:cNvPr>
          <p:cNvSpPr>
            <a:spLocks noGrp="1"/>
          </p:cNvSpPr>
          <p:nvPr>
            <p:ph type="title"/>
          </p:nvPr>
        </p:nvSpPr>
        <p:spPr/>
        <p:txBody>
          <a:bodyPr/>
          <a:lstStyle/>
          <a:p>
            <a:r>
              <a:rPr lang="en-US" sz="4400" dirty="0"/>
              <a:t> Lev 17:11 For the life of the flesh is in the blood, and I have given it to you on the altar to make atonement for your souls; </a:t>
            </a:r>
            <a:br>
              <a:rPr lang="en-US" sz="4400" dirty="0"/>
            </a:br>
            <a:r>
              <a:rPr lang="en-US" sz="4400" dirty="0"/>
              <a:t>for it is the blood by reason of the life that makes atonement.’ </a:t>
            </a:r>
          </a:p>
        </p:txBody>
      </p:sp>
    </p:spTree>
    <p:extLst>
      <p:ext uri="{BB962C8B-B14F-4D97-AF65-F5344CB8AC3E}">
        <p14:creationId xmlns:p14="http://schemas.microsoft.com/office/powerpoint/2010/main" val="9051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CD4C-43B6-158B-717C-6C48A821C235}"/>
              </a:ext>
            </a:extLst>
          </p:cNvPr>
          <p:cNvSpPr>
            <a:spLocks noGrp="1"/>
          </p:cNvSpPr>
          <p:nvPr>
            <p:ph type="title"/>
          </p:nvPr>
        </p:nvSpPr>
        <p:spPr/>
        <p:txBody>
          <a:bodyPr/>
          <a:lstStyle/>
          <a:p>
            <a:r>
              <a:rPr lang="en-US" sz="4400" dirty="0"/>
              <a:t> ‘life’ – </a:t>
            </a:r>
            <a:r>
              <a:rPr lang="en-US" sz="4400" i="1" dirty="0"/>
              <a:t>nephesh</a:t>
            </a:r>
            <a:r>
              <a:rPr lang="en-US" sz="4400" dirty="0"/>
              <a:t> – </a:t>
            </a:r>
            <a:br>
              <a:rPr lang="en-US" sz="4400" dirty="0"/>
            </a:br>
            <a:r>
              <a:rPr lang="en-US" sz="4400" dirty="0"/>
              <a:t>(H5315 </a:t>
            </a:r>
            <a:r>
              <a:rPr lang="en-US" sz="4400" dirty="0" err="1"/>
              <a:t>neh</a:t>
            </a:r>
            <a:r>
              <a:rPr lang="en-US" sz="4400" dirty="0"/>
              <a:t>'-</a:t>
            </a:r>
            <a:r>
              <a:rPr lang="en-US" sz="4400" dirty="0" err="1"/>
              <a:t>fesh</a:t>
            </a:r>
            <a:r>
              <a:rPr lang="en-US" sz="4400" dirty="0"/>
              <a:t>)</a:t>
            </a:r>
            <a:br>
              <a:rPr lang="en-US" sz="4400" dirty="0"/>
            </a:br>
            <a:br>
              <a:rPr lang="en-US" sz="4400" dirty="0"/>
            </a:br>
            <a:r>
              <a:rPr lang="en-US" sz="4400" dirty="0"/>
              <a:t>= a breathing creature, inner self with its thoughts</a:t>
            </a:r>
            <a:br>
              <a:rPr lang="en-US" sz="4400" dirty="0"/>
            </a:br>
            <a:r>
              <a:rPr lang="en-US" sz="4400" dirty="0"/>
              <a:t>= soul, living being, life, self, person, beast</a:t>
            </a:r>
            <a:br>
              <a:rPr lang="en-US" sz="4400" dirty="0"/>
            </a:br>
            <a:r>
              <a:rPr lang="en-US" sz="4400" dirty="0"/>
              <a:t>= an animal of vitality </a:t>
            </a:r>
            <a:br>
              <a:rPr lang="en-US" sz="4400" dirty="0"/>
            </a:br>
            <a:endParaRPr lang="en-US" sz="4400" dirty="0"/>
          </a:p>
        </p:txBody>
      </p:sp>
    </p:spTree>
    <p:extLst>
      <p:ext uri="{BB962C8B-B14F-4D97-AF65-F5344CB8AC3E}">
        <p14:creationId xmlns:p14="http://schemas.microsoft.com/office/powerpoint/2010/main" val="8706817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4024</TotalTime>
  <Words>1594</Words>
  <Application>Microsoft Office PowerPoint</Application>
  <PresentationFormat>On-screen Show (4:3)</PresentationFormat>
  <Paragraphs>43</Paragraphs>
  <Slides>45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Times New Roman</vt:lpstr>
      <vt:lpstr>Default Design</vt:lpstr>
      <vt:lpstr>Please respect the Word of God as it is being taught by  shutting off all cell phones and electronics, giving your undivided attention while service is in session.  Thank you! SLBM</vt:lpstr>
      <vt:lpstr>Salt and Light Bible Ministries  ‘A Daily Cross with Thee’ # 045  The Visual Sacrifice for Covering - Life is in the Blood  Pastor Jason Kauranen Sunday January 4, 2026 </vt:lpstr>
      <vt:lpstr>Rebound - 1John 1:9 states,   “ If we confess our sins,  He is faithful and righteous to forgive us our sins and to cleanse us from all unrighteousness”. </vt:lpstr>
      <vt:lpstr>1Jo 1:7 but if we walk in the Light as He Himself is in the Light, we have fellowship with one another, and the blood of Jesus His Son cleanses us from all sin. </vt:lpstr>
      <vt:lpstr>“The blood of Jesus” –  to hamia Iēsou –  To (G3588 ta; ho) = the; neuter of definite article Hamia (G129 HAH-ee-mah) = blood  Iēsou (G2424 ee-ay-soos') = Jesus (in Heb- "Yehoshua"/Jehoshua, contracted to "Joshua")  </vt:lpstr>
      <vt:lpstr>‘His Son of Him’ – tou Huiou autou– (G3588, G5207, G846)  Tou – (tos) = his own   Huiou – (hwee-os') = son, of kinship,  a descendant; resembling same character or likeness  Autuo – (ow-TOS) = of him, oneself, same  </vt:lpstr>
      <vt:lpstr> Lev 17:10 ‘And any man from the house of Israel, or from the aliens who sojourn among them,  who eats any blood, I will set  My face against that person who eats blood and will cut him off from among his people. </vt:lpstr>
      <vt:lpstr> Lev 17:11 For the life of the flesh is in the blood, and I have given it to you on the altar to make atonement for your souls;  for it is the blood by reason of the life that makes atonement.’ </vt:lpstr>
      <vt:lpstr> ‘life’ – nephesh –  (H5315 neh'-fesh)  = a breathing creature, inner self with its thoughts = soul, living being, life, self, person, beast = an animal of vitality  </vt:lpstr>
      <vt:lpstr>‘ the blood’ – hah dam –  (H1818 dahm) 1. blood (as that which when shed causes death) of man or an animal 2. by analogy, the juice of the grape 3. figuratively (especially in the plural) bloodshed, drops of blood </vt:lpstr>
      <vt:lpstr>Lev 17:14 “For as for the life of all flesh, its blood is identified with its life. Therefore I said to the sons of Israel,  ‘You are not to eat the blood of any flesh, for the life of all flesh is its blood; whoever eats it shall be cut off.’ </vt:lpstr>
      <vt:lpstr>Heb 9:22 And according to the Law, one may almost say, all things are cleansed with blood, and without shedding blood there is no forgiveness. </vt:lpstr>
      <vt:lpstr>Gen 4:3 So it came about in the course of time that Cain brought an offering to the Lord of the fruit of the ground. </vt:lpstr>
      <vt:lpstr>Gen 4:4 Abel, on his part  also brought of the firstlings of his flock and of their fat portions.  And the Lord had regard for Abel and for his offering; </vt:lpstr>
      <vt:lpstr>Gen 4:5 but for Cain and for his offering He had no regard.  So Cain became very angry and his countenance fell. </vt:lpstr>
      <vt:lpstr>Gen 4:10 He said,  “What have you done?  The voice of your brother’s blood is crying to Me from the ground. </vt:lpstr>
      <vt:lpstr>Principle - Any injustice will not stay hidden from God forever.  The earth demands the bloodshed for judgement, Isa 26:21,  Job 16:18.</vt:lpstr>
      <vt:lpstr>Isa 26:21 For behold, the Lord is about to come out from His place  To punish the inhabitants of the earth for their iniquity; And the earth will reveal her bloodshed And will no longer cover her slain.  </vt:lpstr>
      <vt:lpstr>Job 16:18 “O earth, do not  cover my blood, And let there be no resting place for my cry. </vt:lpstr>
      <vt:lpstr>Gen 3:7 Then the eyes of both of them were opened, and they knew that they were naked; and they sewed fig leaves together and made themselves loin coverings. </vt:lpstr>
      <vt:lpstr>Gen 3:11 And He said, “Who told you that you were naked?  Have you eaten from the tree  of which I commanded you  not to eat?” </vt:lpstr>
      <vt:lpstr>Gen 3:21 The Lord God made garments of skin for Adam and  his wife, and clothed them.   Sacrifice for the covering of sin, Principle of Atonement.</vt:lpstr>
      <vt:lpstr>Gen 9:4 Only you shall not  eat flesh with its life, that is,  its blood. </vt:lpstr>
      <vt:lpstr>Gen 9:5 Surely I will require your lifeblood; from every beast I will require it. And from every man, from every man’s brother I will require the life of man. </vt:lpstr>
      <vt:lpstr>Gen 9:6  “Whoever sheds  man’s blood, By man his blood shall be shed, For in the image of God He made man.  </vt:lpstr>
      <vt:lpstr>Gen 6:14  Make for yourself  an ark of gopher wood; you shall make the ark with rooms,  and shall cover it inside and out with pitch. </vt:lpstr>
      <vt:lpstr>‘pitch’ – kopher –  (H3724 KOH-fer)  = a cover (literally- covered in a village) = a redemption- price, bribe, or sum of money = camphire, pitch, bitumen (used for coating).  </vt:lpstr>
      <vt:lpstr>1. A legal covering that the OT shows us the principle of substitution, Exo 21:30, 30:12, Num 35: 31-32. </vt:lpstr>
      <vt:lpstr>Ransom - Kopher   = To secure release by paying a price or  = To redeem or deliver from sin or punishment  </vt:lpstr>
      <vt:lpstr>Exo 21:30 If a ransom is demanded of him, then he shall give for the redemption of his life whatever is demanded of him</vt:lpstr>
      <vt:lpstr>Redemption – pidyowm –  (H6306 pid-yome’) = denotes the price paid to secure release, rescue, or liberation.   It refers to a concrete payment rendered in exchange for a life or possession, functioning as a legal and theological bridge between guilt and restored relationship.  </vt:lpstr>
      <vt:lpstr>Heb 9:22 And according to the Law, one may almost say, all things are cleansed with blood, and without shedding of blood there is no forgiveness.   A very heavy price to pay, this was the ransom note, 1Ti 2:6.</vt:lpstr>
      <vt:lpstr>2. A protective covering sealed in Him for deliverance and security, Gen 6:14, Job 14: 16-17. </vt:lpstr>
      <vt:lpstr>Job 14:16 “For now You number my steps, You do not observe my sin.  Job 14:17  “My transgression is sealed up in a bag, And You wrap up my iniquity. </vt:lpstr>
      <vt:lpstr>1Pe 3:18 For Christ also died for sins once for all, the just for the unjust, so that He might bring us to God, having been put to death in the flesh, but made alive in the spirit; </vt:lpstr>
      <vt:lpstr>3. An aromatic covering going up to God as a sweet smell of satisfaction, SOS 1:14, 4:13-14.  …the satisfaction of knowledge in Christ, 2Co 2:14-15.  </vt:lpstr>
      <vt:lpstr> SOS 4:13 Your shoots are an orchard of pomegranates With choice fruits, henna with nard plants, </vt:lpstr>
      <vt:lpstr>SOS 4:14  Nard and saffron, calamus and cinnamon, With all the trees of frankincense, Myrrh and aloes, along with all the finest spices. </vt:lpstr>
      <vt:lpstr>2Co 2:15 For we are a fragrance of Christ to God among those  who are being saved and among those who are perishing; </vt:lpstr>
      <vt:lpstr>Heb 10:26 For if we  go on sinning willfully  after receiving the knowledge  of the truth,  there no longer remains a sacrifice for sins,</vt:lpstr>
      <vt:lpstr>Heb 10:27 but a terrifying expectation of judgment and the fury of a fire which will consume the adversaries. </vt:lpstr>
      <vt:lpstr> Heb 10:29 How much severer punishment do you think he will deserve who has trampled underfoot the Son of God, and  has regarded as unclean the blood of the covenant by which he was sanctified, and  has insulted the Spirit of grace?</vt:lpstr>
      <vt:lpstr>PowerPoint Presentation</vt:lpstr>
      <vt:lpstr>PowerPoint Presentation</vt:lpstr>
      <vt:lpstr>Salt &amp; Light Bible Ministries Help, Letters, Prayer &amp; Donations write to us:  SLBM@gmail.org visit our website:  SLBM.org  -*paypal watch us youtube  @SaltandLightBibleMinistries  or mail: Salt and Light Bible Ministries c/o Pastor Jason Kauranen 2 Dianne Drive East Wareham, Mass 02538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RMBM</dc:creator>
  <cp:lastModifiedBy>Pastor Jason Kauranen</cp:lastModifiedBy>
  <cp:revision>2</cp:revision>
  <dcterms:created xsi:type="dcterms:W3CDTF">2016-07-31T13:32:40Z</dcterms:created>
  <dcterms:modified xsi:type="dcterms:W3CDTF">2026-01-04T13:36:10Z</dcterms:modified>
</cp:coreProperties>
</file>