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1"/>
  </p:notesMasterIdLst>
  <p:sldIdLst>
    <p:sldId id="295" r:id="rId2"/>
    <p:sldId id="256" r:id="rId3"/>
    <p:sldId id="294" r:id="rId4"/>
    <p:sldId id="300" r:id="rId5"/>
    <p:sldId id="301" r:id="rId6"/>
    <p:sldId id="298" r:id="rId7"/>
    <p:sldId id="296" r:id="rId8"/>
    <p:sldId id="330" r:id="rId9"/>
    <p:sldId id="318" r:id="rId10"/>
    <p:sldId id="319" r:id="rId11"/>
    <p:sldId id="320" r:id="rId12"/>
    <p:sldId id="321" r:id="rId13"/>
    <p:sldId id="331" r:id="rId14"/>
    <p:sldId id="322" r:id="rId15"/>
    <p:sldId id="323" r:id="rId16"/>
    <p:sldId id="324" r:id="rId17"/>
    <p:sldId id="326" r:id="rId18"/>
    <p:sldId id="335" r:id="rId19"/>
    <p:sldId id="332" r:id="rId20"/>
    <p:sldId id="333" r:id="rId21"/>
    <p:sldId id="336" r:id="rId22"/>
    <p:sldId id="337" r:id="rId23"/>
    <p:sldId id="338" r:id="rId24"/>
    <p:sldId id="339" r:id="rId25"/>
    <p:sldId id="340" r:id="rId26"/>
    <p:sldId id="341" r:id="rId27"/>
    <p:sldId id="342" r:id="rId28"/>
    <p:sldId id="343" r:id="rId29"/>
    <p:sldId id="344" r:id="rId30"/>
    <p:sldId id="334" r:id="rId31"/>
    <p:sldId id="345" r:id="rId32"/>
    <p:sldId id="346" r:id="rId33"/>
    <p:sldId id="347" r:id="rId34"/>
    <p:sldId id="351" r:id="rId35"/>
    <p:sldId id="348" r:id="rId36"/>
    <p:sldId id="349" r:id="rId37"/>
    <p:sldId id="350" r:id="rId38"/>
    <p:sldId id="352" r:id="rId39"/>
    <p:sldId id="293" r:id="rId40"/>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1633D2-D134-462F-85AC-75E98B60882D}" v="2" dt="2026-06-17T20:14:56.4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5" d="100"/>
          <a:sy n="85" d="100"/>
        </p:scale>
        <p:origin x="269" y="62"/>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60"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6-17T20:45:45.288" v="6307" actId="20577"/>
      <pc:docMkLst>
        <pc:docMk/>
      </pc:docMkLst>
      <pc:sldChg chg="modSp mod">
        <pc:chgData name="Pastor Jason Kauranen" userId="e0c3930084765aaa" providerId="LiveId" clId="{A438F859-A371-4CA2-BA51-2B86427404E9}" dt="2026-06-17T19:33:52.247" v="5609" actId="20577"/>
        <pc:sldMkLst>
          <pc:docMk/>
          <pc:sldMk cId="0" sldId="256"/>
        </pc:sldMkLst>
        <pc:spChg chg="mod">
          <ac:chgData name="Pastor Jason Kauranen" userId="e0c3930084765aaa" providerId="LiveId" clId="{A438F859-A371-4CA2-BA51-2B86427404E9}" dt="2026-06-17T19:33:52.247" v="5609" actId="20577"/>
          <ac:spMkLst>
            <pc:docMk/>
            <pc:sldMk cId="0" sldId="256"/>
            <ac:spMk id="85" creationId="{00000000-0000-0000-0000-000000000000}"/>
          </ac:spMkLst>
        </pc:spChg>
      </pc:sldChg>
      <pc:sldChg chg="modSp mod ord">
        <pc:chgData name="Pastor Jason Kauranen" userId="e0c3930084765aaa" providerId="LiveId" clId="{A438F859-A371-4CA2-BA51-2B86427404E9}" dt="2026-05-27T19:44:36.255" v="3689" actId="20577"/>
        <pc:sldMkLst>
          <pc:docMk/>
          <pc:sldMk cId="0" sldId="293"/>
        </pc:sldMkLst>
        <pc:spChg chg="mod">
          <ac:chgData name="Pastor Jason Kauranen" userId="e0c3930084765aaa" providerId="LiveId" clId="{A438F859-A371-4CA2-BA51-2B86427404E9}" dt="2026-05-27T19:44:36.255" v="3689" actId="20577"/>
          <ac:spMkLst>
            <pc:docMk/>
            <pc:sldMk cId="0" sldId="293"/>
            <ac:spMk id="272" creationId="{00000000-0000-0000-0000-000000000000}"/>
          </ac:spMkLst>
        </pc:spChg>
      </pc:sldChg>
      <pc:sldChg chg="modSp new mod">
        <pc:chgData name="Pastor Jason Kauranen" userId="e0c3930084765aaa" providerId="LiveId" clId="{A438F859-A371-4CA2-BA51-2B86427404E9}" dt="2026-06-14T10:36:11.651" v="5133"/>
        <pc:sldMkLst>
          <pc:docMk/>
          <pc:sldMk cId="878344398" sldId="296"/>
        </pc:sldMkLst>
        <pc:spChg chg="mod">
          <ac:chgData name="Pastor Jason Kauranen" userId="e0c3930084765aaa" providerId="LiveId" clId="{A438F859-A371-4CA2-BA51-2B86427404E9}" dt="2026-06-14T10:36:11.651" v="5133"/>
          <ac:spMkLst>
            <pc:docMk/>
            <pc:sldMk cId="878344398" sldId="296"/>
            <ac:spMk id="2" creationId="{BDBFFFCD-2AA0-C7B9-DD22-AE611A613439}"/>
          </ac:spMkLst>
        </pc:spChg>
      </pc:sldChg>
      <pc:sldChg chg="modSp new del mod">
        <pc:chgData name="Pastor Jason Kauranen" userId="e0c3930084765aaa" providerId="LiveId" clId="{A438F859-A371-4CA2-BA51-2B86427404E9}" dt="2026-06-17T13:40:35.218" v="5561" actId="47"/>
        <pc:sldMkLst>
          <pc:docMk/>
          <pc:sldMk cId="2783717801" sldId="297"/>
        </pc:sldMkLst>
      </pc:sldChg>
      <pc:sldChg chg="addSp modSp new mod ord">
        <pc:chgData name="Pastor Jason Kauranen" userId="e0c3930084765aaa" providerId="LiveId" clId="{A438F859-A371-4CA2-BA51-2B86427404E9}" dt="2026-06-17T13:40:39.522" v="5563"/>
        <pc:sldMkLst>
          <pc:docMk/>
          <pc:sldMk cId="2827081800" sldId="298"/>
        </pc:sldMkLst>
        <pc:picChg chg="add mod">
          <ac:chgData name="Pastor Jason Kauranen" userId="e0c3930084765aaa" providerId="LiveId" clId="{A438F859-A371-4CA2-BA51-2B86427404E9}" dt="2026-06-14T10:38:19.257" v="5147" actId="14100"/>
          <ac:picMkLst>
            <pc:docMk/>
            <pc:sldMk cId="2827081800" sldId="298"/>
            <ac:picMk id="4" creationId="{480BEF61-434D-053B-4D0C-069784B68974}"/>
          </ac:picMkLst>
        </pc:picChg>
      </pc:sldChg>
      <pc:sldChg chg="addSp modSp new del mod">
        <pc:chgData name="Pastor Jason Kauranen" userId="e0c3930084765aaa" providerId="LiveId" clId="{A438F859-A371-4CA2-BA51-2B86427404E9}" dt="2026-06-17T13:40:42.377" v="5564" actId="47"/>
        <pc:sldMkLst>
          <pc:docMk/>
          <pc:sldMk cId="633111471" sldId="299"/>
        </pc:sldMkLst>
      </pc:sldChg>
      <pc:sldChg chg="modSp new mod ord">
        <pc:chgData name="Pastor Jason Kauranen" userId="e0c3930084765aaa" providerId="LiveId" clId="{A438F859-A371-4CA2-BA51-2B86427404E9}" dt="2026-06-17T19:32:22.869" v="5588"/>
        <pc:sldMkLst>
          <pc:docMk/>
          <pc:sldMk cId="799816205" sldId="300"/>
        </pc:sldMkLst>
        <pc:spChg chg="mod">
          <ac:chgData name="Pastor Jason Kauranen" userId="e0c3930084765aaa" providerId="LiveId" clId="{A438F859-A371-4CA2-BA51-2B86427404E9}" dt="2026-06-14T10:43:19.791" v="5161" actId="115"/>
          <ac:spMkLst>
            <pc:docMk/>
            <pc:sldMk cId="799816205" sldId="300"/>
            <ac:spMk id="2" creationId="{2A70A17E-0AEC-586B-F61E-EB3915CBE6E2}"/>
          </ac:spMkLst>
        </pc:spChg>
      </pc:sldChg>
      <pc:sldChg chg="modSp new mod ord">
        <pc:chgData name="Pastor Jason Kauranen" userId="e0c3930084765aaa" providerId="LiveId" clId="{A438F859-A371-4CA2-BA51-2B86427404E9}" dt="2026-06-17T19:32:26.189" v="5590"/>
        <pc:sldMkLst>
          <pc:docMk/>
          <pc:sldMk cId="3763469376" sldId="301"/>
        </pc:sldMkLst>
        <pc:spChg chg="mod">
          <ac:chgData name="Pastor Jason Kauranen" userId="e0c3930084765aaa" providerId="LiveId" clId="{A438F859-A371-4CA2-BA51-2B86427404E9}" dt="2026-06-14T10:44:11.235" v="5166"/>
          <ac:spMkLst>
            <pc:docMk/>
            <pc:sldMk cId="3763469376" sldId="301"/>
            <ac:spMk id="2" creationId="{1F804E67-8DF2-46AB-D7B5-D72263BE2503}"/>
          </ac:spMkLst>
        </pc:spChg>
      </pc:sldChg>
      <pc:sldChg chg="modSp new del mod">
        <pc:chgData name="Pastor Jason Kauranen" userId="e0c3930084765aaa" providerId="LiveId" clId="{A438F859-A371-4CA2-BA51-2B86427404E9}" dt="2026-06-17T13:40:51.055" v="5565" actId="47"/>
        <pc:sldMkLst>
          <pc:docMk/>
          <pc:sldMk cId="136796080" sldId="302"/>
        </pc:sldMkLst>
      </pc:sldChg>
      <pc:sldChg chg="modSp new del mod">
        <pc:chgData name="Pastor Jason Kauranen" userId="e0c3930084765aaa" providerId="LiveId" clId="{A438F859-A371-4CA2-BA51-2B86427404E9}" dt="2026-06-17T13:40:55.593" v="5566" actId="47"/>
        <pc:sldMkLst>
          <pc:docMk/>
          <pc:sldMk cId="1135709893" sldId="303"/>
        </pc:sldMkLst>
      </pc:sldChg>
      <pc:sldChg chg="modSp new del mod">
        <pc:chgData name="Pastor Jason Kauranen" userId="e0c3930084765aaa" providerId="LiveId" clId="{A438F859-A371-4CA2-BA51-2B86427404E9}" dt="2026-06-17T13:40:57.927" v="5567" actId="47"/>
        <pc:sldMkLst>
          <pc:docMk/>
          <pc:sldMk cId="1254383108" sldId="304"/>
        </pc:sldMkLst>
      </pc:sldChg>
      <pc:sldChg chg="modSp new del mod">
        <pc:chgData name="Pastor Jason Kauranen" userId="e0c3930084765aaa" providerId="LiveId" clId="{A438F859-A371-4CA2-BA51-2B86427404E9}" dt="2026-06-17T13:40:59.736" v="5568" actId="47"/>
        <pc:sldMkLst>
          <pc:docMk/>
          <pc:sldMk cId="3629797086" sldId="305"/>
        </pc:sldMkLst>
      </pc:sldChg>
      <pc:sldChg chg="modSp new del mod">
        <pc:chgData name="Pastor Jason Kauranen" userId="e0c3930084765aaa" providerId="LiveId" clId="{A438F859-A371-4CA2-BA51-2B86427404E9}" dt="2026-06-17T13:41:01.089" v="5569" actId="47"/>
        <pc:sldMkLst>
          <pc:docMk/>
          <pc:sldMk cId="10475886" sldId="306"/>
        </pc:sldMkLst>
      </pc:sldChg>
      <pc:sldChg chg="modSp new del mod">
        <pc:chgData name="Pastor Jason Kauranen" userId="e0c3930084765aaa" providerId="LiveId" clId="{A438F859-A371-4CA2-BA51-2B86427404E9}" dt="2026-06-17T13:41:02.857" v="5570" actId="47"/>
        <pc:sldMkLst>
          <pc:docMk/>
          <pc:sldMk cId="3036772452" sldId="307"/>
        </pc:sldMkLst>
      </pc:sldChg>
      <pc:sldChg chg="modSp new del mod">
        <pc:chgData name="Pastor Jason Kauranen" userId="e0c3930084765aaa" providerId="LiveId" clId="{A438F859-A371-4CA2-BA51-2B86427404E9}" dt="2026-06-17T13:41:09.781" v="5571" actId="47"/>
        <pc:sldMkLst>
          <pc:docMk/>
          <pc:sldMk cId="1455068781" sldId="308"/>
        </pc:sldMkLst>
      </pc:sldChg>
      <pc:sldChg chg="modSp new del mod">
        <pc:chgData name="Pastor Jason Kauranen" userId="e0c3930084765aaa" providerId="LiveId" clId="{A438F859-A371-4CA2-BA51-2B86427404E9}" dt="2026-06-17T13:41:15.554" v="5572" actId="47"/>
        <pc:sldMkLst>
          <pc:docMk/>
          <pc:sldMk cId="576135370" sldId="309"/>
        </pc:sldMkLst>
      </pc:sldChg>
      <pc:sldChg chg="modSp new del mod">
        <pc:chgData name="Pastor Jason Kauranen" userId="e0c3930084765aaa" providerId="LiveId" clId="{A438F859-A371-4CA2-BA51-2B86427404E9}" dt="2026-06-17T13:41:19.611" v="5573" actId="47"/>
        <pc:sldMkLst>
          <pc:docMk/>
          <pc:sldMk cId="675225444" sldId="310"/>
        </pc:sldMkLst>
      </pc:sldChg>
      <pc:sldChg chg="modSp new del mod">
        <pc:chgData name="Pastor Jason Kauranen" userId="e0c3930084765aaa" providerId="LiveId" clId="{A438F859-A371-4CA2-BA51-2B86427404E9}" dt="2026-06-17T13:41:21.420" v="5574" actId="47"/>
        <pc:sldMkLst>
          <pc:docMk/>
          <pc:sldMk cId="327268106" sldId="311"/>
        </pc:sldMkLst>
      </pc:sldChg>
      <pc:sldChg chg="modSp new del mod">
        <pc:chgData name="Pastor Jason Kauranen" userId="e0c3930084765aaa" providerId="LiveId" clId="{A438F859-A371-4CA2-BA51-2B86427404E9}" dt="2026-06-17T13:41:22.757" v="5575" actId="47"/>
        <pc:sldMkLst>
          <pc:docMk/>
          <pc:sldMk cId="2275456152" sldId="312"/>
        </pc:sldMkLst>
      </pc:sldChg>
      <pc:sldChg chg="modSp new del mod">
        <pc:chgData name="Pastor Jason Kauranen" userId="e0c3930084765aaa" providerId="LiveId" clId="{A438F859-A371-4CA2-BA51-2B86427404E9}" dt="2026-06-17T13:41:24.023" v="5576" actId="47"/>
        <pc:sldMkLst>
          <pc:docMk/>
          <pc:sldMk cId="1590922985" sldId="313"/>
        </pc:sldMkLst>
      </pc:sldChg>
      <pc:sldChg chg="modSp new del mod">
        <pc:chgData name="Pastor Jason Kauranen" userId="e0c3930084765aaa" providerId="LiveId" clId="{A438F859-A371-4CA2-BA51-2B86427404E9}" dt="2026-06-17T13:41:24.911" v="5577" actId="47"/>
        <pc:sldMkLst>
          <pc:docMk/>
          <pc:sldMk cId="2105237843" sldId="314"/>
        </pc:sldMkLst>
      </pc:sldChg>
      <pc:sldChg chg="modSp new del mod">
        <pc:chgData name="Pastor Jason Kauranen" userId="e0c3930084765aaa" providerId="LiveId" clId="{A438F859-A371-4CA2-BA51-2B86427404E9}" dt="2026-06-17T13:41:26.006" v="5578" actId="47"/>
        <pc:sldMkLst>
          <pc:docMk/>
          <pc:sldMk cId="1756769899" sldId="315"/>
        </pc:sldMkLst>
      </pc:sldChg>
      <pc:sldChg chg="modSp new del mod">
        <pc:chgData name="Pastor Jason Kauranen" userId="e0c3930084765aaa" providerId="LiveId" clId="{A438F859-A371-4CA2-BA51-2B86427404E9}" dt="2026-06-17T13:41:27.384" v="5579" actId="47"/>
        <pc:sldMkLst>
          <pc:docMk/>
          <pc:sldMk cId="1215860448" sldId="316"/>
        </pc:sldMkLst>
      </pc:sldChg>
      <pc:sldChg chg="modSp new del mod">
        <pc:chgData name="Pastor Jason Kauranen" userId="e0c3930084765aaa" providerId="LiveId" clId="{A438F859-A371-4CA2-BA51-2B86427404E9}" dt="2026-06-17T13:41:28.556" v="5580" actId="47"/>
        <pc:sldMkLst>
          <pc:docMk/>
          <pc:sldMk cId="862618217" sldId="317"/>
        </pc:sldMkLst>
      </pc:sldChg>
      <pc:sldChg chg="modSp new mod">
        <pc:chgData name="Pastor Jason Kauranen" userId="e0c3930084765aaa" providerId="LiveId" clId="{A438F859-A371-4CA2-BA51-2B86427404E9}" dt="2026-06-14T11:18:00.594" v="5535"/>
        <pc:sldMkLst>
          <pc:docMk/>
          <pc:sldMk cId="1295959687" sldId="318"/>
        </pc:sldMkLst>
        <pc:spChg chg="mod">
          <ac:chgData name="Pastor Jason Kauranen" userId="e0c3930084765aaa" providerId="LiveId" clId="{A438F859-A371-4CA2-BA51-2B86427404E9}" dt="2026-06-14T11:18:00.594" v="5535"/>
          <ac:spMkLst>
            <pc:docMk/>
            <pc:sldMk cId="1295959687" sldId="318"/>
            <ac:spMk id="2" creationId="{C44871A8-5035-3ACA-655E-2EFA81190F85}"/>
          </ac:spMkLst>
        </pc:spChg>
      </pc:sldChg>
      <pc:sldChg chg="modSp new mod">
        <pc:chgData name="Pastor Jason Kauranen" userId="e0c3930084765aaa" providerId="LiveId" clId="{A438F859-A371-4CA2-BA51-2B86427404E9}" dt="2026-06-14T11:18:45.381" v="5538" actId="20577"/>
        <pc:sldMkLst>
          <pc:docMk/>
          <pc:sldMk cId="518486103" sldId="319"/>
        </pc:sldMkLst>
        <pc:spChg chg="mod">
          <ac:chgData name="Pastor Jason Kauranen" userId="e0c3930084765aaa" providerId="LiveId" clId="{A438F859-A371-4CA2-BA51-2B86427404E9}" dt="2026-06-14T11:18:45.381" v="5538" actId="20577"/>
          <ac:spMkLst>
            <pc:docMk/>
            <pc:sldMk cId="518486103" sldId="319"/>
            <ac:spMk id="2" creationId="{32DDB230-7D29-2CE5-3330-DF7F63DB7E0B}"/>
          </ac:spMkLst>
        </pc:spChg>
      </pc:sldChg>
      <pc:sldChg chg="modSp new mod">
        <pc:chgData name="Pastor Jason Kauranen" userId="e0c3930084765aaa" providerId="LiveId" clId="{A438F859-A371-4CA2-BA51-2B86427404E9}" dt="2026-06-14T11:23:06.321" v="5540"/>
        <pc:sldMkLst>
          <pc:docMk/>
          <pc:sldMk cId="919168342" sldId="320"/>
        </pc:sldMkLst>
        <pc:spChg chg="mod">
          <ac:chgData name="Pastor Jason Kauranen" userId="e0c3930084765aaa" providerId="LiveId" clId="{A438F859-A371-4CA2-BA51-2B86427404E9}" dt="2026-06-14T11:23:06.321" v="5540"/>
          <ac:spMkLst>
            <pc:docMk/>
            <pc:sldMk cId="919168342" sldId="320"/>
            <ac:spMk id="2" creationId="{6286717A-259E-C1AA-413C-04BF9CE43055}"/>
          </ac:spMkLst>
        </pc:spChg>
      </pc:sldChg>
      <pc:sldChg chg="modSp new mod">
        <pc:chgData name="Pastor Jason Kauranen" userId="e0c3930084765aaa" providerId="LiveId" clId="{A438F859-A371-4CA2-BA51-2B86427404E9}" dt="2026-06-14T11:23:27.839" v="5542"/>
        <pc:sldMkLst>
          <pc:docMk/>
          <pc:sldMk cId="1112916586" sldId="321"/>
        </pc:sldMkLst>
        <pc:spChg chg="mod">
          <ac:chgData name="Pastor Jason Kauranen" userId="e0c3930084765aaa" providerId="LiveId" clId="{A438F859-A371-4CA2-BA51-2B86427404E9}" dt="2026-06-14T11:23:27.839" v="5542"/>
          <ac:spMkLst>
            <pc:docMk/>
            <pc:sldMk cId="1112916586" sldId="321"/>
            <ac:spMk id="2" creationId="{FAC15D11-C27C-FB51-6AE2-F2F0C0EA9ADB}"/>
          </ac:spMkLst>
        </pc:spChg>
      </pc:sldChg>
      <pc:sldChg chg="modSp new mod">
        <pc:chgData name="Pastor Jason Kauranen" userId="e0c3930084765aaa" providerId="LiveId" clId="{A438F859-A371-4CA2-BA51-2B86427404E9}" dt="2026-06-14T11:28:43.910" v="5544"/>
        <pc:sldMkLst>
          <pc:docMk/>
          <pc:sldMk cId="2254859609" sldId="322"/>
        </pc:sldMkLst>
        <pc:spChg chg="mod">
          <ac:chgData name="Pastor Jason Kauranen" userId="e0c3930084765aaa" providerId="LiveId" clId="{A438F859-A371-4CA2-BA51-2B86427404E9}" dt="2026-06-14T11:28:43.910" v="5544"/>
          <ac:spMkLst>
            <pc:docMk/>
            <pc:sldMk cId="2254859609" sldId="322"/>
            <ac:spMk id="2" creationId="{EF3901FB-B228-AE8B-4E71-57C99C7624B1}"/>
          </ac:spMkLst>
        </pc:spChg>
      </pc:sldChg>
      <pc:sldChg chg="modSp new mod">
        <pc:chgData name="Pastor Jason Kauranen" userId="e0c3930084765aaa" providerId="LiveId" clId="{A438F859-A371-4CA2-BA51-2B86427404E9}" dt="2026-06-14T11:29:09.299" v="5547" actId="20577"/>
        <pc:sldMkLst>
          <pc:docMk/>
          <pc:sldMk cId="3772515995" sldId="323"/>
        </pc:sldMkLst>
        <pc:spChg chg="mod">
          <ac:chgData name="Pastor Jason Kauranen" userId="e0c3930084765aaa" providerId="LiveId" clId="{A438F859-A371-4CA2-BA51-2B86427404E9}" dt="2026-06-14T11:29:09.299" v="5547" actId="20577"/>
          <ac:spMkLst>
            <pc:docMk/>
            <pc:sldMk cId="3772515995" sldId="323"/>
            <ac:spMk id="2" creationId="{43CF474E-0429-71A9-A2BB-EC5D37717EF3}"/>
          </ac:spMkLst>
        </pc:spChg>
      </pc:sldChg>
      <pc:sldChg chg="modSp new mod">
        <pc:chgData name="Pastor Jason Kauranen" userId="e0c3930084765aaa" providerId="LiveId" clId="{A438F859-A371-4CA2-BA51-2B86427404E9}" dt="2026-06-14T11:34:34.823" v="5550" actId="115"/>
        <pc:sldMkLst>
          <pc:docMk/>
          <pc:sldMk cId="3566252820" sldId="324"/>
        </pc:sldMkLst>
        <pc:spChg chg="mod">
          <ac:chgData name="Pastor Jason Kauranen" userId="e0c3930084765aaa" providerId="LiveId" clId="{A438F859-A371-4CA2-BA51-2B86427404E9}" dt="2026-06-14T11:34:34.823" v="5550" actId="115"/>
          <ac:spMkLst>
            <pc:docMk/>
            <pc:sldMk cId="3566252820" sldId="324"/>
            <ac:spMk id="2" creationId="{5246A9A8-A14C-136B-4EB8-0B6BA09CEAA3}"/>
          </ac:spMkLst>
        </pc:spChg>
      </pc:sldChg>
      <pc:sldChg chg="modSp new mod">
        <pc:chgData name="Pastor Jason Kauranen" userId="e0c3930084765aaa" providerId="LiveId" clId="{A438F859-A371-4CA2-BA51-2B86427404E9}" dt="2026-06-14T11:36:07.498" v="5553" actId="20577"/>
        <pc:sldMkLst>
          <pc:docMk/>
          <pc:sldMk cId="176570824" sldId="326"/>
        </pc:sldMkLst>
        <pc:spChg chg="mod">
          <ac:chgData name="Pastor Jason Kauranen" userId="e0c3930084765aaa" providerId="LiveId" clId="{A438F859-A371-4CA2-BA51-2B86427404E9}" dt="2026-06-14T11:36:07.498" v="5553" actId="20577"/>
          <ac:spMkLst>
            <pc:docMk/>
            <pc:sldMk cId="176570824" sldId="326"/>
            <ac:spMk id="2" creationId="{20A20B67-CD10-4501-1E7D-2D2A677D1C08}"/>
          </ac:spMkLst>
        </pc:spChg>
      </pc:sldChg>
      <pc:sldChg chg="modSp new mod ord">
        <pc:chgData name="Pastor Jason Kauranen" userId="e0c3930084765aaa" providerId="LiveId" clId="{A438F859-A371-4CA2-BA51-2B86427404E9}" dt="2026-06-17T19:36:17.136" v="5614" actId="20577"/>
        <pc:sldMkLst>
          <pc:docMk/>
          <pc:sldMk cId="1604759652" sldId="330"/>
        </pc:sldMkLst>
        <pc:spChg chg="mod">
          <ac:chgData name="Pastor Jason Kauranen" userId="e0c3930084765aaa" providerId="LiveId" clId="{A438F859-A371-4CA2-BA51-2B86427404E9}" dt="2026-06-17T19:36:17.136" v="5614" actId="20577"/>
          <ac:spMkLst>
            <pc:docMk/>
            <pc:sldMk cId="1604759652" sldId="330"/>
            <ac:spMk id="2" creationId="{93A823AF-D44C-6B6D-B1EB-E5BC5DC81BAD}"/>
          </ac:spMkLst>
        </pc:spChg>
      </pc:sldChg>
      <pc:sldChg chg="modSp new mod">
        <pc:chgData name="Pastor Jason Kauranen" userId="e0c3930084765aaa" providerId="LiveId" clId="{A438F859-A371-4CA2-BA51-2B86427404E9}" dt="2026-06-17T19:48:02.972" v="5673" actId="20577"/>
        <pc:sldMkLst>
          <pc:docMk/>
          <pc:sldMk cId="2925473174" sldId="331"/>
        </pc:sldMkLst>
        <pc:spChg chg="mod">
          <ac:chgData name="Pastor Jason Kauranen" userId="e0c3930084765aaa" providerId="LiveId" clId="{A438F859-A371-4CA2-BA51-2B86427404E9}" dt="2026-06-17T19:48:02.972" v="5673" actId="20577"/>
          <ac:spMkLst>
            <pc:docMk/>
            <pc:sldMk cId="2925473174" sldId="331"/>
            <ac:spMk id="2" creationId="{9FED5E45-D180-516D-CE10-B67134303E48}"/>
          </ac:spMkLst>
        </pc:spChg>
      </pc:sldChg>
      <pc:sldChg chg="modSp new mod">
        <pc:chgData name="Pastor Jason Kauranen" userId="e0c3930084765aaa" providerId="LiveId" clId="{A438F859-A371-4CA2-BA51-2B86427404E9}" dt="2026-06-17T19:52:15.580" v="5687" actId="20577"/>
        <pc:sldMkLst>
          <pc:docMk/>
          <pc:sldMk cId="3806091486" sldId="332"/>
        </pc:sldMkLst>
        <pc:spChg chg="mod">
          <ac:chgData name="Pastor Jason Kauranen" userId="e0c3930084765aaa" providerId="LiveId" clId="{A438F859-A371-4CA2-BA51-2B86427404E9}" dt="2026-06-17T19:52:15.580" v="5687" actId="20577"/>
          <ac:spMkLst>
            <pc:docMk/>
            <pc:sldMk cId="3806091486" sldId="332"/>
            <ac:spMk id="2" creationId="{501A695B-8B3B-0E6B-8115-86246A072C5C}"/>
          </ac:spMkLst>
        </pc:spChg>
      </pc:sldChg>
      <pc:sldChg chg="modSp new mod">
        <pc:chgData name="Pastor Jason Kauranen" userId="e0c3930084765aaa" providerId="LiveId" clId="{A438F859-A371-4CA2-BA51-2B86427404E9}" dt="2026-06-17T19:53:36.630" v="5720" actId="20577"/>
        <pc:sldMkLst>
          <pc:docMk/>
          <pc:sldMk cId="1893071949" sldId="333"/>
        </pc:sldMkLst>
        <pc:spChg chg="mod">
          <ac:chgData name="Pastor Jason Kauranen" userId="e0c3930084765aaa" providerId="LiveId" clId="{A438F859-A371-4CA2-BA51-2B86427404E9}" dt="2026-06-17T19:53:36.630" v="5720" actId="20577"/>
          <ac:spMkLst>
            <pc:docMk/>
            <pc:sldMk cId="1893071949" sldId="333"/>
            <ac:spMk id="2" creationId="{B13C462A-68BA-F1FD-F4E7-F44286A7202C}"/>
          </ac:spMkLst>
        </pc:spChg>
      </pc:sldChg>
      <pc:sldChg chg="modSp new mod">
        <pc:chgData name="Pastor Jason Kauranen" userId="e0c3930084765aaa" providerId="LiveId" clId="{A438F859-A371-4CA2-BA51-2B86427404E9}" dt="2026-06-17T20:26:22.354" v="6042" actId="20577"/>
        <pc:sldMkLst>
          <pc:docMk/>
          <pc:sldMk cId="1902413987" sldId="334"/>
        </pc:sldMkLst>
        <pc:spChg chg="mod">
          <ac:chgData name="Pastor Jason Kauranen" userId="e0c3930084765aaa" providerId="LiveId" clId="{A438F859-A371-4CA2-BA51-2B86427404E9}" dt="2026-06-17T20:26:22.354" v="6042" actId="20577"/>
          <ac:spMkLst>
            <pc:docMk/>
            <pc:sldMk cId="1902413987" sldId="334"/>
            <ac:spMk id="2" creationId="{E6CAABEC-8874-B31E-0C4C-066B12FB9EA3}"/>
          </ac:spMkLst>
        </pc:spChg>
      </pc:sldChg>
      <pc:sldChg chg="modSp new mod ord">
        <pc:chgData name="Pastor Jason Kauranen" userId="e0c3930084765aaa" providerId="LiveId" clId="{A438F859-A371-4CA2-BA51-2B86427404E9}" dt="2026-06-17T19:54:33.301" v="5722"/>
        <pc:sldMkLst>
          <pc:docMk/>
          <pc:sldMk cId="2314278284" sldId="335"/>
        </pc:sldMkLst>
        <pc:spChg chg="mod">
          <ac:chgData name="Pastor Jason Kauranen" userId="e0c3930084765aaa" providerId="LiveId" clId="{A438F859-A371-4CA2-BA51-2B86427404E9}" dt="2026-06-17T19:51:25.583" v="5684" actId="20577"/>
          <ac:spMkLst>
            <pc:docMk/>
            <pc:sldMk cId="2314278284" sldId="335"/>
            <ac:spMk id="2" creationId="{CB06646D-0C72-992C-9B23-EA0E7237B53E}"/>
          </ac:spMkLst>
        </pc:spChg>
      </pc:sldChg>
      <pc:sldChg chg="modSp new mod">
        <pc:chgData name="Pastor Jason Kauranen" userId="e0c3930084765aaa" providerId="LiveId" clId="{A438F859-A371-4CA2-BA51-2B86427404E9}" dt="2026-06-17T19:57:20.301" v="5733" actId="20577"/>
        <pc:sldMkLst>
          <pc:docMk/>
          <pc:sldMk cId="607708303" sldId="336"/>
        </pc:sldMkLst>
        <pc:spChg chg="mod">
          <ac:chgData name="Pastor Jason Kauranen" userId="e0c3930084765aaa" providerId="LiveId" clId="{A438F859-A371-4CA2-BA51-2B86427404E9}" dt="2026-06-17T19:57:20.301" v="5733" actId="20577"/>
          <ac:spMkLst>
            <pc:docMk/>
            <pc:sldMk cId="607708303" sldId="336"/>
            <ac:spMk id="2" creationId="{AC4668C7-5902-021F-B82E-A96F8143CE7D}"/>
          </ac:spMkLst>
        </pc:spChg>
      </pc:sldChg>
      <pc:sldChg chg="modSp new mod">
        <pc:chgData name="Pastor Jason Kauranen" userId="e0c3930084765aaa" providerId="LiveId" clId="{A438F859-A371-4CA2-BA51-2B86427404E9}" dt="2026-06-17T19:59:19.179" v="5737" actId="20577"/>
        <pc:sldMkLst>
          <pc:docMk/>
          <pc:sldMk cId="640174915" sldId="337"/>
        </pc:sldMkLst>
        <pc:spChg chg="mod">
          <ac:chgData name="Pastor Jason Kauranen" userId="e0c3930084765aaa" providerId="LiveId" clId="{A438F859-A371-4CA2-BA51-2B86427404E9}" dt="2026-06-17T19:59:19.179" v="5737" actId="20577"/>
          <ac:spMkLst>
            <pc:docMk/>
            <pc:sldMk cId="640174915" sldId="337"/>
            <ac:spMk id="2" creationId="{B4788904-900D-3463-93A5-EA7DBB245126}"/>
          </ac:spMkLst>
        </pc:spChg>
      </pc:sldChg>
      <pc:sldChg chg="modSp new mod">
        <pc:chgData name="Pastor Jason Kauranen" userId="e0c3930084765aaa" providerId="LiveId" clId="{A438F859-A371-4CA2-BA51-2B86427404E9}" dt="2026-06-17T20:01:59.337" v="5774" actId="20577"/>
        <pc:sldMkLst>
          <pc:docMk/>
          <pc:sldMk cId="1691329937" sldId="338"/>
        </pc:sldMkLst>
        <pc:spChg chg="mod">
          <ac:chgData name="Pastor Jason Kauranen" userId="e0c3930084765aaa" providerId="LiveId" clId="{A438F859-A371-4CA2-BA51-2B86427404E9}" dt="2026-06-17T20:01:59.337" v="5774" actId="20577"/>
          <ac:spMkLst>
            <pc:docMk/>
            <pc:sldMk cId="1691329937" sldId="338"/>
            <ac:spMk id="2" creationId="{B922705F-60C5-7A32-94A4-C5D13C73C49A}"/>
          </ac:spMkLst>
        </pc:spChg>
      </pc:sldChg>
      <pc:sldChg chg="modSp new mod">
        <pc:chgData name="Pastor Jason Kauranen" userId="e0c3930084765aaa" providerId="LiveId" clId="{A438F859-A371-4CA2-BA51-2B86427404E9}" dt="2026-06-17T20:04:11.536" v="5804" actId="20577"/>
        <pc:sldMkLst>
          <pc:docMk/>
          <pc:sldMk cId="382345690" sldId="339"/>
        </pc:sldMkLst>
        <pc:spChg chg="mod">
          <ac:chgData name="Pastor Jason Kauranen" userId="e0c3930084765aaa" providerId="LiveId" clId="{A438F859-A371-4CA2-BA51-2B86427404E9}" dt="2026-06-17T20:04:11.536" v="5804" actId="20577"/>
          <ac:spMkLst>
            <pc:docMk/>
            <pc:sldMk cId="382345690" sldId="339"/>
            <ac:spMk id="2" creationId="{E6EAD0F2-09C6-796D-ECC2-95C0B63877D1}"/>
          </ac:spMkLst>
        </pc:spChg>
      </pc:sldChg>
      <pc:sldChg chg="modSp new mod">
        <pc:chgData name="Pastor Jason Kauranen" userId="e0c3930084765aaa" providerId="LiveId" clId="{A438F859-A371-4CA2-BA51-2B86427404E9}" dt="2026-06-17T20:12:07.424" v="5831" actId="114"/>
        <pc:sldMkLst>
          <pc:docMk/>
          <pc:sldMk cId="438340498" sldId="340"/>
        </pc:sldMkLst>
        <pc:spChg chg="mod">
          <ac:chgData name="Pastor Jason Kauranen" userId="e0c3930084765aaa" providerId="LiveId" clId="{A438F859-A371-4CA2-BA51-2B86427404E9}" dt="2026-06-17T20:12:07.424" v="5831" actId="114"/>
          <ac:spMkLst>
            <pc:docMk/>
            <pc:sldMk cId="438340498" sldId="340"/>
            <ac:spMk id="2" creationId="{C95232D3-132A-F0CF-9547-77BCF3C846D1}"/>
          </ac:spMkLst>
        </pc:spChg>
      </pc:sldChg>
      <pc:sldChg chg="modSp new mod">
        <pc:chgData name="Pastor Jason Kauranen" userId="e0c3930084765aaa" providerId="LiveId" clId="{A438F859-A371-4CA2-BA51-2B86427404E9}" dt="2026-06-17T20:15:15.846" v="5866" actId="20577"/>
        <pc:sldMkLst>
          <pc:docMk/>
          <pc:sldMk cId="1031142106" sldId="341"/>
        </pc:sldMkLst>
        <pc:spChg chg="mod">
          <ac:chgData name="Pastor Jason Kauranen" userId="e0c3930084765aaa" providerId="LiveId" clId="{A438F859-A371-4CA2-BA51-2B86427404E9}" dt="2026-06-17T20:15:15.846" v="5866" actId="20577"/>
          <ac:spMkLst>
            <pc:docMk/>
            <pc:sldMk cId="1031142106" sldId="341"/>
            <ac:spMk id="2" creationId="{270BDAAB-5972-6A93-CFEF-F56000D288BC}"/>
          </ac:spMkLst>
        </pc:spChg>
      </pc:sldChg>
      <pc:sldChg chg="modSp new mod">
        <pc:chgData name="Pastor Jason Kauranen" userId="e0c3930084765aaa" providerId="LiveId" clId="{A438F859-A371-4CA2-BA51-2B86427404E9}" dt="2026-06-17T20:20:14.189" v="5917" actId="313"/>
        <pc:sldMkLst>
          <pc:docMk/>
          <pc:sldMk cId="3056054429" sldId="342"/>
        </pc:sldMkLst>
        <pc:spChg chg="mod">
          <ac:chgData name="Pastor Jason Kauranen" userId="e0c3930084765aaa" providerId="LiveId" clId="{A438F859-A371-4CA2-BA51-2B86427404E9}" dt="2026-06-17T20:20:14.189" v="5917" actId="313"/>
          <ac:spMkLst>
            <pc:docMk/>
            <pc:sldMk cId="3056054429" sldId="342"/>
            <ac:spMk id="2" creationId="{89C6E417-4ECE-A3B0-68A2-A2808AD96CF3}"/>
          </ac:spMkLst>
        </pc:spChg>
      </pc:sldChg>
      <pc:sldChg chg="modSp new mod">
        <pc:chgData name="Pastor Jason Kauranen" userId="e0c3930084765aaa" providerId="LiveId" clId="{A438F859-A371-4CA2-BA51-2B86427404E9}" dt="2026-06-17T20:21:19.248" v="5938" actId="20577"/>
        <pc:sldMkLst>
          <pc:docMk/>
          <pc:sldMk cId="2601031694" sldId="343"/>
        </pc:sldMkLst>
        <pc:spChg chg="mod">
          <ac:chgData name="Pastor Jason Kauranen" userId="e0c3930084765aaa" providerId="LiveId" clId="{A438F859-A371-4CA2-BA51-2B86427404E9}" dt="2026-06-17T20:21:19.248" v="5938" actId="20577"/>
          <ac:spMkLst>
            <pc:docMk/>
            <pc:sldMk cId="2601031694" sldId="343"/>
            <ac:spMk id="2" creationId="{DF7E71CF-AA0E-45CB-9207-8EACC45BA6EC}"/>
          </ac:spMkLst>
        </pc:spChg>
      </pc:sldChg>
      <pc:sldChg chg="modSp new mod">
        <pc:chgData name="Pastor Jason Kauranen" userId="e0c3930084765aaa" providerId="LiveId" clId="{A438F859-A371-4CA2-BA51-2B86427404E9}" dt="2026-06-17T20:24:54.529" v="6031" actId="20577"/>
        <pc:sldMkLst>
          <pc:docMk/>
          <pc:sldMk cId="1303904526" sldId="344"/>
        </pc:sldMkLst>
        <pc:spChg chg="mod">
          <ac:chgData name="Pastor Jason Kauranen" userId="e0c3930084765aaa" providerId="LiveId" clId="{A438F859-A371-4CA2-BA51-2B86427404E9}" dt="2026-06-17T20:24:54.529" v="6031" actId="20577"/>
          <ac:spMkLst>
            <pc:docMk/>
            <pc:sldMk cId="1303904526" sldId="344"/>
            <ac:spMk id="2" creationId="{40D26716-4A87-11F6-BBB7-30E60DC0F247}"/>
          </ac:spMkLst>
        </pc:spChg>
      </pc:sldChg>
      <pc:sldChg chg="modSp new mod">
        <pc:chgData name="Pastor Jason Kauranen" userId="e0c3930084765aaa" providerId="LiveId" clId="{A438F859-A371-4CA2-BA51-2B86427404E9}" dt="2026-06-17T20:28:37.042" v="6048" actId="255"/>
        <pc:sldMkLst>
          <pc:docMk/>
          <pc:sldMk cId="645001251" sldId="345"/>
        </pc:sldMkLst>
        <pc:spChg chg="mod">
          <ac:chgData name="Pastor Jason Kauranen" userId="e0c3930084765aaa" providerId="LiveId" clId="{A438F859-A371-4CA2-BA51-2B86427404E9}" dt="2026-06-17T20:28:37.042" v="6048" actId="255"/>
          <ac:spMkLst>
            <pc:docMk/>
            <pc:sldMk cId="645001251" sldId="345"/>
            <ac:spMk id="2" creationId="{9314DF46-F893-6A6E-F0EA-D7C0D5799ECD}"/>
          </ac:spMkLst>
        </pc:spChg>
      </pc:sldChg>
      <pc:sldChg chg="modSp new mod">
        <pc:chgData name="Pastor Jason Kauranen" userId="e0c3930084765aaa" providerId="LiveId" clId="{A438F859-A371-4CA2-BA51-2B86427404E9}" dt="2026-06-17T20:29:48.796" v="6051" actId="20577"/>
        <pc:sldMkLst>
          <pc:docMk/>
          <pc:sldMk cId="570608581" sldId="346"/>
        </pc:sldMkLst>
        <pc:spChg chg="mod">
          <ac:chgData name="Pastor Jason Kauranen" userId="e0c3930084765aaa" providerId="LiveId" clId="{A438F859-A371-4CA2-BA51-2B86427404E9}" dt="2026-06-17T20:29:48.796" v="6051" actId="20577"/>
          <ac:spMkLst>
            <pc:docMk/>
            <pc:sldMk cId="570608581" sldId="346"/>
            <ac:spMk id="2" creationId="{705C8CF2-D5CC-EB80-41F6-903086F9C629}"/>
          </ac:spMkLst>
        </pc:spChg>
      </pc:sldChg>
      <pc:sldChg chg="modSp new mod">
        <pc:chgData name="Pastor Jason Kauranen" userId="e0c3930084765aaa" providerId="LiveId" clId="{A438F859-A371-4CA2-BA51-2B86427404E9}" dt="2026-06-17T20:30:57.456" v="6058"/>
        <pc:sldMkLst>
          <pc:docMk/>
          <pc:sldMk cId="260528983" sldId="347"/>
        </pc:sldMkLst>
        <pc:spChg chg="mod">
          <ac:chgData name="Pastor Jason Kauranen" userId="e0c3930084765aaa" providerId="LiveId" clId="{A438F859-A371-4CA2-BA51-2B86427404E9}" dt="2026-06-17T20:30:57.456" v="6058"/>
          <ac:spMkLst>
            <pc:docMk/>
            <pc:sldMk cId="260528983" sldId="347"/>
            <ac:spMk id="2" creationId="{5064E233-878A-DA9E-EAF4-037838FA7754}"/>
          </ac:spMkLst>
        </pc:spChg>
      </pc:sldChg>
      <pc:sldChg chg="modSp new mod">
        <pc:chgData name="Pastor Jason Kauranen" userId="e0c3930084765aaa" providerId="LiveId" clId="{A438F859-A371-4CA2-BA51-2B86427404E9}" dt="2026-06-17T20:34:43.126" v="6141" actId="20577"/>
        <pc:sldMkLst>
          <pc:docMk/>
          <pc:sldMk cId="512191799" sldId="348"/>
        </pc:sldMkLst>
        <pc:spChg chg="mod">
          <ac:chgData name="Pastor Jason Kauranen" userId="e0c3930084765aaa" providerId="LiveId" clId="{A438F859-A371-4CA2-BA51-2B86427404E9}" dt="2026-06-17T20:34:43.126" v="6141" actId="20577"/>
          <ac:spMkLst>
            <pc:docMk/>
            <pc:sldMk cId="512191799" sldId="348"/>
            <ac:spMk id="2" creationId="{39447D58-45C4-FDDB-D9D0-A4FFCDC86819}"/>
          </ac:spMkLst>
        </pc:spChg>
      </pc:sldChg>
      <pc:sldChg chg="modSp new mod">
        <pc:chgData name="Pastor Jason Kauranen" userId="e0c3930084765aaa" providerId="LiveId" clId="{A438F859-A371-4CA2-BA51-2B86427404E9}" dt="2026-06-17T20:35:05.828" v="6143" actId="255"/>
        <pc:sldMkLst>
          <pc:docMk/>
          <pc:sldMk cId="1178261650" sldId="349"/>
        </pc:sldMkLst>
        <pc:spChg chg="mod">
          <ac:chgData name="Pastor Jason Kauranen" userId="e0c3930084765aaa" providerId="LiveId" clId="{A438F859-A371-4CA2-BA51-2B86427404E9}" dt="2026-06-17T20:35:05.828" v="6143" actId="255"/>
          <ac:spMkLst>
            <pc:docMk/>
            <pc:sldMk cId="1178261650" sldId="349"/>
            <ac:spMk id="2" creationId="{A6D42B7B-EDF7-998F-D5FB-3271D97F6A43}"/>
          </ac:spMkLst>
        </pc:spChg>
      </pc:sldChg>
      <pc:sldChg chg="modSp new mod">
        <pc:chgData name="Pastor Jason Kauranen" userId="e0c3930084765aaa" providerId="LiveId" clId="{A438F859-A371-4CA2-BA51-2B86427404E9}" dt="2026-06-17T20:38:17.474" v="6173" actId="20577"/>
        <pc:sldMkLst>
          <pc:docMk/>
          <pc:sldMk cId="3891458876" sldId="350"/>
        </pc:sldMkLst>
        <pc:spChg chg="mod">
          <ac:chgData name="Pastor Jason Kauranen" userId="e0c3930084765aaa" providerId="LiveId" clId="{A438F859-A371-4CA2-BA51-2B86427404E9}" dt="2026-06-17T20:38:17.474" v="6173" actId="20577"/>
          <ac:spMkLst>
            <pc:docMk/>
            <pc:sldMk cId="3891458876" sldId="350"/>
            <ac:spMk id="2" creationId="{F3335FA8-9756-00C4-C695-157DA1D211F5}"/>
          </ac:spMkLst>
        </pc:spChg>
      </pc:sldChg>
      <pc:sldChg chg="modSp new mod ord">
        <pc:chgData name="Pastor Jason Kauranen" userId="e0c3930084765aaa" providerId="LiveId" clId="{A438F859-A371-4CA2-BA51-2B86427404E9}" dt="2026-06-17T20:34:02.569" v="6122"/>
        <pc:sldMkLst>
          <pc:docMk/>
          <pc:sldMk cId="2783496177" sldId="351"/>
        </pc:sldMkLst>
        <pc:spChg chg="mod">
          <ac:chgData name="Pastor Jason Kauranen" userId="e0c3930084765aaa" providerId="LiveId" clId="{A438F859-A371-4CA2-BA51-2B86427404E9}" dt="2026-06-17T20:32:50.138" v="6101" actId="20577"/>
          <ac:spMkLst>
            <pc:docMk/>
            <pc:sldMk cId="2783496177" sldId="351"/>
            <ac:spMk id="2" creationId="{B4B1E5DA-B7A5-373E-CD2F-2FF479207EE1}"/>
          </ac:spMkLst>
        </pc:spChg>
      </pc:sldChg>
      <pc:sldChg chg="modSp new mod">
        <pc:chgData name="Pastor Jason Kauranen" userId="e0c3930084765aaa" providerId="LiveId" clId="{A438F859-A371-4CA2-BA51-2B86427404E9}" dt="2026-06-17T20:45:45.288" v="6307" actId="20577"/>
        <pc:sldMkLst>
          <pc:docMk/>
          <pc:sldMk cId="2867216176" sldId="352"/>
        </pc:sldMkLst>
        <pc:spChg chg="mod">
          <ac:chgData name="Pastor Jason Kauranen" userId="e0c3930084765aaa" providerId="LiveId" clId="{A438F859-A371-4CA2-BA51-2B86427404E9}" dt="2026-06-17T20:45:45.288" v="6307" actId="20577"/>
          <ac:spMkLst>
            <pc:docMk/>
            <pc:sldMk cId="2867216176" sldId="352"/>
            <ac:spMk id="2" creationId="{995C45CC-99DB-74B1-3FE6-AD8F656C2A9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B230-7D29-2CE5-3330-DF7F63DB7E0B}"/>
              </a:ext>
            </a:extLst>
          </p:cNvPr>
          <p:cNvSpPr>
            <a:spLocks noGrp="1"/>
          </p:cNvSpPr>
          <p:nvPr>
            <p:ph type="title"/>
          </p:nvPr>
        </p:nvSpPr>
        <p:spPr/>
        <p:txBody>
          <a:bodyPr/>
          <a:lstStyle/>
          <a:p>
            <a:r>
              <a:rPr lang="en-US" sz="4400" dirty="0"/>
              <a:t>Col 2:12 having been buried with Him in baptism, in which you were also raised up with Him through faith in the working of God, </a:t>
            </a:r>
            <a:br>
              <a:rPr lang="en-US" sz="4400" dirty="0"/>
            </a:br>
            <a:r>
              <a:rPr lang="en-US" sz="4400" dirty="0"/>
              <a:t>who raised Him from the dead. </a:t>
            </a:r>
          </a:p>
        </p:txBody>
      </p:sp>
    </p:spTree>
    <p:extLst>
      <p:ext uri="{BB962C8B-B14F-4D97-AF65-F5344CB8AC3E}">
        <p14:creationId xmlns:p14="http://schemas.microsoft.com/office/powerpoint/2010/main" val="518486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6717A-259E-C1AA-413C-04BF9CE43055}"/>
              </a:ext>
            </a:extLst>
          </p:cNvPr>
          <p:cNvSpPr>
            <a:spLocks noGrp="1"/>
          </p:cNvSpPr>
          <p:nvPr>
            <p:ph type="title"/>
          </p:nvPr>
        </p:nvSpPr>
        <p:spPr/>
        <p:txBody>
          <a:bodyPr/>
          <a:lstStyle/>
          <a:p>
            <a:r>
              <a:rPr lang="en-US" sz="4400" dirty="0"/>
              <a:t>Col 2:13 When you were dead in your transgressions and the uncircumcision of your flesh, He made you alive together with Him, having forgiven us all our transgressions, </a:t>
            </a:r>
          </a:p>
        </p:txBody>
      </p:sp>
    </p:spTree>
    <p:extLst>
      <p:ext uri="{BB962C8B-B14F-4D97-AF65-F5344CB8AC3E}">
        <p14:creationId xmlns:p14="http://schemas.microsoft.com/office/powerpoint/2010/main" val="919168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15D11-C27C-FB51-6AE2-F2F0C0EA9ADB}"/>
              </a:ext>
            </a:extLst>
          </p:cNvPr>
          <p:cNvSpPr>
            <a:spLocks noGrp="1"/>
          </p:cNvSpPr>
          <p:nvPr>
            <p:ph type="title"/>
          </p:nvPr>
        </p:nvSpPr>
        <p:spPr/>
        <p:txBody>
          <a:bodyPr/>
          <a:lstStyle/>
          <a:p>
            <a:r>
              <a:rPr lang="en-US" sz="4400" dirty="0"/>
              <a:t>Deu 30:6 “Moreover the Lord your God will circumcise your heart and the heart of your descendants, to love the Lord your God with all your heart and with all your soul, so that you may live. </a:t>
            </a:r>
          </a:p>
        </p:txBody>
      </p:sp>
    </p:spTree>
    <p:extLst>
      <p:ext uri="{BB962C8B-B14F-4D97-AF65-F5344CB8AC3E}">
        <p14:creationId xmlns:p14="http://schemas.microsoft.com/office/powerpoint/2010/main" val="1112916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D5E45-D180-516D-CE10-B67134303E48}"/>
              </a:ext>
            </a:extLst>
          </p:cNvPr>
          <p:cNvSpPr>
            <a:spLocks noGrp="1"/>
          </p:cNvSpPr>
          <p:nvPr>
            <p:ph type="title"/>
          </p:nvPr>
        </p:nvSpPr>
        <p:spPr/>
        <p:txBody>
          <a:bodyPr/>
          <a:lstStyle/>
          <a:p>
            <a:r>
              <a:rPr lang="en-US" sz="4400" dirty="0"/>
              <a:t>The Apostle Paul wants them to:</a:t>
            </a:r>
            <a:br>
              <a:rPr lang="en-US" sz="4400" dirty="0"/>
            </a:br>
            <a:br>
              <a:rPr lang="en-US" sz="4400" dirty="0"/>
            </a:br>
            <a:r>
              <a:rPr lang="en-US" sz="4400" dirty="0"/>
              <a:t>  Perceive it, metabolize it, believe it, and strengthen their faith by using the doctrine … and be confident in the truth of being in union with Christ. </a:t>
            </a:r>
            <a:br>
              <a:rPr lang="en-US" sz="4400" dirty="0"/>
            </a:br>
            <a:br>
              <a:rPr lang="en-US" sz="4400" dirty="0"/>
            </a:br>
            <a:r>
              <a:rPr lang="en-US" sz="4400" dirty="0"/>
              <a:t>‘It’ is the mystery doctrine. </a:t>
            </a:r>
            <a:br>
              <a:rPr lang="en-US" sz="4400" dirty="0"/>
            </a:br>
            <a:endParaRPr lang="en-US" sz="4400" dirty="0"/>
          </a:p>
        </p:txBody>
      </p:sp>
    </p:spTree>
    <p:extLst>
      <p:ext uri="{BB962C8B-B14F-4D97-AF65-F5344CB8AC3E}">
        <p14:creationId xmlns:p14="http://schemas.microsoft.com/office/powerpoint/2010/main" val="2925473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01FB-B228-AE8B-4E71-57C99C7624B1}"/>
              </a:ext>
            </a:extLst>
          </p:cNvPr>
          <p:cNvSpPr>
            <a:spLocks noGrp="1"/>
          </p:cNvSpPr>
          <p:nvPr>
            <p:ph type="title"/>
          </p:nvPr>
        </p:nvSpPr>
        <p:spPr/>
        <p:txBody>
          <a:bodyPr/>
          <a:lstStyle/>
          <a:p>
            <a:r>
              <a:rPr lang="en-US" sz="4400" dirty="0"/>
              <a:t>Col 2:17 things which are a mere shadow of what is to come; but the substance belongs to Christ. </a:t>
            </a:r>
          </a:p>
        </p:txBody>
      </p:sp>
    </p:spTree>
    <p:extLst>
      <p:ext uri="{BB962C8B-B14F-4D97-AF65-F5344CB8AC3E}">
        <p14:creationId xmlns:p14="http://schemas.microsoft.com/office/powerpoint/2010/main" val="2254859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F474E-0429-71A9-A2BB-EC5D37717EF3}"/>
              </a:ext>
            </a:extLst>
          </p:cNvPr>
          <p:cNvSpPr>
            <a:spLocks noGrp="1"/>
          </p:cNvSpPr>
          <p:nvPr>
            <p:ph type="title"/>
          </p:nvPr>
        </p:nvSpPr>
        <p:spPr/>
        <p:txBody>
          <a:bodyPr/>
          <a:lstStyle/>
          <a:p>
            <a:r>
              <a:rPr lang="en-US" sz="4800" dirty="0"/>
              <a:t>FF Bruce said, </a:t>
            </a:r>
            <a:br>
              <a:rPr lang="en-US" sz="4800" dirty="0"/>
            </a:br>
            <a:r>
              <a:rPr lang="en-US" sz="4800" dirty="0"/>
              <a:t>“It would be preposterous indeed for those who had reaped the benefit of Christ’s victory to put themselves voluntarily under the control of the powers which he had conquered.” </a:t>
            </a:r>
          </a:p>
        </p:txBody>
      </p:sp>
    </p:spTree>
    <p:extLst>
      <p:ext uri="{BB962C8B-B14F-4D97-AF65-F5344CB8AC3E}">
        <p14:creationId xmlns:p14="http://schemas.microsoft.com/office/powerpoint/2010/main" val="3772515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A9A8-A14C-136B-4EB8-0B6BA09CEAA3}"/>
              </a:ext>
            </a:extLst>
          </p:cNvPr>
          <p:cNvSpPr>
            <a:spLocks noGrp="1"/>
          </p:cNvSpPr>
          <p:nvPr>
            <p:ph type="title"/>
          </p:nvPr>
        </p:nvSpPr>
        <p:spPr/>
        <p:txBody>
          <a:bodyPr/>
          <a:lstStyle/>
          <a:p>
            <a:r>
              <a:rPr lang="en-US" sz="4400" dirty="0"/>
              <a:t>Col 2:23 These are matters which have, to be sure, the appearance of wisdom in self-made religion and self-abasement and severe treatment of the body, but are of </a:t>
            </a:r>
            <a:r>
              <a:rPr lang="en-US" sz="4400" u="sng" dirty="0"/>
              <a:t>no value against fleshly indulgence</a:t>
            </a:r>
            <a:r>
              <a:rPr lang="en-US" sz="4400" dirty="0"/>
              <a:t>. </a:t>
            </a:r>
          </a:p>
        </p:txBody>
      </p:sp>
    </p:spTree>
    <p:extLst>
      <p:ext uri="{BB962C8B-B14F-4D97-AF65-F5344CB8AC3E}">
        <p14:creationId xmlns:p14="http://schemas.microsoft.com/office/powerpoint/2010/main" val="3566252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0B67-CD10-4501-1E7D-2D2A677D1C08}"/>
              </a:ext>
            </a:extLst>
          </p:cNvPr>
          <p:cNvSpPr>
            <a:spLocks noGrp="1"/>
          </p:cNvSpPr>
          <p:nvPr>
            <p:ph type="title"/>
          </p:nvPr>
        </p:nvSpPr>
        <p:spPr/>
        <p:txBody>
          <a:bodyPr/>
          <a:lstStyle/>
          <a:p>
            <a:r>
              <a:rPr lang="en-US" sz="4800" dirty="0"/>
              <a:t>Col 3:2 Set your mind on the things above, not on the things that are on earth. </a:t>
            </a:r>
            <a:br>
              <a:rPr lang="en-US" sz="4800" dirty="0"/>
            </a:br>
            <a:br>
              <a:rPr lang="en-US" sz="4800" dirty="0"/>
            </a:br>
            <a:r>
              <a:rPr lang="en-US" sz="4800" dirty="0"/>
              <a:t>Col 3:3 For you have died and your life is hidden with Christ in God. </a:t>
            </a:r>
            <a:br>
              <a:rPr lang="en-US" sz="4800" dirty="0"/>
            </a:br>
            <a:endParaRPr lang="en-US" sz="4800" dirty="0"/>
          </a:p>
        </p:txBody>
      </p:sp>
    </p:spTree>
    <p:extLst>
      <p:ext uri="{BB962C8B-B14F-4D97-AF65-F5344CB8AC3E}">
        <p14:creationId xmlns:p14="http://schemas.microsoft.com/office/powerpoint/2010/main" val="176570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646D-0C72-992C-9B23-EA0E7237B53E}"/>
              </a:ext>
            </a:extLst>
          </p:cNvPr>
          <p:cNvSpPr>
            <a:spLocks noGrp="1"/>
          </p:cNvSpPr>
          <p:nvPr>
            <p:ph type="title"/>
          </p:nvPr>
        </p:nvSpPr>
        <p:spPr/>
        <p:txBody>
          <a:bodyPr/>
          <a:lstStyle/>
          <a:p>
            <a:r>
              <a:rPr lang="en-US" sz="4800" dirty="0"/>
              <a:t>“hidden” – </a:t>
            </a:r>
            <a:r>
              <a:rPr lang="en-US" sz="4800" i="1" dirty="0" err="1"/>
              <a:t>apokruphos</a:t>
            </a:r>
            <a:r>
              <a:rPr lang="en-US" sz="4800" dirty="0"/>
              <a:t> – </a:t>
            </a:r>
            <a:br>
              <a:rPr lang="en-US" sz="4800" dirty="0"/>
            </a:br>
            <a:r>
              <a:rPr lang="en-US" sz="4800" dirty="0"/>
              <a:t>(G614 a-PO-</a:t>
            </a:r>
            <a:r>
              <a:rPr lang="en-US" sz="4800" dirty="0" err="1"/>
              <a:t>kroo</a:t>
            </a:r>
            <a:r>
              <a:rPr lang="en-US" sz="4800" dirty="0"/>
              <a:t>-</a:t>
            </a:r>
            <a:r>
              <a:rPr lang="en-US" sz="4800" dirty="0" err="1"/>
              <a:t>fos</a:t>
            </a:r>
            <a:r>
              <a:rPr lang="en-US" sz="4800" dirty="0"/>
              <a:t>)</a:t>
            </a:r>
            <a:br>
              <a:rPr lang="en-US" sz="4800" dirty="0"/>
            </a:br>
            <a:br>
              <a:rPr lang="en-US" sz="4800" dirty="0"/>
            </a:br>
            <a:r>
              <a:rPr lang="en-US" sz="4800" dirty="0"/>
              <a:t>= kept secret or treasured; </a:t>
            </a:r>
            <a:br>
              <a:rPr lang="en-US" sz="4800" dirty="0"/>
            </a:br>
            <a:r>
              <a:rPr lang="en-US" sz="4800" dirty="0"/>
              <a:t>to hide </a:t>
            </a:r>
            <a:br>
              <a:rPr lang="en-US" sz="4800" dirty="0"/>
            </a:br>
            <a:br>
              <a:rPr lang="en-US" sz="4800" dirty="0"/>
            </a:br>
            <a:r>
              <a:rPr lang="en-US" sz="4800" dirty="0"/>
              <a:t>*Stored away as a treasure for the one who seeks</a:t>
            </a:r>
            <a:br>
              <a:rPr lang="en-US" dirty="0"/>
            </a:br>
            <a:endParaRPr lang="en-US" dirty="0"/>
          </a:p>
        </p:txBody>
      </p:sp>
    </p:spTree>
    <p:extLst>
      <p:ext uri="{BB962C8B-B14F-4D97-AF65-F5344CB8AC3E}">
        <p14:creationId xmlns:p14="http://schemas.microsoft.com/office/powerpoint/2010/main" val="2314278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A695B-8B3B-0E6B-8115-86246A072C5C}"/>
              </a:ext>
            </a:extLst>
          </p:cNvPr>
          <p:cNvSpPr>
            <a:spLocks noGrp="1"/>
          </p:cNvSpPr>
          <p:nvPr>
            <p:ph type="title"/>
          </p:nvPr>
        </p:nvSpPr>
        <p:spPr/>
        <p:txBody>
          <a:bodyPr/>
          <a:lstStyle/>
          <a:p>
            <a:r>
              <a:rPr lang="en-US" sz="4800" dirty="0"/>
              <a:t>Col 3:4 When Christ, who is our life, is revealed, then you also will be revealed with </a:t>
            </a:r>
            <a:br>
              <a:rPr lang="en-US" sz="4800" dirty="0"/>
            </a:br>
            <a:r>
              <a:rPr lang="en-US" sz="4800" dirty="0"/>
              <a:t>Him in glory. </a:t>
            </a:r>
          </a:p>
        </p:txBody>
      </p:sp>
    </p:spTree>
    <p:extLst>
      <p:ext uri="{BB962C8B-B14F-4D97-AF65-F5344CB8AC3E}">
        <p14:creationId xmlns:p14="http://schemas.microsoft.com/office/powerpoint/2010/main" val="380609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074 </a:t>
            </a:r>
            <a:br>
              <a:rPr lang="en-US" sz="4400" dirty="0"/>
            </a:br>
            <a:br>
              <a:rPr lang="en-US" sz="3600" dirty="0"/>
            </a:br>
            <a:r>
              <a:rPr lang="en-US" sz="3600" dirty="0"/>
              <a:t>Be Careful What You Hear, Warnings </a:t>
            </a:r>
            <a:br>
              <a:rPr lang="en-US" sz="3600" dirty="0"/>
            </a:br>
            <a:r>
              <a:rPr lang="en-US" sz="3600" dirty="0"/>
              <a:t>to the Spiritual Illusions from </a:t>
            </a:r>
            <a:br>
              <a:rPr lang="en-US" sz="3600" dirty="0"/>
            </a:br>
            <a:r>
              <a:rPr lang="en-US" sz="3600" dirty="0"/>
              <a:t>False Teachers. </a:t>
            </a:r>
            <a:br>
              <a:rPr lang="en-US" sz="3600" dirty="0"/>
            </a:br>
            <a:br>
              <a:rPr lang="en-US" sz="3600" dirty="0"/>
            </a:br>
            <a:r>
              <a:rPr lang="en-US" sz="4000" dirty="0"/>
              <a:t>Pastor Jason Kauranen</a:t>
            </a:r>
            <a:br>
              <a:rPr lang="en-US" sz="4000" dirty="0"/>
            </a:br>
            <a:r>
              <a:rPr lang="en-US" sz="4000" dirty="0"/>
              <a:t>Wednesday June 17,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C462A-68BA-F1FD-F4E7-F44286A7202C}"/>
              </a:ext>
            </a:extLst>
          </p:cNvPr>
          <p:cNvSpPr>
            <a:spLocks noGrp="1"/>
          </p:cNvSpPr>
          <p:nvPr>
            <p:ph type="title"/>
          </p:nvPr>
        </p:nvSpPr>
        <p:spPr/>
        <p:txBody>
          <a:bodyPr/>
          <a:lstStyle/>
          <a:p>
            <a:r>
              <a:rPr lang="en-US" sz="4000" dirty="0"/>
              <a:t>Col 3:24 a knowing that from the Lord you will receive the reward of the inheritance….</a:t>
            </a:r>
            <a:br>
              <a:rPr lang="en-US" sz="4000" dirty="0"/>
            </a:br>
            <a:br>
              <a:rPr lang="en-US" sz="4000" dirty="0"/>
            </a:br>
            <a:r>
              <a:rPr lang="en-US" sz="4000" dirty="0"/>
              <a:t>Col 3:24b It is the Lord Christ whom you serve. </a:t>
            </a:r>
            <a:br>
              <a:rPr lang="en-US" sz="4000" dirty="0"/>
            </a:br>
            <a:br>
              <a:rPr lang="en-US" sz="4000" dirty="0"/>
            </a:br>
            <a:r>
              <a:rPr lang="en-US" sz="4000" dirty="0"/>
              <a:t>Our focus and main objective!!!! </a:t>
            </a:r>
            <a:br>
              <a:rPr lang="en-US" sz="4000" dirty="0"/>
            </a:br>
            <a:endParaRPr lang="en-US" sz="4000" dirty="0"/>
          </a:p>
        </p:txBody>
      </p:sp>
    </p:spTree>
    <p:extLst>
      <p:ext uri="{BB962C8B-B14F-4D97-AF65-F5344CB8AC3E}">
        <p14:creationId xmlns:p14="http://schemas.microsoft.com/office/powerpoint/2010/main" val="1893071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668C7-5902-021F-B82E-A96F8143CE7D}"/>
              </a:ext>
            </a:extLst>
          </p:cNvPr>
          <p:cNvSpPr>
            <a:spLocks noGrp="1"/>
          </p:cNvSpPr>
          <p:nvPr>
            <p:ph type="title"/>
          </p:nvPr>
        </p:nvSpPr>
        <p:spPr/>
        <p:txBody>
          <a:bodyPr/>
          <a:lstStyle/>
          <a:p>
            <a:r>
              <a:rPr lang="en-US" sz="4000" dirty="0"/>
              <a:t>1. Who Jesus Is:</a:t>
            </a:r>
            <a:br>
              <a:rPr lang="en-US" sz="4000" dirty="0"/>
            </a:br>
            <a:r>
              <a:rPr lang="en-US" sz="4000" dirty="0"/>
              <a:t> </a:t>
            </a:r>
            <a:br>
              <a:rPr lang="en-US" sz="4000" dirty="0"/>
            </a:br>
            <a:r>
              <a:rPr lang="en-US" sz="4000" dirty="0"/>
              <a:t>Colossians 2:9 declares that in Christ, all the fullness of the Deity lives in bodily form.</a:t>
            </a:r>
            <a:br>
              <a:rPr lang="en-US" sz="4000" dirty="0"/>
            </a:br>
            <a:br>
              <a:rPr lang="en-US" sz="4000" dirty="0"/>
            </a:br>
            <a:r>
              <a:rPr lang="en-US" sz="4000" dirty="0"/>
              <a:t> 1 John 1:1–3 describes Jesus as the Word of life who was with the Father and was physically manifested to humanity. </a:t>
            </a:r>
            <a:br>
              <a:rPr lang="en-US" sz="4000" dirty="0"/>
            </a:br>
            <a:endParaRPr lang="en-US" sz="4000" dirty="0"/>
          </a:p>
        </p:txBody>
      </p:sp>
    </p:spTree>
    <p:extLst>
      <p:ext uri="{BB962C8B-B14F-4D97-AF65-F5344CB8AC3E}">
        <p14:creationId xmlns:p14="http://schemas.microsoft.com/office/powerpoint/2010/main" val="607708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88904-900D-3463-93A5-EA7DBB245126}"/>
              </a:ext>
            </a:extLst>
          </p:cNvPr>
          <p:cNvSpPr>
            <a:spLocks noGrp="1"/>
          </p:cNvSpPr>
          <p:nvPr>
            <p:ph type="title"/>
          </p:nvPr>
        </p:nvSpPr>
        <p:spPr/>
        <p:txBody>
          <a:bodyPr/>
          <a:lstStyle/>
          <a:p>
            <a:r>
              <a:rPr lang="en-US" sz="4000" dirty="0"/>
              <a:t>2. Victory Over Sin:</a:t>
            </a:r>
            <a:br>
              <a:rPr lang="en-US" sz="4000" dirty="0"/>
            </a:br>
            <a:br>
              <a:rPr lang="en-US" sz="4000" dirty="0"/>
            </a:br>
            <a:r>
              <a:rPr lang="en-US" sz="4000" dirty="0"/>
              <a:t> In Col 2:13–15, Paul writes that God forgave us all our trespasses and triumphed over the spiritual powers of darkness through the cross.</a:t>
            </a:r>
            <a:br>
              <a:rPr lang="en-US" sz="4000" dirty="0"/>
            </a:br>
            <a:r>
              <a:rPr lang="en-US" sz="4000" dirty="0"/>
              <a:t> </a:t>
            </a:r>
            <a:br>
              <a:rPr lang="en-US" sz="4000" dirty="0"/>
            </a:br>
            <a:r>
              <a:rPr lang="en-US" sz="4000" dirty="0"/>
              <a:t>1 John 1:7 assures believers that the blood of Jesus cleanses us from all sin.</a:t>
            </a:r>
            <a:br>
              <a:rPr lang="en-US" sz="4000" dirty="0"/>
            </a:br>
            <a:endParaRPr lang="en-US" sz="4000" dirty="0"/>
          </a:p>
        </p:txBody>
      </p:sp>
    </p:spTree>
    <p:extLst>
      <p:ext uri="{BB962C8B-B14F-4D97-AF65-F5344CB8AC3E}">
        <p14:creationId xmlns:p14="http://schemas.microsoft.com/office/powerpoint/2010/main" val="640174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2705F-60C5-7A32-94A4-C5D13C73C49A}"/>
              </a:ext>
            </a:extLst>
          </p:cNvPr>
          <p:cNvSpPr>
            <a:spLocks noGrp="1"/>
          </p:cNvSpPr>
          <p:nvPr>
            <p:ph type="title"/>
          </p:nvPr>
        </p:nvSpPr>
        <p:spPr/>
        <p:txBody>
          <a:bodyPr/>
          <a:lstStyle/>
          <a:p>
            <a:r>
              <a:rPr lang="en-US" sz="4000" dirty="0"/>
              <a:t>3. Warnings Against Deception: </a:t>
            </a:r>
            <a:br>
              <a:rPr lang="en-US" sz="4000" dirty="0"/>
            </a:br>
            <a:br>
              <a:rPr lang="en-US" sz="4000" dirty="0"/>
            </a:br>
            <a:r>
              <a:rPr lang="en-US" sz="4000" dirty="0"/>
              <a:t>In Col 2:8, Paul warns the Colossians against being “taken captive” by human tradition and deceptive philosophy.</a:t>
            </a:r>
            <a:br>
              <a:rPr lang="en-US" sz="4000" dirty="0"/>
            </a:br>
            <a:r>
              <a:rPr lang="en-US" sz="4000" dirty="0"/>
              <a:t>In 1Jo 1:6, John warns his readers against self-deception and claiming to have fellowship with God while walking in darkness.</a:t>
            </a:r>
            <a:br>
              <a:rPr lang="en-US" sz="4000" dirty="0"/>
            </a:br>
            <a:endParaRPr lang="en-US" sz="4000" dirty="0"/>
          </a:p>
        </p:txBody>
      </p:sp>
    </p:spTree>
    <p:extLst>
      <p:ext uri="{BB962C8B-B14F-4D97-AF65-F5344CB8AC3E}">
        <p14:creationId xmlns:p14="http://schemas.microsoft.com/office/powerpoint/2010/main" val="1691329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AD0F2-09C6-796D-ECC2-95C0B63877D1}"/>
              </a:ext>
            </a:extLst>
          </p:cNvPr>
          <p:cNvSpPr>
            <a:spLocks noGrp="1"/>
          </p:cNvSpPr>
          <p:nvPr>
            <p:ph type="title"/>
          </p:nvPr>
        </p:nvSpPr>
        <p:spPr/>
        <p:txBody>
          <a:bodyPr/>
          <a:lstStyle/>
          <a:p>
            <a:r>
              <a:rPr lang="en-US" sz="4000" dirty="0"/>
              <a:t>4. Walking in the Light:</a:t>
            </a:r>
            <a:br>
              <a:rPr lang="en-US" sz="4000" dirty="0"/>
            </a:br>
            <a:br>
              <a:rPr lang="en-US" sz="4000" dirty="0"/>
            </a:br>
            <a:r>
              <a:rPr lang="en-US" sz="4000" dirty="0"/>
              <a:t> Col 2:6–7 exhorts believers to continue being rooted and built up in Christ. </a:t>
            </a:r>
            <a:br>
              <a:rPr lang="en-US" sz="4000" dirty="0"/>
            </a:br>
            <a:br>
              <a:rPr lang="en-US" sz="4000" dirty="0"/>
            </a:br>
            <a:r>
              <a:rPr lang="en-US" sz="4000" dirty="0"/>
              <a:t> 1Jo 1:7–9, which calls believers to walk in the Light as He Himself is in the light, bringing sins before God in honest confession. </a:t>
            </a:r>
            <a:br>
              <a:rPr lang="en-US" sz="4000" dirty="0"/>
            </a:br>
            <a:endParaRPr lang="en-US" sz="4000" dirty="0"/>
          </a:p>
        </p:txBody>
      </p:sp>
    </p:spTree>
    <p:extLst>
      <p:ext uri="{BB962C8B-B14F-4D97-AF65-F5344CB8AC3E}">
        <p14:creationId xmlns:p14="http://schemas.microsoft.com/office/powerpoint/2010/main" val="382345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32D3-132A-F0CF-9547-77BCF3C846D1}"/>
              </a:ext>
            </a:extLst>
          </p:cNvPr>
          <p:cNvSpPr>
            <a:spLocks noGrp="1"/>
          </p:cNvSpPr>
          <p:nvPr>
            <p:ph type="title"/>
          </p:nvPr>
        </p:nvSpPr>
        <p:spPr/>
        <p:txBody>
          <a:bodyPr/>
          <a:lstStyle/>
          <a:p>
            <a:r>
              <a:rPr lang="en-US" sz="4400" dirty="0"/>
              <a:t>A.	The Source of Deception</a:t>
            </a:r>
            <a:br>
              <a:rPr lang="en-US" sz="4400" dirty="0"/>
            </a:br>
            <a:br>
              <a:rPr lang="en-US" sz="4400" dirty="0"/>
            </a:br>
            <a:r>
              <a:rPr lang="en-US" sz="4400" dirty="0"/>
              <a:t>Paul warns against "hollow </a:t>
            </a:r>
            <a:br>
              <a:rPr lang="en-US" sz="4400" dirty="0"/>
            </a:br>
            <a:r>
              <a:rPr lang="en-US" sz="4400" dirty="0"/>
              <a:t>and deceptive philosophy" driven by human traditions and worldly principles rather than truth </a:t>
            </a:r>
            <a:br>
              <a:rPr lang="en-US" sz="4400" dirty="0"/>
            </a:br>
            <a:r>
              <a:rPr lang="en-US" sz="4400" dirty="0"/>
              <a:t>In Christ. </a:t>
            </a:r>
            <a:r>
              <a:rPr lang="en-US" sz="4400" i="1" dirty="0"/>
              <a:t>(Col 2:8)</a:t>
            </a:r>
            <a:br>
              <a:rPr lang="en-US" sz="4400" dirty="0"/>
            </a:br>
            <a:endParaRPr lang="en-US" sz="4400" dirty="0"/>
          </a:p>
        </p:txBody>
      </p:sp>
    </p:spTree>
    <p:extLst>
      <p:ext uri="{BB962C8B-B14F-4D97-AF65-F5344CB8AC3E}">
        <p14:creationId xmlns:p14="http://schemas.microsoft.com/office/powerpoint/2010/main" val="438340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BDAAB-5972-6A93-CFEF-F56000D288BC}"/>
              </a:ext>
            </a:extLst>
          </p:cNvPr>
          <p:cNvSpPr>
            <a:spLocks noGrp="1"/>
          </p:cNvSpPr>
          <p:nvPr>
            <p:ph type="title"/>
          </p:nvPr>
        </p:nvSpPr>
        <p:spPr/>
        <p:txBody>
          <a:bodyPr/>
          <a:lstStyle/>
          <a:p>
            <a:r>
              <a:rPr lang="en-US" sz="3600" dirty="0"/>
              <a:t>(cont. A. The Source of Deception)</a:t>
            </a:r>
            <a:br>
              <a:rPr lang="en-US" sz="3200" dirty="0"/>
            </a:br>
            <a:br>
              <a:rPr lang="en-US" sz="4400" dirty="0"/>
            </a:br>
            <a:r>
              <a:rPr lang="en-US" sz="4400" dirty="0"/>
              <a:t> </a:t>
            </a:r>
            <a:r>
              <a:rPr lang="en-US" sz="4000" dirty="0"/>
              <a:t>John warns against </a:t>
            </a:r>
            <a:r>
              <a:rPr lang="en-US" sz="4000" u="sng" dirty="0"/>
              <a:t>self-deception</a:t>
            </a:r>
            <a:r>
              <a:rPr lang="en-US" sz="4000" dirty="0"/>
              <a:t> regarding one's own moral standing, a depiction between defilement and purity. The danger is thinking you have fellowship with God, while harboring sin in the darkness where your spiritual life is dead, (1Jo 1:6,8).</a:t>
            </a:r>
            <a:br>
              <a:rPr lang="en-US" sz="4000" dirty="0"/>
            </a:br>
            <a:endParaRPr lang="en-US" sz="4000" dirty="0"/>
          </a:p>
        </p:txBody>
      </p:sp>
    </p:spTree>
    <p:extLst>
      <p:ext uri="{BB962C8B-B14F-4D97-AF65-F5344CB8AC3E}">
        <p14:creationId xmlns:p14="http://schemas.microsoft.com/office/powerpoint/2010/main" val="1031142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6E417-4ECE-A3B0-68A2-A2808AD96CF3}"/>
              </a:ext>
            </a:extLst>
          </p:cNvPr>
          <p:cNvSpPr>
            <a:spLocks noGrp="1"/>
          </p:cNvSpPr>
          <p:nvPr>
            <p:ph type="title"/>
          </p:nvPr>
        </p:nvSpPr>
        <p:spPr/>
        <p:txBody>
          <a:bodyPr/>
          <a:lstStyle/>
          <a:p>
            <a:r>
              <a:rPr lang="en-US" sz="4000" dirty="0"/>
              <a:t>B.	The Target of the Warning</a:t>
            </a:r>
            <a:br>
              <a:rPr lang="en-US" sz="4000" dirty="0"/>
            </a:br>
            <a:br>
              <a:rPr lang="en-US" sz="4000" dirty="0"/>
            </a:br>
            <a:r>
              <a:rPr lang="en-US" sz="4000" dirty="0"/>
              <a:t>Col 2: Focuses on the danger of being "taken captive" by others' rules and persuasive arguments. </a:t>
            </a:r>
            <a:br>
              <a:rPr lang="en-US" sz="4000" dirty="0"/>
            </a:br>
            <a:r>
              <a:rPr lang="en-US" sz="4000" dirty="0"/>
              <a:t>The warning is: Do not let others dictate your faith. Be careful what you listen to (hear), be careful what you see (optics) … don’t keep the company of liars and deceivers.</a:t>
            </a:r>
            <a:br>
              <a:rPr lang="en-US" sz="4000" dirty="0"/>
            </a:br>
            <a:endParaRPr lang="en-US" sz="4000" dirty="0"/>
          </a:p>
        </p:txBody>
      </p:sp>
    </p:spTree>
    <p:extLst>
      <p:ext uri="{BB962C8B-B14F-4D97-AF65-F5344CB8AC3E}">
        <p14:creationId xmlns:p14="http://schemas.microsoft.com/office/powerpoint/2010/main" val="3056054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71CF-AA0E-45CB-9207-8EACC45BA6EC}"/>
              </a:ext>
            </a:extLst>
          </p:cNvPr>
          <p:cNvSpPr>
            <a:spLocks noGrp="1"/>
          </p:cNvSpPr>
          <p:nvPr>
            <p:ph type="title"/>
          </p:nvPr>
        </p:nvSpPr>
        <p:spPr/>
        <p:txBody>
          <a:bodyPr/>
          <a:lstStyle/>
          <a:p>
            <a:r>
              <a:rPr lang="en-US" sz="4000" dirty="0"/>
              <a:t>1Jo 1: Focuses on the danger of making yourself and God a liar by claiming to be without sin. </a:t>
            </a:r>
            <a:br>
              <a:rPr lang="en-US" sz="4000" dirty="0"/>
            </a:br>
            <a:br>
              <a:rPr lang="en-US" sz="4000" dirty="0"/>
            </a:br>
            <a:r>
              <a:rPr lang="en-US" sz="4000" dirty="0"/>
              <a:t>The warning is: Do not lie to yourself about your condition, but if you fall, deal with it appropriately and live in Your position In Christ. </a:t>
            </a:r>
          </a:p>
        </p:txBody>
      </p:sp>
    </p:spTree>
    <p:extLst>
      <p:ext uri="{BB962C8B-B14F-4D97-AF65-F5344CB8AC3E}">
        <p14:creationId xmlns:p14="http://schemas.microsoft.com/office/powerpoint/2010/main" val="2601031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6716-4A87-11F6-BBB7-30E60DC0F247}"/>
              </a:ext>
            </a:extLst>
          </p:cNvPr>
          <p:cNvSpPr>
            <a:spLocks noGrp="1"/>
          </p:cNvSpPr>
          <p:nvPr>
            <p:ph type="title"/>
          </p:nvPr>
        </p:nvSpPr>
        <p:spPr/>
        <p:txBody>
          <a:bodyPr/>
          <a:lstStyle/>
          <a:p>
            <a:r>
              <a:rPr lang="en-US" sz="4000" dirty="0"/>
              <a:t>C.	The Solution / Response</a:t>
            </a:r>
            <a:br>
              <a:rPr lang="en-US" sz="4000" dirty="0"/>
            </a:br>
            <a:br>
              <a:rPr lang="en-US" sz="4000" dirty="0"/>
            </a:br>
            <a:r>
              <a:rPr lang="en-US" sz="4000" dirty="0"/>
              <a:t>Col 2:2,9 Points to Christ being ALL sufficiency. </a:t>
            </a:r>
            <a:br>
              <a:rPr lang="en-US" sz="4000" dirty="0"/>
            </a:br>
            <a:br>
              <a:rPr lang="en-US" sz="4000" dirty="0"/>
            </a:br>
            <a:r>
              <a:rPr lang="en-US" sz="4000" dirty="0"/>
              <a:t>Because ALL believers are fully complete In Him, they should reject ALL man-made regulations, that places themselves outside the </a:t>
            </a:r>
            <a:br>
              <a:rPr lang="en-US" sz="4000" dirty="0"/>
            </a:br>
            <a:r>
              <a:rPr lang="en-US" sz="4000" dirty="0"/>
              <a:t>divine plan of God. </a:t>
            </a:r>
            <a:br>
              <a:rPr lang="en-US" sz="4000" dirty="0"/>
            </a:br>
            <a:endParaRPr lang="en-US" sz="4000" dirty="0"/>
          </a:p>
        </p:txBody>
      </p:sp>
    </p:spTree>
    <p:extLst>
      <p:ext uri="{BB962C8B-B14F-4D97-AF65-F5344CB8AC3E}">
        <p14:creationId xmlns:p14="http://schemas.microsoft.com/office/powerpoint/2010/main" val="1303904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AABEC-8874-B31E-0C4C-066B12FB9EA3}"/>
              </a:ext>
            </a:extLst>
          </p:cNvPr>
          <p:cNvSpPr>
            <a:spLocks noGrp="1"/>
          </p:cNvSpPr>
          <p:nvPr>
            <p:ph type="title"/>
          </p:nvPr>
        </p:nvSpPr>
        <p:spPr/>
        <p:txBody>
          <a:bodyPr/>
          <a:lstStyle/>
          <a:p>
            <a:r>
              <a:rPr lang="en-US" sz="4400" dirty="0"/>
              <a:t>1 John 1:7, 9 Points to the necessity of confession. </a:t>
            </a:r>
            <a:br>
              <a:rPr lang="en-US" sz="4400" dirty="0"/>
            </a:br>
            <a:br>
              <a:rPr lang="en-US" sz="4400" dirty="0"/>
            </a:br>
            <a:r>
              <a:rPr lang="en-US" sz="4400" dirty="0"/>
              <a:t>Walking in the Light means acknowledging the reality of sin and trusting God’s faithfulness </a:t>
            </a:r>
            <a:br>
              <a:rPr lang="en-US" sz="4400" dirty="0"/>
            </a:br>
            <a:r>
              <a:rPr lang="en-US" sz="4400" dirty="0"/>
              <a:t>to forgive. </a:t>
            </a:r>
            <a:br>
              <a:rPr lang="en-US" sz="4400" dirty="0"/>
            </a:br>
            <a:r>
              <a:rPr lang="en-US" sz="4400" dirty="0"/>
              <a:t>BE accountable and judge ourselves rightly. </a:t>
            </a:r>
          </a:p>
        </p:txBody>
      </p:sp>
    </p:spTree>
    <p:extLst>
      <p:ext uri="{BB962C8B-B14F-4D97-AF65-F5344CB8AC3E}">
        <p14:creationId xmlns:p14="http://schemas.microsoft.com/office/powerpoint/2010/main" val="1902413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4DF46-F893-6A6E-F0EA-D7C0D5799ECD}"/>
              </a:ext>
            </a:extLst>
          </p:cNvPr>
          <p:cNvSpPr>
            <a:spLocks noGrp="1"/>
          </p:cNvSpPr>
          <p:nvPr>
            <p:ph type="title"/>
          </p:nvPr>
        </p:nvSpPr>
        <p:spPr/>
        <p:txBody>
          <a:bodyPr/>
          <a:lstStyle/>
          <a:p>
            <a:r>
              <a:rPr lang="en-US" sz="4800" dirty="0"/>
              <a:t>1Jo 1:6 If we say that we have fellowship with Him and yet walk in the darkness, we lie and do not practice the truth; </a:t>
            </a:r>
          </a:p>
        </p:txBody>
      </p:sp>
    </p:spTree>
    <p:extLst>
      <p:ext uri="{BB962C8B-B14F-4D97-AF65-F5344CB8AC3E}">
        <p14:creationId xmlns:p14="http://schemas.microsoft.com/office/powerpoint/2010/main" val="645001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C8CF2-D5CC-EB80-41F6-903086F9C629}"/>
              </a:ext>
            </a:extLst>
          </p:cNvPr>
          <p:cNvSpPr>
            <a:spLocks noGrp="1"/>
          </p:cNvSpPr>
          <p:nvPr>
            <p:ph type="title"/>
          </p:nvPr>
        </p:nvSpPr>
        <p:spPr/>
        <p:txBody>
          <a:bodyPr/>
          <a:lstStyle/>
          <a:p>
            <a:r>
              <a:rPr lang="en-US" sz="4800" dirty="0"/>
              <a:t>1Jo 1:7 but if we walk in the Light as He Himself is in the Light, we have fellowship with one another, and the blood of Jesus His Son cleanses us </a:t>
            </a:r>
            <a:br>
              <a:rPr lang="en-US" sz="4800" dirty="0"/>
            </a:br>
            <a:r>
              <a:rPr lang="en-US" sz="4800" dirty="0"/>
              <a:t>from all sin.</a:t>
            </a:r>
          </a:p>
        </p:txBody>
      </p:sp>
    </p:spTree>
    <p:extLst>
      <p:ext uri="{BB962C8B-B14F-4D97-AF65-F5344CB8AC3E}">
        <p14:creationId xmlns:p14="http://schemas.microsoft.com/office/powerpoint/2010/main" val="570608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E233-878A-DA9E-EAF4-037838FA7754}"/>
              </a:ext>
            </a:extLst>
          </p:cNvPr>
          <p:cNvSpPr>
            <a:spLocks noGrp="1"/>
          </p:cNvSpPr>
          <p:nvPr>
            <p:ph type="title"/>
          </p:nvPr>
        </p:nvSpPr>
        <p:spPr/>
        <p:txBody>
          <a:bodyPr/>
          <a:lstStyle/>
          <a:p>
            <a:r>
              <a:rPr lang="en-US" dirty="0"/>
              <a:t>1Jo 1:8 If we say that we have no sin, we are deceiving ourselves and the truth is not in us. </a:t>
            </a:r>
          </a:p>
        </p:txBody>
      </p:sp>
    </p:spTree>
    <p:extLst>
      <p:ext uri="{BB962C8B-B14F-4D97-AF65-F5344CB8AC3E}">
        <p14:creationId xmlns:p14="http://schemas.microsoft.com/office/powerpoint/2010/main" val="260528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1E5DA-B7A5-373E-CD2F-2FF479207EE1}"/>
              </a:ext>
            </a:extLst>
          </p:cNvPr>
          <p:cNvSpPr>
            <a:spLocks noGrp="1"/>
          </p:cNvSpPr>
          <p:nvPr>
            <p:ph type="title"/>
          </p:nvPr>
        </p:nvSpPr>
        <p:spPr/>
        <p:txBody>
          <a:bodyPr/>
          <a:lstStyle/>
          <a:p>
            <a:r>
              <a:rPr lang="en-US" sz="4400" dirty="0" err="1"/>
              <a:t>Koine</a:t>
            </a:r>
            <a:r>
              <a:rPr lang="en-US" sz="4400" dirty="0"/>
              <a:t> Greek Conditional Clauses</a:t>
            </a:r>
            <a:br>
              <a:rPr lang="en-US" sz="4400" dirty="0"/>
            </a:br>
            <a:br>
              <a:rPr lang="en-US" sz="4400" dirty="0"/>
            </a:br>
            <a:r>
              <a:rPr lang="en-US" sz="4400" dirty="0"/>
              <a:t>First-class: Assumes the premise is true for the sake of argument ("If... and it is true").</a:t>
            </a:r>
            <a:br>
              <a:rPr lang="en-US" sz="4400" dirty="0"/>
            </a:br>
            <a:br>
              <a:rPr lang="en-US" sz="4400" dirty="0"/>
            </a:br>
            <a:r>
              <a:rPr lang="en-US" sz="4400" dirty="0"/>
              <a:t>Second-class: Contrary-to-fact ("If... but it is not"). </a:t>
            </a:r>
            <a:br>
              <a:rPr lang="en-US" sz="4400" dirty="0"/>
            </a:br>
            <a:endParaRPr lang="en-US" sz="4400" dirty="0"/>
          </a:p>
        </p:txBody>
      </p:sp>
    </p:spTree>
    <p:extLst>
      <p:ext uri="{BB962C8B-B14F-4D97-AF65-F5344CB8AC3E}">
        <p14:creationId xmlns:p14="http://schemas.microsoft.com/office/powerpoint/2010/main" val="2783496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47D58-45C4-FDDB-D9D0-A4FFCDC86819}"/>
              </a:ext>
            </a:extLst>
          </p:cNvPr>
          <p:cNvSpPr>
            <a:spLocks noGrp="1"/>
          </p:cNvSpPr>
          <p:nvPr>
            <p:ph type="title"/>
          </p:nvPr>
        </p:nvSpPr>
        <p:spPr/>
        <p:txBody>
          <a:bodyPr/>
          <a:lstStyle/>
          <a:p>
            <a:r>
              <a:rPr lang="en-US" sz="4400" dirty="0"/>
              <a:t>Third-class: Hypothetical, potential, or contingent on the volition of the listener ("If... maybe yes, maybe no") to probability.</a:t>
            </a:r>
            <a:br>
              <a:rPr lang="en-US" sz="4400" dirty="0"/>
            </a:br>
            <a:br>
              <a:rPr lang="en-US" sz="4400" dirty="0"/>
            </a:br>
            <a:r>
              <a:rPr lang="en-US" sz="4400" dirty="0"/>
              <a:t>Fourth-class: A highly improbable hypothetical (rare in the NT). </a:t>
            </a:r>
            <a:br>
              <a:rPr lang="en-US" sz="4400" dirty="0"/>
            </a:br>
            <a:endParaRPr lang="en-US" sz="4400" dirty="0"/>
          </a:p>
        </p:txBody>
      </p:sp>
    </p:spTree>
    <p:extLst>
      <p:ext uri="{BB962C8B-B14F-4D97-AF65-F5344CB8AC3E}">
        <p14:creationId xmlns:p14="http://schemas.microsoft.com/office/powerpoint/2010/main" val="512191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42B7B-EDF7-998F-D5FB-3271D97F6A43}"/>
              </a:ext>
            </a:extLst>
          </p:cNvPr>
          <p:cNvSpPr>
            <a:spLocks noGrp="1"/>
          </p:cNvSpPr>
          <p:nvPr>
            <p:ph type="title"/>
          </p:nvPr>
        </p:nvSpPr>
        <p:spPr/>
        <p:txBody>
          <a:bodyPr/>
          <a:lstStyle/>
          <a:p>
            <a:r>
              <a:rPr lang="en-US" sz="4800" dirty="0"/>
              <a:t>An illusion = a state or fact of being deceived, a misconception or false impression, in which the perception fails to give the true character of the object that is perceived. </a:t>
            </a:r>
          </a:p>
        </p:txBody>
      </p:sp>
    </p:spTree>
    <p:extLst>
      <p:ext uri="{BB962C8B-B14F-4D97-AF65-F5344CB8AC3E}">
        <p14:creationId xmlns:p14="http://schemas.microsoft.com/office/powerpoint/2010/main" val="1178261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35FA8-9756-00C4-C695-157DA1D211F5}"/>
              </a:ext>
            </a:extLst>
          </p:cNvPr>
          <p:cNvSpPr>
            <a:spLocks noGrp="1"/>
          </p:cNvSpPr>
          <p:nvPr>
            <p:ph type="title"/>
          </p:nvPr>
        </p:nvSpPr>
        <p:spPr/>
        <p:txBody>
          <a:bodyPr/>
          <a:lstStyle/>
          <a:p>
            <a:r>
              <a:rPr lang="en-US" sz="4800" dirty="0"/>
              <a:t>Evil, in the form of the depravity of man, will take any good invention or doctrine and turn it on its head to be used for personal gain or greed through a false system </a:t>
            </a:r>
            <a:br>
              <a:rPr lang="en-US" sz="4800" dirty="0"/>
            </a:br>
            <a:r>
              <a:rPr lang="en-US" sz="4800" dirty="0"/>
              <a:t>(cosmic system thinking). </a:t>
            </a:r>
          </a:p>
        </p:txBody>
      </p:sp>
    </p:spTree>
    <p:extLst>
      <p:ext uri="{BB962C8B-B14F-4D97-AF65-F5344CB8AC3E}">
        <p14:creationId xmlns:p14="http://schemas.microsoft.com/office/powerpoint/2010/main" val="3891458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C45CC-99DB-74B1-3FE6-AD8F656C2A91}"/>
              </a:ext>
            </a:extLst>
          </p:cNvPr>
          <p:cNvSpPr>
            <a:spLocks noGrp="1"/>
          </p:cNvSpPr>
          <p:nvPr>
            <p:ph type="title"/>
          </p:nvPr>
        </p:nvSpPr>
        <p:spPr/>
        <p:txBody>
          <a:bodyPr/>
          <a:lstStyle/>
          <a:p>
            <a:r>
              <a:rPr lang="en-US" sz="4400" dirty="0" err="1"/>
              <a:t>Reversionist</a:t>
            </a:r>
            <a:r>
              <a:rPr lang="en-US" sz="4400" dirty="0"/>
              <a:t> and apostate believers become deceived pawns and are called: enemies of the cross, enemies of God; contradicting the very thing they believe in</a:t>
            </a:r>
            <a:r>
              <a:rPr lang="en-US" sz="4400"/>
              <a:t>, by defending </a:t>
            </a:r>
            <a:r>
              <a:rPr lang="en-US" sz="4400" dirty="0"/>
              <a:t>and living in that illusion.</a:t>
            </a:r>
            <a:br>
              <a:rPr lang="en-US" sz="4400" dirty="0"/>
            </a:br>
            <a:br>
              <a:rPr lang="en-US" sz="4400" dirty="0"/>
            </a:br>
            <a:r>
              <a:rPr lang="en-US" sz="4400" dirty="0"/>
              <a:t>Phi 3:18-19; Jam 4:4; 1Jo2:18.</a:t>
            </a:r>
          </a:p>
        </p:txBody>
      </p:sp>
    </p:spTree>
    <p:extLst>
      <p:ext uri="{BB962C8B-B14F-4D97-AF65-F5344CB8AC3E}">
        <p14:creationId xmlns:p14="http://schemas.microsoft.com/office/powerpoint/2010/main" val="28672161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A17E-0AEC-586B-F61E-EB3915CBE6E2}"/>
              </a:ext>
            </a:extLst>
          </p:cNvPr>
          <p:cNvSpPr>
            <a:spLocks noGrp="1"/>
          </p:cNvSpPr>
          <p:nvPr>
            <p:ph type="title"/>
          </p:nvPr>
        </p:nvSpPr>
        <p:spPr/>
        <p:txBody>
          <a:bodyPr/>
          <a:lstStyle/>
          <a:p>
            <a:r>
              <a:rPr lang="en-US" sz="4400" dirty="0"/>
              <a:t>Col 2:2 that their hearts may be encouraged, having been knit together in love, and attaining to all the wealth that comes from the </a:t>
            </a:r>
            <a:r>
              <a:rPr lang="en-US" sz="4400" u="sng" dirty="0"/>
              <a:t>full assurance of understanding</a:t>
            </a:r>
            <a:r>
              <a:rPr lang="en-US" sz="4400" dirty="0"/>
              <a:t>, resulting in a true knowledge of God’s mystery, that is, </a:t>
            </a:r>
            <a:br>
              <a:rPr lang="en-US" sz="4400" dirty="0"/>
            </a:br>
            <a:r>
              <a:rPr lang="en-US" sz="4400" dirty="0"/>
              <a:t>Christ Himself, </a:t>
            </a:r>
          </a:p>
        </p:txBody>
      </p:sp>
    </p:spTree>
    <p:extLst>
      <p:ext uri="{BB962C8B-B14F-4D97-AF65-F5344CB8AC3E}">
        <p14:creationId xmlns:p14="http://schemas.microsoft.com/office/powerpoint/2010/main" val="79981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04E67-8DF2-46AB-D7B5-D72263BE2503}"/>
              </a:ext>
            </a:extLst>
          </p:cNvPr>
          <p:cNvSpPr>
            <a:spLocks noGrp="1"/>
          </p:cNvSpPr>
          <p:nvPr>
            <p:ph type="title"/>
          </p:nvPr>
        </p:nvSpPr>
        <p:spPr/>
        <p:txBody>
          <a:bodyPr/>
          <a:lstStyle/>
          <a:p>
            <a:r>
              <a:rPr lang="en-US" sz="4400" dirty="0"/>
              <a:t>Col 2:3 in whom are hidden all the treasures of wisdom and knowledge. </a:t>
            </a:r>
            <a:br>
              <a:rPr lang="en-US" sz="4400" dirty="0"/>
            </a:br>
            <a:br>
              <a:rPr lang="en-US" sz="4400" dirty="0"/>
            </a:br>
            <a:r>
              <a:rPr lang="en-US" sz="4400" dirty="0"/>
              <a:t>Col 2:4 I say this so that no one will delude you with persuasive argument. </a:t>
            </a:r>
          </a:p>
        </p:txBody>
      </p:sp>
    </p:spTree>
    <p:extLst>
      <p:ext uri="{BB962C8B-B14F-4D97-AF65-F5344CB8AC3E}">
        <p14:creationId xmlns:p14="http://schemas.microsoft.com/office/powerpoint/2010/main" val="3763469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A713D-7E31-BDFA-12D4-AF109AF6AD6B}"/>
              </a:ext>
            </a:extLst>
          </p:cNvPr>
          <p:cNvSpPr>
            <a:spLocks noGrp="1"/>
          </p:cNvSpPr>
          <p:nvPr>
            <p:ph type="title"/>
          </p:nvPr>
        </p:nvSpPr>
        <p:spPr/>
        <p:txBody>
          <a:bodyPr/>
          <a:lstStyle/>
          <a:p>
            <a:endParaRPr lang="en-US" dirty="0"/>
          </a:p>
        </p:txBody>
      </p:sp>
      <p:pic>
        <p:nvPicPr>
          <p:cNvPr id="4" name="Picture 3">
            <a:extLst>
              <a:ext uri="{FF2B5EF4-FFF2-40B4-BE49-F238E27FC236}">
                <a16:creationId xmlns:a16="http://schemas.microsoft.com/office/drawing/2014/main" id="{480BEF61-434D-053B-4D0C-069784B68974}"/>
              </a:ext>
            </a:extLst>
          </p:cNvPr>
          <p:cNvPicPr>
            <a:picLocks noChangeAspect="1"/>
          </p:cNvPicPr>
          <p:nvPr/>
        </p:nvPicPr>
        <p:blipFill>
          <a:blip r:embed="rId2"/>
          <a:stretch>
            <a:fillRect/>
          </a:stretch>
        </p:blipFill>
        <p:spPr>
          <a:xfrm>
            <a:off x="116541" y="134471"/>
            <a:ext cx="8871883" cy="6589058"/>
          </a:xfrm>
          <a:prstGeom prst="rect">
            <a:avLst/>
          </a:prstGeom>
        </p:spPr>
      </p:pic>
    </p:spTree>
    <p:extLst>
      <p:ext uri="{BB962C8B-B14F-4D97-AF65-F5344CB8AC3E}">
        <p14:creationId xmlns:p14="http://schemas.microsoft.com/office/powerpoint/2010/main" val="2827081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FFFCD-2AA0-C7B9-DD22-AE611A613439}"/>
              </a:ext>
            </a:extLst>
          </p:cNvPr>
          <p:cNvSpPr>
            <a:spLocks noGrp="1"/>
          </p:cNvSpPr>
          <p:nvPr>
            <p:ph type="title"/>
          </p:nvPr>
        </p:nvSpPr>
        <p:spPr/>
        <p:txBody>
          <a:bodyPr/>
          <a:lstStyle/>
          <a:p>
            <a:r>
              <a:rPr lang="en-US" sz="4800" dirty="0"/>
              <a:t>The infiltration of false teaching upon the early church, was a mix of Jewish legalism, Greek philosophy, and Orient mysticism. </a:t>
            </a:r>
          </a:p>
        </p:txBody>
      </p:sp>
    </p:spTree>
    <p:extLst>
      <p:ext uri="{BB962C8B-B14F-4D97-AF65-F5344CB8AC3E}">
        <p14:creationId xmlns:p14="http://schemas.microsoft.com/office/powerpoint/2010/main" val="878344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823AF-D44C-6B6D-B1EB-E5BC5DC81BAD}"/>
              </a:ext>
            </a:extLst>
          </p:cNvPr>
          <p:cNvSpPr>
            <a:spLocks noGrp="1"/>
          </p:cNvSpPr>
          <p:nvPr>
            <p:ph type="title"/>
          </p:nvPr>
        </p:nvSpPr>
        <p:spPr/>
        <p:txBody>
          <a:bodyPr/>
          <a:lstStyle/>
          <a:p>
            <a:r>
              <a:rPr lang="en-US" sz="4000" dirty="0"/>
              <a:t>Col 2:8 See to it that no one takes </a:t>
            </a:r>
            <a:br>
              <a:rPr lang="en-US" sz="4000" dirty="0"/>
            </a:br>
            <a:r>
              <a:rPr lang="en-US" sz="4000" dirty="0"/>
              <a:t>you captive through philosophy and empty deception, according to the tradition of men, according to the elementary principles of the world, rather than according </a:t>
            </a:r>
            <a:br>
              <a:rPr lang="en-US" sz="4000" dirty="0"/>
            </a:br>
            <a:r>
              <a:rPr lang="en-US" sz="4000" dirty="0"/>
              <a:t>to Christ. </a:t>
            </a:r>
          </a:p>
        </p:txBody>
      </p:sp>
    </p:spTree>
    <p:extLst>
      <p:ext uri="{BB962C8B-B14F-4D97-AF65-F5344CB8AC3E}">
        <p14:creationId xmlns:p14="http://schemas.microsoft.com/office/powerpoint/2010/main" val="1604759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871A8-5035-3ACA-655E-2EFA81190F85}"/>
              </a:ext>
            </a:extLst>
          </p:cNvPr>
          <p:cNvSpPr>
            <a:spLocks noGrp="1"/>
          </p:cNvSpPr>
          <p:nvPr>
            <p:ph type="title"/>
          </p:nvPr>
        </p:nvSpPr>
        <p:spPr/>
        <p:txBody>
          <a:bodyPr/>
          <a:lstStyle/>
          <a:p>
            <a:r>
              <a:rPr lang="en-US" sz="4400" dirty="0"/>
              <a:t>Col 2:11 and in Him you were also circumcised with a circumcision made without hands, in the removal of the body of the flesh by the circumcision of Christ; </a:t>
            </a:r>
          </a:p>
        </p:txBody>
      </p:sp>
    </p:spTree>
    <p:extLst>
      <p:ext uri="{BB962C8B-B14F-4D97-AF65-F5344CB8AC3E}">
        <p14:creationId xmlns:p14="http://schemas.microsoft.com/office/powerpoint/2010/main" val="129595968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9109</TotalTime>
  <Words>1576</Words>
  <Application>Microsoft Office PowerPoint</Application>
  <PresentationFormat>On-screen Show (4:3)</PresentationFormat>
  <Paragraphs>38</Paragraphs>
  <Slides>39</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074   Be Careful What You Hear, Warnings  to the Spiritual Illusions from  False Teachers.   Pastor Jason Kauranen Wednesday June 17, 2026 </vt:lpstr>
      <vt:lpstr>Rebound - 1John 1:9 states,   “ If we confess our sins,  He is faithful and righteous to forgive us our sins and to cleanse us from all unrighteousness”. </vt:lpstr>
      <vt:lpstr>Col 2:2 that their hearts may be encouraged, having been knit together in love, and attaining to all the wealth that comes from the full assurance of understanding, resulting in a true knowledge of God’s mystery, that is,  Christ Himself, </vt:lpstr>
      <vt:lpstr>Col 2:3 in whom are hidden all the treasures of wisdom and knowledge.   Col 2:4 I say this so that no one will delude you with persuasive argument. </vt:lpstr>
      <vt:lpstr>PowerPoint Presentation</vt:lpstr>
      <vt:lpstr>The infiltration of false teaching upon the early church, was a mix of Jewish legalism, Greek philosophy, and Orient mysticism. </vt:lpstr>
      <vt:lpstr>Col 2:8 See to it that no one takes  you captive through philosophy and empty deception, according to the tradition of men, according to the elementary principles of the world, rather than according  to Christ. </vt:lpstr>
      <vt:lpstr>Col 2:11 and in Him you were also circumcised with a circumcision made without hands, in the removal of the body of the flesh by the circumcision of Christ; </vt:lpstr>
      <vt:lpstr>Col 2:12 having been buried with Him in baptism, in which you were also raised up with Him through faith in the working of God,  who raised Him from the dead. </vt:lpstr>
      <vt:lpstr>Col 2:13 When you were dead in your transgressions and the uncircumcision of your flesh, He made you alive together with Him, having forgiven us all our transgressions, </vt:lpstr>
      <vt:lpstr>Deu 30:6 “Moreover the Lord your God will circumcise your heart and the heart of your descendants, to love the Lord your God with all your heart and with all your soul, so that you may live. </vt:lpstr>
      <vt:lpstr>The Apostle Paul wants them to:    Perceive it, metabolize it, believe it, and strengthen their faith by using the doctrine … and be confident in the truth of being in union with Christ.   ‘It’ is the mystery doctrine.  </vt:lpstr>
      <vt:lpstr>Col 2:17 things which are a mere shadow of what is to come; but the substance belongs to Christ. </vt:lpstr>
      <vt:lpstr>FF Bruce said,  “It would be preposterous indeed for those who had reaped the benefit of Christ’s victory to put themselves voluntarily under the control of the powers which he had conquered.” </vt:lpstr>
      <vt:lpstr>Col 2:23 These are matters which have, to be sure, the appearance of wisdom in self-made religion and self-abasement and severe treatment of the body, but are of no value against fleshly indulgence. </vt:lpstr>
      <vt:lpstr>Col 3:2 Set your mind on the things above, not on the things that are on earth.   Col 3:3 For you have died and your life is hidden with Christ in God.  </vt:lpstr>
      <vt:lpstr>“hidden” – apokruphos –  (G614 a-PO-kroo-fos)  = kept secret or treasured;  to hide   *Stored away as a treasure for the one who seeks </vt:lpstr>
      <vt:lpstr>Col 3:4 When Christ, who is our life, is revealed, then you also will be revealed with  Him in glory. </vt:lpstr>
      <vt:lpstr>Col 3:24 a knowing that from the Lord you will receive the reward of the inheritance….  Col 3:24b It is the Lord Christ whom you serve.   Our focus and main objective!!!!  </vt:lpstr>
      <vt:lpstr>1. Who Jesus Is:   Colossians 2:9 declares that in Christ, all the fullness of the Deity lives in bodily form.   1 John 1:1–3 describes Jesus as the Word of life who was with the Father and was physically manifested to humanity.  </vt:lpstr>
      <vt:lpstr>2. Victory Over Sin:   In Col 2:13–15, Paul writes that God forgave us all our trespasses and triumphed over the spiritual powers of darkness through the cross.   1 John 1:7 assures believers that the blood of Jesus cleanses us from all sin. </vt:lpstr>
      <vt:lpstr>3. Warnings Against Deception:   In Col 2:8, Paul warns the Colossians against being “taken captive” by human tradition and deceptive philosophy. In 1Jo 1:6, John warns his readers against self-deception and claiming to have fellowship with God while walking in darkness. </vt:lpstr>
      <vt:lpstr>4. Walking in the Light:   Col 2:6–7 exhorts believers to continue being rooted and built up in Christ.    1Jo 1:7–9, which calls believers to walk in the Light as He Himself is in the light, bringing sins before God in honest confession.  </vt:lpstr>
      <vt:lpstr>A. The Source of Deception  Paul warns against "hollow  and deceptive philosophy" driven by human traditions and worldly principles rather than truth  In Christ. (Col 2:8) </vt:lpstr>
      <vt:lpstr>(cont. A. The Source of Deception)   John warns against self-deception regarding one's own moral standing, a depiction between defilement and purity. The danger is thinking you have fellowship with God, while harboring sin in the darkness where your spiritual life is dead, (1Jo 1:6,8). </vt:lpstr>
      <vt:lpstr>B. The Target of the Warning  Col 2: Focuses on the danger of being "taken captive" by others' rules and persuasive arguments.  The warning is: Do not let others dictate your faith. Be careful what you listen to (hear), be careful what you see (optics) … don’t keep the company of liars and deceivers. </vt:lpstr>
      <vt:lpstr>1Jo 1: Focuses on the danger of making yourself and God a liar by claiming to be without sin.   The warning is: Do not lie to yourself about your condition, but if you fall, deal with it appropriately and live in Your position In Christ. </vt:lpstr>
      <vt:lpstr>C. The Solution / Response  Col 2:2,9 Points to Christ being ALL sufficiency.   Because ALL believers are fully complete In Him, they should reject ALL man-made regulations, that places themselves outside the  divine plan of God.  </vt:lpstr>
      <vt:lpstr>1 John 1:7, 9 Points to the necessity of confession.   Walking in the Light means acknowledging the reality of sin and trusting God’s faithfulness  to forgive.  BE accountable and judge ourselves rightly. </vt:lpstr>
      <vt:lpstr>1Jo 1:6 If we say that we have fellowship with Him and yet walk in the darkness, we lie and do not practice the truth; </vt:lpstr>
      <vt:lpstr>1Jo 1:7 but if we walk in the Light as He Himself is in the Light, we have fellowship with one another, and the blood of Jesus His Son cleanses us  from all sin.</vt:lpstr>
      <vt:lpstr>1Jo 1:8 If we say that we have no sin, we are deceiving ourselves and the truth is not in us. </vt:lpstr>
      <vt:lpstr>Koine Greek Conditional Clauses  First-class: Assumes the premise is true for the sake of argument ("If... and it is true").  Second-class: Contrary-to-fact ("If... but it is not").  </vt:lpstr>
      <vt:lpstr>Third-class: Hypothetical, potential, or contingent on the volition of the listener ("If... maybe yes, maybe no") to probability.  Fourth-class: A highly improbable hypothetical (rare in the NT).  </vt:lpstr>
      <vt:lpstr>An illusion = a state or fact of being deceived, a misconception or false impression, in which the perception fails to give the true character of the object that is perceived. </vt:lpstr>
      <vt:lpstr>Evil, in the form of the depravity of man, will take any good invention or doctrine and turn it on its head to be used for personal gain or greed through a false system  (cosmic system thinking). </vt:lpstr>
      <vt:lpstr>Reversionist and apostate believers become deceived pawns and are called: enemies of the cross, enemies of God; contradicting the very thing they believe in, by defending and living in that illusion.  Phi 3:18-19; Jam 4:4; 1Jo2:18.</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2026-06-17T20:45:55Z</dcterms:modified>
</cp:coreProperties>
</file>