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94"/>
  </p:normalViewPr>
  <p:slideViewPr>
    <p:cSldViewPr snapToGrid="0">
      <p:cViewPr varScale="1">
        <p:scale>
          <a:sx n="93" d="100"/>
          <a:sy n="9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1FDB-4454-3FA9-DC2C-9936942A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16-F8F5-A22B-07E6-32566F570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CE30-DB28-9CBC-D160-E81B2E32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E081-5D34-3955-C41C-A6ABD00A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5907C-2F74-B117-A257-C07A0EF9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2C6F-B5C9-A7FA-73BE-F2F191B4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174E9-B116-61E2-ACD7-5A75D3AC5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66E6-6CB9-B69E-8F80-3949FC1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54B4-BA86-2DA0-6F1C-5DEAB63C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88D2-B6D9-646B-9D58-C1EA488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A8DC9-00AB-1937-67BD-DEB6FDAB0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B70A-4975-A636-0D15-90E8D7D0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5485A-594F-8547-C41E-868A8AE0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55C65-D80E-2694-4E30-1FC463D6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B9C1-16D9-AC85-5ACE-BFC2621B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421A-7B09-737D-F0F3-6C57F4FB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D15C-881C-6162-0E8D-382C4444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E107-251A-792A-2D5E-BD8B2F6B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2A6C-1081-622B-5E4C-4B870FB9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B773-2E79-DFAF-4838-264CBCF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8254-C16C-7A87-F373-90AC102D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B8E22-FDAC-0E72-4E6F-C9D13A95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454E-C7FB-DA39-1F23-720A494C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D013-6933-02BA-2D6C-3E031F0C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530B-81E2-D4C3-E851-292D4490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AF1-C9CB-42CE-C49A-46BD802C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B56B-35EE-E9AC-74C4-10E23D22A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16627-FD56-7E93-9A07-46BE969A3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D0D17-D746-199A-D725-E3570169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A56C9-E4BE-C4F1-3A3F-2B9F7653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90BB7-1720-9E38-82AA-99E15265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7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652D-06D3-B896-6516-4CA11DD7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C4DAE-90C6-205D-282F-A10A964D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DFB38-9ED8-15B4-01C4-80A56F6C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371BB-523B-8A7D-3EF1-DF1D05545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8E948-3972-4B8A-1E47-56D51359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BC882-4230-4E80-5421-00988DFC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3045A-741C-8411-869C-115DEC35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354DB-21FB-1607-AD2F-3B5725E5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5836-2855-8AB5-57EA-CB1A678A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AE53C-12D7-75E0-5E9F-91D039EB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5D2B3-08E3-1DB0-B9B8-CE14AA87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AFB1B-7E20-1C65-751D-CD79E33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4E7D7-9BEE-B99D-DC7F-FE813694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1EEBB-B583-45E8-3F5F-C4248895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A2762-4A62-4C06-7730-BC77FDF8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1CDB-23CC-78FC-2E6B-B6714CD6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E89E-B2B7-BC5F-F302-3B1650CB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774F8-20FD-8EB0-65DB-C4203E2B1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513C4-DC86-4FB0-9649-4ECCF732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3D055-E540-ECED-D2BD-0ACF9D2A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198B1-013E-ADEA-9DFF-D374442E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9A08-B25F-9421-F5E6-937BCA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93F1E-E806-59F9-0AB3-EA7A7314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903BA-7585-F500-65DB-7589159D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29B49-4BB5-7FE2-1E7C-119BADAD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A4291-B796-DE74-4169-8211122C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2FD99-E6B3-3A58-55CF-15564985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00853-0DA0-E0ED-CB5F-76200046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29515-302D-5C63-7DCD-8D6F4ADF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0B64-1FED-DE82-0684-392394D07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C0E50-CBAB-0F4E-B419-6C132D1B5801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B94F-F5F5-C7D7-E779-F31670D6E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62D5-8600-51DC-D6CF-45BF28EC8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03929-73F2-D548-A8A5-2286A821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00CF-99A1-98E4-311D-FFE8FB7E2AAE}"/>
              </a:ext>
            </a:extLst>
          </p:cNvPr>
          <p:cNvSpPr txBox="1">
            <a:spLocks/>
          </p:cNvSpPr>
          <p:nvPr/>
        </p:nvSpPr>
        <p:spPr>
          <a:xfrm>
            <a:off x="381000" y="746827"/>
            <a:ext cx="11430000" cy="984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You are the CEO of “You, Inc.”</a:t>
            </a:r>
          </a:p>
          <a:p>
            <a:pPr algn="ctr"/>
            <a:r>
              <a:rPr lang="en-US" sz="3200" dirty="0"/>
              <a:t>Building Your Personal Board of Directors</a:t>
            </a: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6B7530BC-02EE-1D55-58A8-373747DE6EA2}"/>
              </a:ext>
            </a:extLst>
          </p:cNvPr>
          <p:cNvSpPr/>
          <p:nvPr/>
        </p:nvSpPr>
        <p:spPr>
          <a:xfrm>
            <a:off x="396753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rgbClr val="5F1EBE"/>
          </a:solidFill>
          <a:ln w="12700">
            <a:solidFill>
              <a:srgbClr val="5F1EB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Networking and Influence</a:t>
            </a:r>
          </a:p>
        </p:txBody>
      </p:sp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476B4BE1-B73A-E478-9C9C-4AEC85020643}"/>
              </a:ext>
            </a:extLst>
          </p:cNvPr>
          <p:cNvSpPr/>
          <p:nvPr/>
        </p:nvSpPr>
        <p:spPr>
          <a:xfrm>
            <a:off x="396753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5F1EBE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at a senior level supports you?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is influential?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offers guidance?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connects you to resources?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13AE1D8F-9D60-92F2-E840-4C142ADC4117}"/>
              </a:ext>
            </a:extLst>
          </p:cNvPr>
          <p:cNvSpPr/>
          <p:nvPr/>
        </p:nvSpPr>
        <p:spPr>
          <a:xfrm>
            <a:off x="2331207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rgbClr val="3C91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Purpose and Motivation</a:t>
            </a:r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1D4C71EC-00A1-AF17-9DAE-45447A102496}"/>
              </a:ext>
            </a:extLst>
          </p:cNvPr>
          <p:cNvSpPr/>
          <p:nvPr/>
        </p:nvSpPr>
        <p:spPr>
          <a:xfrm>
            <a:off x="2331207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inspires you with fresh ideas?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motivates you to make a difference?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validates your work?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models taking action?</a:t>
            </a:r>
          </a:p>
        </p:txBody>
      </p:sp>
      <p:sp>
        <p:nvSpPr>
          <p:cNvPr id="8" name="Freeform: Shape 18">
            <a:extLst>
              <a:ext uri="{FF2B5EF4-FFF2-40B4-BE49-F238E27FC236}">
                <a16:creationId xmlns:a16="http://schemas.microsoft.com/office/drawing/2014/main" id="{4D7B9B45-5DC2-47F0-8CF3-1A893D32D0D7}"/>
              </a:ext>
            </a:extLst>
          </p:cNvPr>
          <p:cNvSpPr/>
          <p:nvPr/>
        </p:nvSpPr>
        <p:spPr>
          <a:xfrm>
            <a:off x="4265661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rgbClr val="5F1EBE"/>
          </a:solidFill>
          <a:ln w="12700">
            <a:solidFill>
              <a:srgbClr val="5F1EB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Knowledge and Expertise</a:t>
            </a:r>
          </a:p>
        </p:txBody>
      </p:sp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C9092ECD-42E0-79CF-3554-FE80B33D6B0C}"/>
              </a:ext>
            </a:extLst>
          </p:cNvPr>
          <p:cNvSpPr/>
          <p:nvPr/>
        </p:nvSpPr>
        <p:spPr>
          <a:xfrm>
            <a:off x="4265661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5F1EBE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is an expert in areas you want to develop?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shares best practices or innovations?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broadens your views and perspectives?</a:t>
            </a:r>
          </a:p>
        </p:txBody>
      </p:sp>
      <p:sp>
        <p:nvSpPr>
          <p:cNvPr id="10" name="Freeform: Shape 21">
            <a:extLst>
              <a:ext uri="{FF2B5EF4-FFF2-40B4-BE49-F238E27FC236}">
                <a16:creationId xmlns:a16="http://schemas.microsoft.com/office/drawing/2014/main" id="{C6028A21-8853-6716-2A4A-FA9C1DD4D0F9}"/>
              </a:ext>
            </a:extLst>
          </p:cNvPr>
          <p:cNvSpPr/>
          <p:nvPr/>
        </p:nvSpPr>
        <p:spPr>
          <a:xfrm>
            <a:off x="6200115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rgbClr val="3C91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Personal Development</a:t>
            </a:r>
          </a:p>
        </p:txBody>
      </p:sp>
      <p:sp>
        <p:nvSpPr>
          <p:cNvPr id="11" name="Freeform: Shape 22">
            <a:extLst>
              <a:ext uri="{FF2B5EF4-FFF2-40B4-BE49-F238E27FC236}">
                <a16:creationId xmlns:a16="http://schemas.microsoft.com/office/drawing/2014/main" id="{65AE27F9-E72D-7EB4-6824-5E6260B17703}"/>
              </a:ext>
            </a:extLst>
          </p:cNvPr>
          <p:cNvSpPr/>
          <p:nvPr/>
        </p:nvSpPr>
        <p:spPr>
          <a:xfrm>
            <a:off x="6200115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makes you a better you?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challenges you?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gives you candid feedback?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tells you things you don’t want to hear?</a:t>
            </a:r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F779AAA8-BB9E-7EEB-909B-2D1E2AE8500E}"/>
              </a:ext>
            </a:extLst>
          </p:cNvPr>
          <p:cNvSpPr/>
          <p:nvPr/>
        </p:nvSpPr>
        <p:spPr>
          <a:xfrm>
            <a:off x="8134569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rgbClr val="5F1EBE"/>
          </a:solidFill>
          <a:ln w="12700">
            <a:solidFill>
              <a:srgbClr val="5F1EB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Personal Support</a:t>
            </a:r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24BF7AD4-4D82-7FEB-7F34-6238C043363B}"/>
              </a:ext>
            </a:extLst>
          </p:cNvPr>
          <p:cNvSpPr/>
          <p:nvPr/>
        </p:nvSpPr>
        <p:spPr>
          <a:xfrm>
            <a:off x="8134569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5F1EBE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encourages you?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listens while you vent?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gets you back on track when needed?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can you be yourself with?</a:t>
            </a:r>
          </a:p>
        </p:txBody>
      </p:sp>
      <p:sp>
        <p:nvSpPr>
          <p:cNvPr id="14" name="Freeform: Shape 25">
            <a:extLst>
              <a:ext uri="{FF2B5EF4-FFF2-40B4-BE49-F238E27FC236}">
                <a16:creationId xmlns:a16="http://schemas.microsoft.com/office/drawing/2014/main" id="{1D0BAD27-2127-D541-B339-37AF13D13009}"/>
              </a:ext>
            </a:extLst>
          </p:cNvPr>
          <p:cNvSpPr/>
          <p:nvPr/>
        </p:nvSpPr>
        <p:spPr>
          <a:xfrm>
            <a:off x="10069022" y="3130626"/>
            <a:ext cx="1737360" cy="620653"/>
          </a:xfrm>
          <a:custGeom>
            <a:avLst/>
            <a:gdLst>
              <a:gd name="connsiteX0" fmla="*/ 0 w 1705012"/>
              <a:gd name="connsiteY0" fmla="*/ 0 h 620653"/>
              <a:gd name="connsiteX1" fmla="*/ 1705012 w 1705012"/>
              <a:gd name="connsiteY1" fmla="*/ 0 h 620653"/>
              <a:gd name="connsiteX2" fmla="*/ 1705012 w 1705012"/>
              <a:gd name="connsiteY2" fmla="*/ 620653 h 620653"/>
              <a:gd name="connsiteX3" fmla="*/ 0 w 1705012"/>
              <a:gd name="connsiteY3" fmla="*/ 620653 h 620653"/>
              <a:gd name="connsiteX4" fmla="*/ 0 w 1705012"/>
              <a:gd name="connsiteY4" fmla="*/ 0 h 6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620653">
                <a:moveTo>
                  <a:pt x="0" y="0"/>
                </a:moveTo>
                <a:lnTo>
                  <a:pt x="1705012" y="0"/>
                </a:lnTo>
                <a:lnTo>
                  <a:pt x="1705012" y="620653"/>
                </a:lnTo>
                <a:lnTo>
                  <a:pt x="0" y="620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rgbClr val="3C91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Balance</a:t>
            </a:r>
          </a:p>
        </p:txBody>
      </p:sp>
      <p:sp>
        <p:nvSpPr>
          <p:cNvPr id="15" name="Freeform: Shape 26">
            <a:extLst>
              <a:ext uri="{FF2B5EF4-FFF2-40B4-BE49-F238E27FC236}">
                <a16:creationId xmlns:a16="http://schemas.microsoft.com/office/drawing/2014/main" id="{174214AA-B6B4-9C70-D71E-F5CF76DCA173}"/>
              </a:ext>
            </a:extLst>
          </p:cNvPr>
          <p:cNvSpPr/>
          <p:nvPr/>
        </p:nvSpPr>
        <p:spPr>
          <a:xfrm>
            <a:off x="10069022" y="3751279"/>
            <a:ext cx="1737360" cy="2704943"/>
          </a:xfrm>
          <a:custGeom>
            <a:avLst/>
            <a:gdLst>
              <a:gd name="connsiteX0" fmla="*/ 0 w 1705012"/>
              <a:gd name="connsiteY0" fmla="*/ 0 h 2964192"/>
              <a:gd name="connsiteX1" fmla="*/ 1705012 w 1705012"/>
              <a:gd name="connsiteY1" fmla="*/ 0 h 2964192"/>
              <a:gd name="connsiteX2" fmla="*/ 1705012 w 1705012"/>
              <a:gd name="connsiteY2" fmla="*/ 2964192 h 2964192"/>
              <a:gd name="connsiteX3" fmla="*/ 0 w 1705012"/>
              <a:gd name="connsiteY3" fmla="*/ 2964192 h 2964192"/>
              <a:gd name="connsiteX4" fmla="*/ 0 w 1705012"/>
              <a:gd name="connsiteY4" fmla="*/ 0 h 29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012" h="2964192">
                <a:moveTo>
                  <a:pt x="0" y="0"/>
                </a:moveTo>
                <a:lnTo>
                  <a:pt x="1705012" y="0"/>
                </a:lnTo>
                <a:lnTo>
                  <a:pt x="1705012" y="2964192"/>
                </a:lnTo>
                <a:lnTo>
                  <a:pt x="0" y="29641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45720" bIns="45720" numCol="1" spcCol="1270" anchor="t" anchorCtr="0">
            <a:noAutofit/>
          </a:bodyPr>
          <a:lstStyle/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encourages your health and mental well being?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helps you contribute to your community?</a:t>
            </a:r>
          </a:p>
          <a:p>
            <a:pPr marL="231775" lvl="1" indent="-231775" algn="l" defTabSz="666750">
              <a:spcBef>
                <a:spcPts val="1200"/>
              </a:spcBef>
              <a:buSzPct val="130000"/>
              <a:buChar char="•"/>
            </a:pPr>
            <a:r>
              <a:rPr lang="en-US" sz="1400" kern="1200" dirty="0"/>
              <a:t>Who helps you grow and learn as a person?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50D0FE-26A7-749C-F2B7-1E8C79B0368A}"/>
              </a:ext>
            </a:extLst>
          </p:cNvPr>
          <p:cNvSpPr/>
          <p:nvPr/>
        </p:nvSpPr>
        <p:spPr>
          <a:xfrm>
            <a:off x="781912" y="2133603"/>
            <a:ext cx="963744" cy="9863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5F1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8F1654-759D-EBF3-7C5B-EC8CBCAD1F08}"/>
              </a:ext>
            </a:extLst>
          </p:cNvPr>
          <p:cNvSpPr/>
          <p:nvPr/>
        </p:nvSpPr>
        <p:spPr>
          <a:xfrm>
            <a:off x="2674802" y="2133603"/>
            <a:ext cx="1033018" cy="9863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9BC9D9-1646-5E9D-AB76-CC4D04208677}"/>
              </a:ext>
            </a:extLst>
          </p:cNvPr>
          <p:cNvSpPr/>
          <p:nvPr/>
        </p:nvSpPr>
        <p:spPr>
          <a:xfrm>
            <a:off x="4595400" y="2133603"/>
            <a:ext cx="991451" cy="9863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5F1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EDDF0D-47EE-166B-6C5E-DDE74F291EC5}"/>
              </a:ext>
            </a:extLst>
          </p:cNvPr>
          <p:cNvSpPr/>
          <p:nvPr/>
        </p:nvSpPr>
        <p:spPr>
          <a:xfrm>
            <a:off x="6557564" y="2133603"/>
            <a:ext cx="991453" cy="9863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C61E86-5A8A-A595-85ED-8C0BBE2C0EDD}"/>
              </a:ext>
            </a:extLst>
          </p:cNvPr>
          <p:cNvSpPr/>
          <p:nvPr/>
        </p:nvSpPr>
        <p:spPr>
          <a:xfrm>
            <a:off x="8492018" y="2133603"/>
            <a:ext cx="991453" cy="9863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5F1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FA7C18-D04F-660D-B2D9-CF2EE53ADEBF}"/>
              </a:ext>
            </a:extLst>
          </p:cNvPr>
          <p:cNvSpPr/>
          <p:nvPr/>
        </p:nvSpPr>
        <p:spPr>
          <a:xfrm>
            <a:off x="10426470" y="2133603"/>
            <a:ext cx="998861" cy="9863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Graphic 21" descr="Influencer with solid fill">
            <a:extLst>
              <a:ext uri="{FF2B5EF4-FFF2-40B4-BE49-F238E27FC236}">
                <a16:creationId xmlns:a16="http://schemas.microsoft.com/office/drawing/2014/main" id="{B11FE3DF-1046-9505-68A4-10BD0548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63" y="2224053"/>
            <a:ext cx="758698" cy="758698"/>
          </a:xfrm>
          <a:prstGeom prst="rect">
            <a:avLst/>
          </a:prstGeom>
        </p:spPr>
      </p:pic>
      <p:pic>
        <p:nvPicPr>
          <p:cNvPr id="23" name="Graphic 22" descr="Reflection with solid fill">
            <a:extLst>
              <a:ext uri="{FF2B5EF4-FFF2-40B4-BE49-F238E27FC236}">
                <a16:creationId xmlns:a16="http://schemas.microsoft.com/office/drawing/2014/main" id="{80BDFA3A-6954-86C0-3045-8E9B7288C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1962" y="2224053"/>
            <a:ext cx="758698" cy="758698"/>
          </a:xfrm>
          <a:prstGeom prst="rect">
            <a:avLst/>
          </a:prstGeom>
        </p:spPr>
      </p:pic>
      <p:pic>
        <p:nvPicPr>
          <p:cNvPr id="24" name="Graphic 23" descr="Head with gears with solid fill">
            <a:extLst>
              <a:ext uri="{FF2B5EF4-FFF2-40B4-BE49-F238E27FC236}">
                <a16:creationId xmlns:a16="http://schemas.microsoft.com/office/drawing/2014/main" id="{C242DFA5-A294-7887-90AD-486D23B44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2561" y="2224053"/>
            <a:ext cx="758698" cy="758698"/>
          </a:xfrm>
          <a:prstGeom prst="rect">
            <a:avLst/>
          </a:prstGeom>
        </p:spPr>
      </p:pic>
      <p:pic>
        <p:nvPicPr>
          <p:cNvPr id="25" name="Graphic 24" descr="Business Growth with solid fill">
            <a:extLst>
              <a:ext uri="{FF2B5EF4-FFF2-40B4-BE49-F238E27FC236}">
                <a16:creationId xmlns:a16="http://schemas.microsoft.com/office/drawing/2014/main" id="{E8FB27B5-C194-2B49-7811-E202F64977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4725" y="2224053"/>
            <a:ext cx="758698" cy="758698"/>
          </a:xfrm>
          <a:prstGeom prst="rect">
            <a:avLst/>
          </a:prstGeom>
        </p:spPr>
      </p:pic>
      <p:pic>
        <p:nvPicPr>
          <p:cNvPr id="26" name="Graphic 25" descr="Open hand with solid fill">
            <a:extLst>
              <a:ext uri="{FF2B5EF4-FFF2-40B4-BE49-F238E27FC236}">
                <a16:creationId xmlns:a16="http://schemas.microsoft.com/office/drawing/2014/main" id="{A91FA6A6-86AA-FE74-B0FC-DC040AD88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7614" y="2224053"/>
            <a:ext cx="758698" cy="758698"/>
          </a:xfrm>
          <a:prstGeom prst="rect">
            <a:avLst/>
          </a:prstGeom>
        </p:spPr>
      </p:pic>
      <p:pic>
        <p:nvPicPr>
          <p:cNvPr id="27" name="Graphic 26" descr="Stacked Rocks with solid fill">
            <a:extLst>
              <a:ext uri="{FF2B5EF4-FFF2-40B4-BE49-F238E27FC236}">
                <a16:creationId xmlns:a16="http://schemas.microsoft.com/office/drawing/2014/main" id="{DF4E7F55-9EBF-A1C3-FE52-E8EAC19B15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35922" y="2224053"/>
            <a:ext cx="758698" cy="758698"/>
          </a:xfrm>
          <a:prstGeom prst="rect">
            <a:avLst/>
          </a:prstGeom>
        </p:spPr>
      </p:pic>
      <p:pic>
        <p:nvPicPr>
          <p:cNvPr id="29" name="Picture 28" descr="A logo with a person in a circle&#10;&#10;Description automatically generated">
            <a:extLst>
              <a:ext uri="{FF2B5EF4-FFF2-40B4-BE49-F238E27FC236}">
                <a16:creationId xmlns:a16="http://schemas.microsoft.com/office/drawing/2014/main" id="{CFBEB363-BC46-0946-DED0-C02BEE13A8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2669" y="110838"/>
            <a:ext cx="1830626" cy="1830626"/>
          </a:xfrm>
          <a:prstGeom prst="rect">
            <a:avLst/>
          </a:prstGeom>
        </p:spPr>
      </p:pic>
      <p:pic>
        <p:nvPicPr>
          <p:cNvPr id="33" name="Picture 32" descr="A group of women sitting around a table&#10;&#10;Description automatically generated">
            <a:extLst>
              <a:ext uri="{FF2B5EF4-FFF2-40B4-BE49-F238E27FC236}">
                <a16:creationId xmlns:a16="http://schemas.microsoft.com/office/drawing/2014/main" id="{F543651E-CB64-E7C3-9A0A-3C00303C70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688" y="177801"/>
            <a:ext cx="1763664" cy="17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182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victoria.vojnovich@gmail.com</dc:creator>
  <cp:lastModifiedBy>victoria.vojnovich@gmail.com</cp:lastModifiedBy>
  <cp:revision>2</cp:revision>
  <dcterms:created xsi:type="dcterms:W3CDTF">2024-12-10T01:35:53Z</dcterms:created>
  <dcterms:modified xsi:type="dcterms:W3CDTF">2024-12-10T01:54:08Z</dcterms:modified>
</cp:coreProperties>
</file>