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4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59D2A0-8DE9-43AB-B623-E348B7BF9C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31A103-8498-4FA7-8336-2830B0CE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9194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Website Completed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Registration closing next week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Current Registrants – 506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Table Assignments following Registration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Attire Selected and Ordered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Ladies Event Planned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Registration Details Outlined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Day Captains Assigned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Dre</a:t>
            </a:r>
            <a:r>
              <a:rPr lang="en-US" sz="2000" dirty="0" smtClean="0"/>
              <a:t> Mode On-track for Event Logistics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Enhanced experience with Theme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Baltimore G-Men Weekend</a:t>
            </a:r>
            <a:br>
              <a:rPr lang="en-US" sz="3600" dirty="0" smtClean="0"/>
            </a:br>
            <a:r>
              <a:rPr lang="en-US" sz="3600" dirty="0" smtClean="0"/>
              <a:t>“License to Party”</a:t>
            </a:r>
            <a:endParaRPr lang="en-US" dirty="0"/>
          </a:p>
        </p:txBody>
      </p:sp>
      <p:pic>
        <p:nvPicPr>
          <p:cNvPr id="4" name="Picture 3" descr="Main Building night view.jpg"/>
          <p:cNvPicPr>
            <a:picLocks noGrp="1" noChangeAspect="1"/>
          </p:cNvPicPr>
          <p:nvPr isPhoto="1"/>
        </p:nvPicPr>
        <p:blipFill>
          <a:blip r:embed="rId2" cstate="print">
            <a:lum bright="3000"/>
          </a:blip>
          <a:stretch>
            <a:fillRect/>
          </a:stretch>
        </p:blipFill>
        <p:spPr>
          <a:xfrm>
            <a:off x="6096000" y="1295400"/>
            <a:ext cx="25146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600200" y="5943600"/>
            <a:ext cx="5639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“We’re on track and in good shape!!”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“License to Party”</a:t>
            </a:r>
            <a:br>
              <a:rPr lang="en-US" sz="3100" dirty="0" smtClean="0"/>
            </a:br>
            <a:r>
              <a:rPr lang="en-US" sz="3100" dirty="0" smtClean="0"/>
              <a:t> Wednesday, November 15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3" descr="C:\Users\MF11130\AppData\Local\Microsoft\Windows\INetCache\IE\0UED4G41\IMG_9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876800"/>
            <a:ext cx="3314701" cy="1828800"/>
          </a:xfrm>
          <a:prstGeom prst="rect">
            <a:avLst/>
          </a:prstGeom>
          <a:noFill/>
        </p:spPr>
      </p:pic>
      <p:pic>
        <p:nvPicPr>
          <p:cNvPr id="3073" name="Picture 1" descr="C:\Users\MF11130\Documents\Personal\Guardsmen\Grand Marriott Orlando\Main Building with Golf Cour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1914525" cy="1327613"/>
          </a:xfrm>
          <a:prstGeom prst="rect">
            <a:avLst/>
          </a:prstGeom>
          <a:noFill/>
        </p:spPr>
      </p:pic>
      <p:pic>
        <p:nvPicPr>
          <p:cNvPr id="3074" name="Picture 2" descr="C:\Users\MF11130\Documents\Personal\Guardsmen\Grand Marriott Orlando\Lounge Lobb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352800"/>
            <a:ext cx="3015012" cy="2090738"/>
          </a:xfrm>
          <a:prstGeom prst="rect">
            <a:avLst/>
          </a:prstGeom>
          <a:noFill/>
        </p:spPr>
      </p:pic>
      <p:pic>
        <p:nvPicPr>
          <p:cNvPr id="3075" name="Picture 3" descr="C:\Users\MF11130\Documents\Personal\Guardsmen\Grand Marriott Orlando\Orlando Golf P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971800"/>
            <a:ext cx="2921000" cy="2190750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" y="1600200"/>
          <a:ext cx="8610600" cy="1295400"/>
        </p:xfrm>
        <a:graphic>
          <a:graphicData uri="http://schemas.openxmlformats.org/drawingml/2006/table">
            <a:tbl>
              <a:tblPr/>
              <a:tblGrid>
                <a:gridCol w="1594556"/>
                <a:gridCol w="2661257"/>
                <a:gridCol w="2507302"/>
                <a:gridCol w="1847485"/>
              </a:tblGrid>
              <a:tr h="416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12:00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Member Check-In by noon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2:30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Physical Walk through of Script and Logistics of Resort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4:00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Arial"/>
                        </a:rPr>
                        <a:t>BG Chapter's Reception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7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5:30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latin typeface="Arial"/>
                        </a:rPr>
                        <a:t>Location: </a:t>
                      </a:r>
                      <a:r>
                        <a:rPr lang="en-US" sz="1050" b="0" i="0" u="none" strike="noStrike">
                          <a:latin typeface="Arial"/>
                        </a:rPr>
                        <a:t> Highball &amp;Harvest</a:t>
                      </a:r>
                      <a:endParaRPr lang="en-US" sz="1050" b="0" i="1" u="none" strike="noStrike">
                        <a:latin typeface="Arial"/>
                      </a:endParaRPr>
                    </a:p>
                  </a:txBody>
                  <a:tcPr marL="93306" marR="5184" marT="5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3306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Committee Leads Final Prep Meeting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“License to Party”</a:t>
            </a:r>
            <a:br>
              <a:rPr lang="en-US" sz="3100" dirty="0" smtClean="0"/>
            </a:br>
            <a:r>
              <a:rPr lang="en-US" sz="3100" dirty="0" smtClean="0"/>
              <a:t> Thursday, November 16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066801"/>
          <a:ext cx="8458200" cy="4796575"/>
        </p:xfrm>
        <a:graphic>
          <a:graphicData uri="http://schemas.openxmlformats.org/drawingml/2006/table">
            <a:tbl>
              <a:tblPr/>
              <a:tblGrid>
                <a:gridCol w="1566332"/>
                <a:gridCol w="2614156"/>
                <a:gridCol w="2462926"/>
                <a:gridCol w="1814786"/>
              </a:tblGrid>
              <a:tr h="250397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Attire: White Nordstrom Polo shirt w/Guardsmen LOGO with your own khaki trousers with brown /tan belt and brown /tan shoes</a:t>
                      </a:r>
                    </a:p>
                  </a:txBody>
                  <a:tcPr marL="5184" marR="5184" marT="51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8:00 AM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Breakfast for Chapter Members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9:00 AM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Day Captain (Ken T. and Craig - Prep Session)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11:00 AM - 5:00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Registration Open Period (4-6 People Needed - Leads: Jeff &amp; </a:t>
                      </a:r>
                      <a:r>
                        <a:rPr lang="en-US" sz="105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Crissy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11:00 AM - 1:00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Greeters, (Lead - Craig - 6 Needed)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1:00 PM - 3:00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Greeters, (Lead - Craig - 6 Needed)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3:00 PM - 5:00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Greeters, (Lead - Craig - 6 Needed)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12:00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Arial"/>
                        </a:rPr>
                        <a:t>Event Check-in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4:00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latin typeface="Arial"/>
                        </a:rPr>
                        <a:t>Location: </a:t>
                      </a:r>
                      <a:r>
                        <a:rPr lang="en-US" sz="1050" b="0" i="0" u="none" strike="noStrike" dirty="0">
                          <a:latin typeface="Arial"/>
                        </a:rPr>
                        <a:t>  Grand Registration Desk</a:t>
                      </a:r>
                      <a:endParaRPr lang="en-US" sz="1050" b="0" i="1" u="none" strike="noStrike" dirty="0">
                        <a:latin typeface="Arial"/>
                      </a:endParaRPr>
                    </a:p>
                  </a:txBody>
                  <a:tcPr marL="93306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3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4:00 PM - 4:30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Chapter Pulse Check (Recap, address any issues)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6:45 PM - 7:45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Logistics People - Elevator, Hall, Outside Venue (3 people Needed)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918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Attire: Tommy </a:t>
                      </a:r>
                      <a:r>
                        <a:rPr lang="en-US" sz="1050" b="1" i="0" u="none" strike="noStrike" dirty="0" err="1">
                          <a:solidFill>
                            <a:srgbClr val="00B050"/>
                          </a:solidFill>
                          <a:latin typeface="Arial"/>
                        </a:rPr>
                        <a:t>Bahama</a:t>
                      </a:r>
                      <a:r>
                        <a:rPr lang="en-US" sz="105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 camp shirt (color is called fusion is like a bright coral color) with the cream trousers that will be </a:t>
                      </a:r>
                      <a:r>
                        <a:rPr lang="en-US" sz="1050" b="1" i="0" u="none" strike="noStrike" dirty="0" err="1">
                          <a:solidFill>
                            <a:srgbClr val="00B050"/>
                          </a:solidFill>
                          <a:latin typeface="Arial"/>
                        </a:rPr>
                        <a:t>comp’d</a:t>
                      </a:r>
                      <a:r>
                        <a:rPr lang="en-US" sz="105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 by Strong Suit with your own brown/tan shoes and matching brown/tan belt.</a:t>
                      </a:r>
                    </a:p>
                  </a:txBody>
                  <a:tcPr marL="5184" marR="5184" marT="51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7:00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Arial"/>
                        </a:rPr>
                        <a:t>Welcome Reception              Theme:  "Havana Nights" 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latin typeface="Arial"/>
                        </a:rPr>
                        <a:t>Location:</a:t>
                      </a:r>
                      <a:r>
                        <a:rPr lang="en-US" sz="1050" b="0" i="0" u="none" strike="noStrike">
                          <a:latin typeface="Arial"/>
                        </a:rPr>
                        <a:t>  Valencia Terrace</a:t>
                      </a:r>
                      <a:endParaRPr lang="en-US" sz="1050" b="0" i="1" u="none" strike="noStrike">
                        <a:latin typeface="Arial"/>
                      </a:endParaRPr>
                    </a:p>
                  </a:txBody>
                  <a:tcPr marL="93306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3306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283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10:00 PM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Arial"/>
                        </a:rPr>
                        <a:t>(Weather Back Up - Mediterranean Salon 1-3)</a:t>
                      </a:r>
                    </a:p>
                  </a:txBody>
                  <a:tcPr marL="186612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“License to Party” - Friday, November 17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09600"/>
          <a:ext cx="8839200" cy="6116120"/>
        </p:xfrm>
        <a:graphic>
          <a:graphicData uri="http://schemas.openxmlformats.org/drawingml/2006/table">
            <a:tbl>
              <a:tblPr/>
              <a:tblGrid>
                <a:gridCol w="1428856"/>
                <a:gridCol w="2384712"/>
                <a:gridCol w="3370130"/>
                <a:gridCol w="1655502"/>
              </a:tblGrid>
              <a:tr h="221383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Attire: Blue Lake Nordstrom Polo shirt w/Guardsmen LOGO with white Cutter &amp; Buck Long Golf shorts.  Shoes will be your own golf shoes.</a:t>
                      </a:r>
                    </a:p>
                  </a:txBody>
                  <a:tcPr marL="3659" marR="3659" marT="36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6:00 AM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Need greeters in Lobby and Citron to direct to Golf Clubhouse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6:45 AM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Golf &amp; Tennis Breakfast </a:t>
                      </a:r>
                      <a:r>
                        <a:rPr lang="en-US" sz="1100" b="0" i="0" u="none" strike="noStrike">
                          <a:latin typeface="Arial"/>
                        </a:rPr>
                        <a:t> 6:45a - 7:45a</a:t>
                      </a:r>
                      <a:endParaRPr lang="en-US" sz="1100" b="1" i="0" u="none" strike="noStrike">
                        <a:latin typeface="Arial"/>
                      </a:endParaRP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85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latin typeface="Arial"/>
                        </a:rPr>
                        <a:t>Location: </a:t>
                      </a:r>
                      <a:r>
                        <a:rPr lang="en-US" sz="1100" b="0" i="0" u="none" strike="noStrike">
                          <a:latin typeface="Arial"/>
                        </a:rPr>
                        <a:t>   Fairways Pub</a:t>
                      </a:r>
                      <a:endParaRPr lang="en-US" sz="1100" b="0" i="1" u="none" strike="noStrike">
                        <a:latin typeface="Arial"/>
                      </a:endParaRPr>
                    </a:p>
                  </a:txBody>
                  <a:tcPr marL="65867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65867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7:45 AM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latin typeface="Arial"/>
                        </a:rPr>
                        <a:t>Golf Begins (shotgun at 8a)    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45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8:00 AM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latin typeface="Arial"/>
                        </a:rPr>
                        <a:t>Tennis Begins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8:00 AM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Take down the Golf and Tennis signs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9:00 AM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Day Captain (Kerry - , Co Captain - Dallas  - Prep Session)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9:00 AM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Ladies Offsite Excursion </a:t>
                      </a: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9a - 12p</a:t>
                      </a:r>
                      <a:endParaRPr lang="en-US" sz="1100" b="1" i="1" u="none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Arial"/>
                        </a:rPr>
                        <a:t>Ride &amp; Drive (9a - 1p)</a:t>
                      </a:r>
                    </a:p>
                  </a:txBody>
                  <a:tcPr marL="3659" marR="3659" marT="36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0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Location:  Hotel Valet</a:t>
                      </a:r>
                    </a:p>
                  </a:txBody>
                  <a:tcPr marL="65867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 </a:t>
                      </a:r>
                      <a:r>
                        <a:rPr lang="en-US" sz="1100" b="0" i="1" u="none" strike="noStrike">
                          <a:latin typeface="Arial"/>
                        </a:rPr>
                        <a:t>Location:  Hotel Valet</a:t>
                      </a:r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0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867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69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11:00 AM - 1:00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Registration Opens (3 - 4 people Needed)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0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latin typeface="Arial"/>
                        </a:rPr>
                        <a:t>Location: </a:t>
                      </a:r>
                      <a:r>
                        <a:rPr lang="en-US" sz="1100" b="0" i="0" u="none" strike="noStrike">
                          <a:latin typeface="Arial"/>
                        </a:rPr>
                        <a:t>  Grand Registration Desk</a:t>
                      </a:r>
                      <a:endParaRPr lang="en-US" sz="1100" b="0" i="1" u="none" strike="noStrike">
                        <a:latin typeface="Arial"/>
                      </a:endParaRPr>
                    </a:p>
                  </a:txBody>
                  <a:tcPr marL="65867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5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1:00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Winners for Tennis and Golf will be announced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4307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Arial"/>
                        </a:rPr>
                        <a:t>Luncheon Reception  </a:t>
                      </a:r>
                      <a:r>
                        <a:rPr lang="en-US" sz="1100" b="0" i="0" u="none" strike="noStrike">
                          <a:latin typeface="Arial"/>
                        </a:rPr>
                        <a:t>1p-3p</a:t>
                      </a:r>
                      <a:endParaRPr lang="en-US" sz="1100" b="1" i="0" u="none" strike="noStrike">
                        <a:latin typeface="Arial"/>
                      </a:endParaRPr>
                    </a:p>
                  </a:txBody>
                  <a:tcPr marL="3659" marR="3659" marT="36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latin typeface="Arial"/>
                        </a:rPr>
                        <a:t>Location:</a:t>
                      </a:r>
                      <a:r>
                        <a:rPr lang="en-US" sz="1100" b="0" i="0" u="none" strike="noStrike">
                          <a:latin typeface="Arial"/>
                        </a:rPr>
                        <a:t>  Fairways Lawn</a:t>
                      </a:r>
                      <a:br>
                        <a:rPr lang="en-US" sz="1100" b="0" i="0" u="none" strike="noStrike">
                          <a:latin typeface="Arial"/>
                        </a:rPr>
                      </a:br>
                      <a:r>
                        <a:rPr lang="en-US" sz="1100" b="0" i="0" u="none" strike="noStrike">
                          <a:latin typeface="Arial"/>
                        </a:rPr>
                        <a:t>(Weather Back Up- Mediterranean Salon 1-3)</a:t>
                      </a:r>
                      <a:endParaRPr lang="en-US" sz="1100" b="0" i="1" u="none" strike="noStrike">
                        <a:latin typeface="Arial"/>
                      </a:endParaRPr>
                    </a:p>
                  </a:txBody>
                  <a:tcPr marL="3659" marR="3659" marT="36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5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3:00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President's Mtg    </a:t>
                      </a:r>
                      <a:r>
                        <a:rPr lang="en-US" sz="1100" b="0" i="0" u="none" strike="noStrike">
                          <a:latin typeface="Arial"/>
                        </a:rPr>
                        <a:t>3:30p - 5:30p         </a:t>
                      </a:r>
                      <a:r>
                        <a:rPr lang="en-US" sz="1100" b="1" i="0" u="none" strike="noStrike">
                          <a:latin typeface="Arial"/>
                        </a:rPr>
                        <a:t>          </a:t>
                      </a:r>
                      <a:r>
                        <a:rPr lang="en-US" sz="1100" b="1" i="1" u="none" strike="noStrike">
                          <a:latin typeface="Arial"/>
                        </a:rPr>
                        <a:t> </a:t>
                      </a:r>
                      <a:r>
                        <a:rPr lang="en-US" sz="1100" b="0" i="1" u="none" strike="noStrike">
                          <a:latin typeface="Arial"/>
                        </a:rPr>
                        <a:t>Location:</a:t>
                      </a:r>
                      <a:r>
                        <a:rPr lang="en-US" sz="1100" b="0" i="0" u="none" strike="noStrike">
                          <a:latin typeface="Arial"/>
                        </a:rPr>
                        <a:t>  Fairways Boardroom</a:t>
                      </a:r>
                      <a:endParaRPr lang="en-US" sz="1100" b="1" i="0" u="none" strike="noStrike">
                        <a:latin typeface="Arial"/>
                      </a:endParaRP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3:00 PM - 4:00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Registration Opens (2 people Needed)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4:00 PM - 4:30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Chapter Pulse Check (Recap, address any issues)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6:45 PM - 7:45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Logistics People - Elevator, Hall, Outside Venue (3 people Needed)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7:00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Chapter Members Greet Guest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latin typeface="Arial"/>
                      </a:endParaRP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83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Attire: Made-to-Measure blue mini check sport coat with cream color trousers and navy crew neck Robert </a:t>
                      </a:r>
                      <a:r>
                        <a:rPr lang="en-US" sz="1050" b="1" i="0" u="none" strike="noStrike" dirty="0" err="1">
                          <a:solidFill>
                            <a:srgbClr val="00B050"/>
                          </a:solidFill>
                          <a:latin typeface="Arial"/>
                        </a:rPr>
                        <a:t>Barakett</a:t>
                      </a:r>
                      <a:r>
                        <a:rPr lang="en-US" sz="105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 T-shirt, brown/tan shoes and brown/tan belt.</a:t>
                      </a:r>
                    </a:p>
                  </a:txBody>
                  <a:tcPr marL="3659" marR="3659" marT="36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7:30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EVENING FUNCTION            Theme: "Macau Casino Night" 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5867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Location:  Palazzo Foyer &amp; Ballroom</a:t>
                      </a:r>
                    </a:p>
                  </a:txBody>
                  <a:tcPr marL="65867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145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   Dinner/Dance/Awards/BG Chapter Intro 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8:00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Speakers - Mike &amp; Marcellous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Introduce President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New President Introductions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Past President and New Guardsmen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11:00 PM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Late Night Reception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59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</a:tr>
              <a:tr h="150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1:30 AM</a:t>
                      </a:r>
                    </a:p>
                  </a:txBody>
                  <a:tcPr marL="3659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latin typeface="Arial"/>
                        </a:rPr>
                        <a:t>Location: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   Mediterranean Salons 1-3</a:t>
                      </a:r>
                      <a:endParaRPr lang="en-US" sz="1100" b="0" i="1" u="none" strike="noStrike" dirty="0">
                        <a:latin typeface="Arial"/>
                      </a:endParaRPr>
                    </a:p>
                  </a:txBody>
                  <a:tcPr marL="65867" marR="3659" marT="3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5867" marR="3659" marT="3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“License to Party” - Saturday, November 18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762000"/>
          <a:ext cx="8686800" cy="5257802"/>
        </p:xfrm>
        <a:graphic>
          <a:graphicData uri="http://schemas.openxmlformats.org/drawingml/2006/table">
            <a:tbl>
              <a:tblPr/>
              <a:tblGrid>
                <a:gridCol w="1903069"/>
                <a:gridCol w="1229876"/>
                <a:gridCol w="3132945"/>
                <a:gridCol w="2420910"/>
              </a:tblGrid>
              <a:tr h="318491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Attire: Black Nordstrom Polo shirt w/Guardsmen LOGO with your own khaki trousers or shorts, shoes of your choosing.</a:t>
                      </a:r>
                    </a:p>
                  </a:txBody>
                  <a:tcPr marL="4993" marR="4993" marT="49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7:30 AM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Day Captain (Craig - Prep Session)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8:00 AM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Nat'l Meeting Breakfast   </a:t>
                      </a:r>
                      <a:r>
                        <a:rPr lang="en-US" sz="1200" b="0" i="0" u="none" strike="noStrike">
                          <a:latin typeface="Arial"/>
                        </a:rPr>
                        <a:t>8a-10a    </a:t>
                      </a:r>
                      <a:r>
                        <a:rPr lang="en-US" sz="1200" b="1" i="0" u="none" strike="noStrike">
                          <a:latin typeface="Arial"/>
                        </a:rPr>
                        <a:t>         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latin typeface="Arial"/>
                        </a:rPr>
                        <a:t> Location:  Mediterranean Salons 1-3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9:00 AM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Nat'l Meeting </a:t>
                      </a:r>
                      <a:r>
                        <a:rPr lang="en-US" sz="1200" b="0" i="0" u="none" strike="noStrike">
                          <a:latin typeface="Arial"/>
                        </a:rPr>
                        <a:t>9a-11a</a:t>
                      </a:r>
                      <a:endParaRPr lang="en-US" sz="1200" b="1" i="0" u="none" strike="noStrike">
                        <a:latin typeface="Arial"/>
                      </a:endParaRP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10:00 AM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latin typeface="Arial"/>
                        </a:rPr>
                        <a:t>Location:   Mediterranean Salons 1-3</a:t>
                      </a:r>
                    </a:p>
                  </a:txBody>
                  <a:tcPr marL="89867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Ladies Event </a:t>
                      </a:r>
                      <a:r>
                        <a:rPr lang="en-US" sz="1200" b="0" i="0" u="none" strike="noStrike">
                          <a:latin typeface="Arial"/>
                        </a:rPr>
                        <a:t>10a - 12:30p</a:t>
                      </a:r>
                      <a:endParaRPr lang="en-US" sz="1200" b="1" i="0" u="none" strike="noStrike">
                        <a:latin typeface="Arial"/>
                      </a:endParaRP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11:00 AM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Ride &amp; Drive (11a - 1p)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latin typeface="Arial"/>
                        </a:rPr>
                        <a:t>Location: Segura 1-6</a:t>
                      </a:r>
                    </a:p>
                  </a:txBody>
                  <a:tcPr marL="89867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95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12:00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1" u="none" strike="noStrike" dirty="0">
                        <a:latin typeface="Arial"/>
                      </a:endParaRPr>
                    </a:p>
                  </a:txBody>
                  <a:tcPr marL="89867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latin typeface="Arial"/>
                        </a:rPr>
                        <a:t>Location:  Hotel Valet</a:t>
                      </a:r>
                    </a:p>
                  </a:txBody>
                  <a:tcPr marL="89867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latin typeface="Arial"/>
                        </a:rPr>
                        <a:t>&amp; Citrus Garden</a:t>
                      </a:r>
                    </a:p>
                  </a:txBody>
                  <a:tcPr marL="89867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1" u="none" strike="noStrike" dirty="0">
                        <a:latin typeface="Arial"/>
                      </a:endParaRPr>
                    </a:p>
                  </a:txBody>
                  <a:tcPr marL="89867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89867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1:00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Luncheon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Arial"/>
                        </a:rPr>
                        <a:t>Location:  Valencia Terrace (weather: Palazzo Salon A-D)</a:t>
                      </a:r>
                    </a:p>
                  </a:txBody>
                  <a:tcPr marL="89867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3:00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79735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4:00 PM - 4:30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Chapter Pulse Check (Recap, address any issues)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87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Attire: Made-to-Measure  navy tuxedo, your own tuxedo shirt, tie, bow tie , cuff links, studs,  shoes, etc.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6:45 PM - 7:15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Logistics People - Elevator, Hall, Outside Venue (3 people Needed)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7:00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Chapter Members Greet Guest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4993" marR="4993" marT="49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4993" marR="4993" marT="49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7:30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EVENING FUNCTION                 Theme:  "London Calling"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Dinner/Dance/New Organization Members 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Arial"/>
                        </a:rPr>
                        <a:t>Location: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 Palazzo Foyer &amp; Ballroom</a:t>
                      </a:r>
                      <a:endParaRPr lang="en-US" sz="1200" b="0" i="1" u="none" strike="noStrike" dirty="0">
                        <a:latin typeface="Arial"/>
                      </a:endParaRPr>
                    </a:p>
                  </a:txBody>
                  <a:tcPr marL="89867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8:30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Introduction of Chapter Members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11:00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11:00 PM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Late Night Reception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</a:tr>
              <a:tr h="188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1:30 AM</a:t>
                      </a:r>
                    </a:p>
                  </a:txBody>
                  <a:tcPr marL="4993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Arial"/>
                        </a:rPr>
                        <a:t>Location: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  Mediterranean Salons 1-3</a:t>
                      </a:r>
                      <a:endParaRPr lang="en-US" sz="1200" b="0" i="1" u="none" strike="noStrike" dirty="0">
                        <a:latin typeface="Arial"/>
                      </a:endParaRPr>
                    </a:p>
                  </a:txBody>
                  <a:tcPr marL="89867" marR="4993" marT="49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993" marR="4993" marT="49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“License to Party” - Sunday, November 19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43000"/>
          <a:ext cx="8610599" cy="1828801"/>
        </p:xfrm>
        <a:graphic>
          <a:graphicData uri="http://schemas.openxmlformats.org/drawingml/2006/table">
            <a:tbl>
              <a:tblPr/>
              <a:tblGrid>
                <a:gridCol w="1886375"/>
                <a:gridCol w="1219087"/>
                <a:gridCol w="3105462"/>
                <a:gridCol w="2399675"/>
              </a:tblGrid>
              <a:tr h="441403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Attire: Gray Nordstrom Polo shirt w/Guardsmen LOGO with your own khaki trousers or shorts, shoes of your choosing.</a:t>
                      </a:r>
                    </a:p>
                  </a:txBody>
                  <a:tcPr marL="6036" marR="6036" marT="60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036" marR="6036" marT="6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036" marR="6036" marT="6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36" marR="6036" marT="603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8:00 AM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Breakfast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36" marR="6036" marT="603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28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latin typeface="Arial"/>
                        </a:rPr>
                        <a:t>Location:  Citron Restaurant &amp; Monterey Room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36" marR="6036" marT="603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27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11:00 AM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36" marR="6036" marT="6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36" marR="6036" marT="603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8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11:00 AM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100" b="1" i="1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036" marR="6036" marT="603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3505200"/>
            <a:ext cx="5291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“Mission Accomplished!!!!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“License to Party”</a:t>
            </a:r>
            <a:br>
              <a:rPr lang="en-US" sz="3100" dirty="0" smtClean="0"/>
            </a:br>
            <a:r>
              <a:rPr lang="en-US" sz="3100" dirty="0" smtClean="0"/>
              <a:t> Ride and Drive – Thank You Tom &amp; Joyce!!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Picture 6" descr="Hura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143000"/>
            <a:ext cx="3733800" cy="2797478"/>
          </a:xfrm>
          <a:prstGeom prst="rect">
            <a:avLst/>
          </a:prstGeom>
        </p:spPr>
      </p:pic>
      <p:pic>
        <p:nvPicPr>
          <p:cNvPr id="8" name="Picture 7" descr="Rolls Roy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219200"/>
            <a:ext cx="3505200" cy="2628900"/>
          </a:xfrm>
          <a:prstGeom prst="rect">
            <a:avLst/>
          </a:prstGeom>
        </p:spPr>
      </p:pic>
      <p:pic>
        <p:nvPicPr>
          <p:cNvPr id="9" name="Picture 8" descr="McClar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4051007"/>
            <a:ext cx="3746500" cy="2806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“License to Party” – Committee Report Out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838200"/>
            <a:ext cx="7772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Registration (Jeff &amp; </a:t>
            </a:r>
            <a:r>
              <a:rPr lang="en-US" sz="2800" dirty="0" err="1" smtClean="0"/>
              <a:t>Crissy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Attire (Rick)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Web &amp; Mobile Application (Edwin)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Day Captains (Marcellous)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Budget (Bryant)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Signage	(JP)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Golf &amp; Tennis (Dwight, James, Zed)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Ladies Event (Mya)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3149</TotalTime>
  <Words>905</Words>
  <Application>Microsoft Office PowerPoint</Application>
  <PresentationFormat>On-screen Show (4:3)</PresentationFormat>
  <Paragraphs>257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Baltimore G-Men Weekend “License to Party”</vt:lpstr>
      <vt:lpstr> “License to Party”  Wednesday, November 15th   </vt:lpstr>
      <vt:lpstr> “License to Party”  Thursday, November 16th   </vt:lpstr>
      <vt:lpstr>“License to Party” - Friday, November 17th   </vt:lpstr>
      <vt:lpstr>“License to Party” - Saturday, November 18th   </vt:lpstr>
      <vt:lpstr>“License to Party” - Sunday, November 19th   </vt:lpstr>
      <vt:lpstr> “License to Party”  Ride and Drive – Thank You Tom &amp; Joyce!! </vt:lpstr>
      <vt:lpstr>“License to Party” – Committee Report Out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Baltimore 2017 Guardsmen Weekend</dc:title>
  <dc:creator>MF11130</dc:creator>
  <cp:lastModifiedBy>Franze, Edwin</cp:lastModifiedBy>
  <cp:revision>55</cp:revision>
  <dcterms:created xsi:type="dcterms:W3CDTF">2016-09-16T01:43:19Z</dcterms:created>
  <dcterms:modified xsi:type="dcterms:W3CDTF">2017-11-13T22:23:48Z</dcterms:modified>
</cp:coreProperties>
</file>