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5"/>
  </p:sldMasterIdLst>
  <p:notesMasterIdLst>
    <p:notesMasterId r:id="rId8"/>
  </p:notesMasterIdLst>
  <p:sldIdLst>
    <p:sldId id="279" r:id="rId6"/>
    <p:sldId id="287" r:id="rId7"/>
  </p:sldIdLst>
  <p:sldSz cx="7772400" cy="10058400"/>
  <p:notesSz cx="7010400" cy="9296400"/>
  <p:embeddedFontLst>
    <p:embeddedFont>
      <p:font typeface="Proxima Nova Lt" panose="02000506030000020004" charset="0"/>
      <p:regular r:id="rId9"/>
      <p:bold r:id="rId10"/>
      <p:italic r:id="rId11"/>
      <p:boldItalic r:id="rId12"/>
    </p:embeddedFont>
    <p:embeddedFont>
      <p:font typeface="Segoe UI" panose="020B0502040204020203" pitchFamily="34" charset="0"/>
      <p:regular r:id="rId13"/>
      <p:bold r:id="rId14"/>
      <p:italic r:id="rId15"/>
      <p:boldItalic r:id="rId16"/>
    </p:embeddedFont>
    <p:embeddedFont>
      <p:font typeface="Segoe UI Semilight" panose="020B0402040204020203" pitchFamily="34" charset="0"/>
      <p:regular r:id="rId17"/>
      <p:italic r:id="rId18"/>
    </p:embeddedFont>
  </p:embeddedFontLst>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3" pos="2448" userDrawn="1">
          <p15:clr>
            <a:srgbClr val="A4A3A4"/>
          </p15:clr>
        </p15:guide>
        <p15:guide id="4" orient="horz" pos="3168" userDrawn="1">
          <p15:clr>
            <a:srgbClr val="A4A3A4"/>
          </p15:clr>
        </p15:guide>
        <p15:guide id="5" orient="horz" pos="1769" userDrawn="1">
          <p15:clr>
            <a:srgbClr val="FDE53C"/>
          </p15:clr>
        </p15:guide>
        <p15:guide id="6" orient="horz" pos="766" userDrawn="1">
          <p15:clr>
            <a:srgbClr val="FBAE40"/>
          </p15:clr>
        </p15:guide>
        <p15:guide id="7" orient="horz" pos="211" userDrawn="1">
          <p15:clr>
            <a:srgbClr val="FDE53C"/>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Lavoie" initials="CL" lastIdx="5" clrIdx="0">
    <p:extLst>
      <p:ext uri="{19B8F6BF-5375-455C-9EA6-DF929625EA0E}">
        <p15:presenceInfo xmlns:p15="http://schemas.microsoft.com/office/powerpoint/2012/main" userId="Cindy Lavoie" providerId="None"/>
      </p:ext>
    </p:extLst>
  </p:cmAuthor>
  <p:cmAuthor id="2" name="Heather Lilly Wikene" initials="HLW" lastIdx="2" clrIdx="1">
    <p:extLst>
      <p:ext uri="{19B8F6BF-5375-455C-9EA6-DF929625EA0E}">
        <p15:presenceInfo xmlns:p15="http://schemas.microsoft.com/office/powerpoint/2012/main" userId="Heather Lilly Wikene" providerId="None"/>
      </p:ext>
    </p:extLst>
  </p:cmAuthor>
  <p:cmAuthor id="3" name="Amy Duchene" initials="ADD" lastIdx="9" clrIdx="2">
    <p:extLst>
      <p:ext uri="{19B8F6BF-5375-455C-9EA6-DF929625EA0E}">
        <p15:presenceInfo xmlns:p15="http://schemas.microsoft.com/office/powerpoint/2012/main" userId="Amy Duchene" providerId="None"/>
      </p:ext>
    </p:extLst>
  </p:cmAuthor>
  <p:cmAuthor id="4" name="Heather Wikene" initials="HW" lastIdx="10" clrIdx="3">
    <p:extLst>
      <p:ext uri="{19B8F6BF-5375-455C-9EA6-DF929625EA0E}">
        <p15:presenceInfo xmlns:p15="http://schemas.microsoft.com/office/powerpoint/2012/main" userId="398c0ecd6c5dc2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40D39-1C52-4A69-AAFB-B897EA898B87}" v="21" dt="2024-10-16T00:41:19.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04" autoAdjust="0"/>
    <p:restoredTop sz="94103" autoAdjust="0"/>
  </p:normalViewPr>
  <p:slideViewPr>
    <p:cSldViewPr snapToGrid="0">
      <p:cViewPr varScale="1">
        <p:scale>
          <a:sx n="111" d="100"/>
          <a:sy n="111" d="100"/>
        </p:scale>
        <p:origin x="3760" y="92"/>
      </p:cViewPr>
      <p:guideLst>
        <p:guide pos="2448"/>
        <p:guide orient="horz" pos="3168"/>
        <p:guide orient="horz" pos="1769"/>
        <p:guide orient="horz" pos="766"/>
        <p:guide orient="horz" pos="211"/>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font" Target="fonts/font4.fntdata"/><Relationship Id="rId17" Type="http://schemas.openxmlformats.org/officeDocument/2006/relationships/font" Target="fonts/font9.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3.fntdata"/><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ry Leishman" userId="f396e51940f691b4" providerId="LiveId" clId="{1ED40D39-1C52-4A69-AAFB-B897EA898B87}"/>
    <pc:docChg chg="undo custSel modSld">
      <pc:chgData name="Jerry Leishman" userId="f396e51940f691b4" providerId="LiveId" clId="{1ED40D39-1C52-4A69-AAFB-B897EA898B87}" dt="2024-10-16T00:43:51.039" v="2198" actId="20577"/>
      <pc:docMkLst>
        <pc:docMk/>
      </pc:docMkLst>
      <pc:sldChg chg="addSp delSp modSp mod">
        <pc:chgData name="Jerry Leishman" userId="f396e51940f691b4" providerId="LiveId" clId="{1ED40D39-1C52-4A69-AAFB-B897EA898B87}" dt="2024-10-16T00:43:51.039" v="2198" actId="20577"/>
        <pc:sldMkLst>
          <pc:docMk/>
          <pc:sldMk cId="90230350" sldId="279"/>
        </pc:sldMkLst>
        <pc:spChg chg="del mod">
          <ac:chgData name="Jerry Leishman" userId="f396e51940f691b4" providerId="LiveId" clId="{1ED40D39-1C52-4A69-AAFB-B897EA898B87}" dt="2024-10-16T00:09:46.429" v="741" actId="478"/>
          <ac:spMkLst>
            <pc:docMk/>
            <pc:sldMk cId="90230350" sldId="279"/>
            <ac:spMk id="7" creationId="{00000000-0000-0000-0000-000000000000}"/>
          </ac:spMkLst>
        </pc:spChg>
        <pc:spChg chg="mod">
          <ac:chgData name="Jerry Leishman" userId="f396e51940f691b4" providerId="LiveId" clId="{1ED40D39-1C52-4A69-AAFB-B897EA898B87}" dt="2024-10-16T00:33:48.842" v="1996" actId="1076"/>
          <ac:spMkLst>
            <pc:docMk/>
            <pc:sldMk cId="90230350" sldId="279"/>
            <ac:spMk id="8" creationId="{00000000-0000-0000-0000-000000000000}"/>
          </ac:spMkLst>
        </pc:spChg>
        <pc:spChg chg="add del">
          <ac:chgData name="Jerry Leishman" userId="f396e51940f691b4" providerId="LiveId" clId="{1ED40D39-1C52-4A69-AAFB-B897EA898B87}" dt="2024-10-16T00:04:24.944" v="578" actId="22"/>
          <ac:spMkLst>
            <pc:docMk/>
            <pc:sldMk cId="90230350" sldId="279"/>
            <ac:spMk id="9" creationId="{3731B781-7448-6902-B717-7F1F28EEDCDB}"/>
          </ac:spMkLst>
        </pc:spChg>
        <pc:spChg chg="add mod">
          <ac:chgData name="Jerry Leishman" userId="f396e51940f691b4" providerId="LiveId" clId="{1ED40D39-1C52-4A69-AAFB-B897EA898B87}" dt="2024-10-16T00:42:03.472" v="2161" actId="1076"/>
          <ac:spMkLst>
            <pc:docMk/>
            <pc:sldMk cId="90230350" sldId="279"/>
            <ac:spMk id="11" creationId="{28ED6F1A-1AE2-2E1E-2F12-C519EADF542D}"/>
          </ac:spMkLst>
        </pc:spChg>
        <pc:spChg chg="add del mod">
          <ac:chgData name="Jerry Leishman" userId="f396e51940f691b4" providerId="LiveId" clId="{1ED40D39-1C52-4A69-AAFB-B897EA898B87}" dt="2024-10-16T00:10:15.328" v="742" actId="478"/>
          <ac:spMkLst>
            <pc:docMk/>
            <pc:sldMk cId="90230350" sldId="279"/>
            <ac:spMk id="13" creationId="{979DBC30-462A-1DA1-FE3A-6E77FAD07854}"/>
          </ac:spMkLst>
        </pc:spChg>
        <pc:spChg chg="add mod">
          <ac:chgData name="Jerry Leishman" userId="f396e51940f691b4" providerId="LiveId" clId="{1ED40D39-1C52-4A69-AAFB-B897EA898B87}" dt="2024-10-16T00:43:51.039" v="2198" actId="20577"/>
          <ac:spMkLst>
            <pc:docMk/>
            <pc:sldMk cId="90230350" sldId="279"/>
            <ac:spMk id="15" creationId="{0FC4F7ED-AA52-F55C-7B4E-7F4DE4FD1A76}"/>
          </ac:spMkLst>
        </pc:spChg>
        <pc:spChg chg="del mod">
          <ac:chgData name="Jerry Leishman" userId="f396e51940f691b4" providerId="LiveId" clId="{1ED40D39-1C52-4A69-AAFB-B897EA898B87}" dt="2024-10-16T00:09:23.972" v="737" actId="478"/>
          <ac:spMkLst>
            <pc:docMk/>
            <pc:sldMk cId="90230350" sldId="279"/>
            <ac:spMk id="17" creationId="{06233A26-CD37-B978-47B0-C1CA986A6265}"/>
          </ac:spMkLst>
        </pc:spChg>
        <pc:spChg chg="add mod">
          <ac:chgData name="Jerry Leishman" userId="f396e51940f691b4" providerId="LiveId" clId="{1ED40D39-1C52-4A69-AAFB-B897EA898B87}" dt="2024-10-16T00:42:09.636" v="2163" actId="1076"/>
          <ac:spMkLst>
            <pc:docMk/>
            <pc:sldMk cId="90230350" sldId="279"/>
            <ac:spMk id="23" creationId="{308B8A94-0F1A-BE82-84DA-258E5DFE5DED}"/>
          </ac:spMkLst>
        </pc:spChg>
        <pc:spChg chg="del mod">
          <ac:chgData name="Jerry Leishman" userId="f396e51940f691b4" providerId="LiveId" clId="{1ED40D39-1C52-4A69-AAFB-B897EA898B87}" dt="2024-10-16T00:06:48.436" v="598"/>
          <ac:spMkLst>
            <pc:docMk/>
            <pc:sldMk cId="90230350" sldId="279"/>
            <ac:spMk id="27" creationId="{00000000-0000-0000-0000-000000000000}"/>
          </ac:spMkLst>
        </pc:spChg>
        <pc:spChg chg="add mod">
          <ac:chgData name="Jerry Leishman" userId="f396e51940f691b4" providerId="LiveId" clId="{1ED40D39-1C52-4A69-AAFB-B897EA898B87}" dt="2024-10-16T00:42:09.636" v="2163" actId="1076"/>
          <ac:spMkLst>
            <pc:docMk/>
            <pc:sldMk cId="90230350" sldId="279"/>
            <ac:spMk id="31" creationId="{C653C370-0497-A8FE-FD7E-59D50378773C}"/>
          </ac:spMkLst>
        </pc:spChg>
        <pc:spChg chg="add mod">
          <ac:chgData name="Jerry Leishman" userId="f396e51940f691b4" providerId="LiveId" clId="{1ED40D39-1C52-4A69-AAFB-B897EA898B87}" dt="2024-10-16T00:42:33.236" v="2166" actId="1076"/>
          <ac:spMkLst>
            <pc:docMk/>
            <pc:sldMk cId="90230350" sldId="279"/>
            <ac:spMk id="32" creationId="{F527975D-DA7C-A2D6-2A7D-1811059D0FEF}"/>
          </ac:spMkLst>
        </pc:spChg>
        <pc:spChg chg="add mod">
          <ac:chgData name="Jerry Leishman" userId="f396e51940f691b4" providerId="LiveId" clId="{1ED40D39-1C52-4A69-AAFB-B897EA898B87}" dt="2024-10-16T00:42:39.402" v="2168" actId="1076"/>
          <ac:spMkLst>
            <pc:docMk/>
            <pc:sldMk cId="90230350" sldId="279"/>
            <ac:spMk id="33" creationId="{C987211E-AA22-31BE-DF44-FCD3FE3E9221}"/>
          </ac:spMkLst>
        </pc:spChg>
        <pc:spChg chg="add mod">
          <ac:chgData name="Jerry Leishman" userId="f396e51940f691b4" providerId="LiveId" clId="{1ED40D39-1C52-4A69-AAFB-B897EA898B87}" dt="2024-10-16T00:42:47.572" v="2170" actId="1076"/>
          <ac:spMkLst>
            <pc:docMk/>
            <pc:sldMk cId="90230350" sldId="279"/>
            <ac:spMk id="34" creationId="{C0D86077-5169-C599-7509-13E838B56A8E}"/>
          </ac:spMkLst>
        </pc:spChg>
        <pc:spChg chg="add mod">
          <ac:chgData name="Jerry Leishman" userId="f396e51940f691b4" providerId="LiveId" clId="{1ED40D39-1C52-4A69-AAFB-B897EA898B87}" dt="2024-10-16T00:42:50.643" v="2171" actId="1076"/>
          <ac:spMkLst>
            <pc:docMk/>
            <pc:sldMk cId="90230350" sldId="279"/>
            <ac:spMk id="35" creationId="{46B0DED3-E4DD-B5FA-0093-47E8D5AC0923}"/>
          </ac:spMkLst>
        </pc:spChg>
        <pc:spChg chg="add mod">
          <ac:chgData name="Jerry Leishman" userId="f396e51940f691b4" providerId="LiveId" clId="{1ED40D39-1C52-4A69-AAFB-B897EA898B87}" dt="2024-10-16T00:42:25.425" v="2165" actId="207"/>
          <ac:spMkLst>
            <pc:docMk/>
            <pc:sldMk cId="90230350" sldId="279"/>
            <ac:spMk id="36" creationId="{DD5ADEC0-CF3F-4ECB-47A9-AC9EA4251791}"/>
          </ac:spMkLst>
        </pc:spChg>
        <pc:spChg chg="add mod">
          <ac:chgData name="Jerry Leishman" userId="f396e51940f691b4" providerId="LiveId" clId="{1ED40D39-1C52-4A69-AAFB-B897EA898B87}" dt="2024-10-16T00:42:20.493" v="2164" actId="113"/>
          <ac:spMkLst>
            <pc:docMk/>
            <pc:sldMk cId="90230350" sldId="279"/>
            <ac:spMk id="37" creationId="{429EE27F-FD50-7F8D-A4AF-297D8BCB88F1}"/>
          </ac:spMkLst>
        </pc:spChg>
        <pc:spChg chg="add mod">
          <ac:chgData name="Jerry Leishman" userId="f396e51940f691b4" providerId="LiveId" clId="{1ED40D39-1C52-4A69-AAFB-B897EA898B87}" dt="2024-10-16T00:43:09.830" v="2174" actId="113"/>
          <ac:spMkLst>
            <pc:docMk/>
            <pc:sldMk cId="90230350" sldId="279"/>
            <ac:spMk id="38" creationId="{E31202E1-F2EC-C835-4CA3-F82FDAE96F90}"/>
          </ac:spMkLst>
        </pc:spChg>
        <pc:spChg chg="add mod">
          <ac:chgData name="Jerry Leishman" userId="f396e51940f691b4" providerId="LiveId" clId="{1ED40D39-1C52-4A69-AAFB-B897EA898B87}" dt="2024-10-16T00:43:09.830" v="2174" actId="113"/>
          <ac:spMkLst>
            <pc:docMk/>
            <pc:sldMk cId="90230350" sldId="279"/>
            <ac:spMk id="39" creationId="{642A4F9C-EBBD-9205-2F04-1B8A5912F8B7}"/>
          </ac:spMkLst>
        </pc:spChg>
        <pc:spChg chg="add mod">
          <ac:chgData name="Jerry Leishman" userId="f396e51940f691b4" providerId="LiveId" clId="{1ED40D39-1C52-4A69-AAFB-B897EA898B87}" dt="2024-10-16T00:43:09.830" v="2174" actId="113"/>
          <ac:spMkLst>
            <pc:docMk/>
            <pc:sldMk cId="90230350" sldId="279"/>
            <ac:spMk id="40" creationId="{535D6886-27F5-0F1B-27F1-E6186A0E19CC}"/>
          </ac:spMkLst>
        </pc:spChg>
        <pc:spChg chg="add mod ord">
          <ac:chgData name="Jerry Leishman" userId="f396e51940f691b4" providerId="LiveId" clId="{1ED40D39-1C52-4A69-AAFB-B897EA898B87}" dt="2024-10-16T00:42:42.497" v="2169" actId="1076"/>
          <ac:spMkLst>
            <pc:docMk/>
            <pc:sldMk cId="90230350" sldId="279"/>
            <ac:spMk id="41" creationId="{41D07A0E-71B1-D14C-00FA-9A83AFB63FB1}"/>
          </ac:spMkLst>
        </pc:spChg>
        <pc:spChg chg="add mod">
          <ac:chgData name="Jerry Leishman" userId="f396e51940f691b4" providerId="LiveId" clId="{1ED40D39-1C52-4A69-AAFB-B897EA898B87}" dt="2024-10-16T00:42:09.636" v="2163" actId="1076"/>
          <ac:spMkLst>
            <pc:docMk/>
            <pc:sldMk cId="90230350" sldId="279"/>
            <ac:spMk id="42" creationId="{E8A946BB-6716-AA9A-EFB2-51829C1318B7}"/>
          </ac:spMkLst>
        </pc:spChg>
        <pc:spChg chg="mod">
          <ac:chgData name="Jerry Leishman" userId="f396e51940f691b4" providerId="LiveId" clId="{1ED40D39-1C52-4A69-AAFB-B897EA898B87}" dt="2024-10-16T00:32:17.636" v="1989" actId="20577"/>
          <ac:spMkLst>
            <pc:docMk/>
            <pc:sldMk cId="90230350" sldId="279"/>
            <ac:spMk id="57" creationId="{CE7CB2F8-A787-4A21-ADBA-1598C16D7468}"/>
          </ac:spMkLst>
        </pc:spChg>
        <pc:picChg chg="add mod">
          <ac:chgData name="Jerry Leishman" userId="f396e51940f691b4" providerId="LiveId" clId="{1ED40D39-1C52-4A69-AAFB-B897EA898B87}" dt="2024-10-16T00:14:04.276" v="927" actId="1076"/>
          <ac:picMkLst>
            <pc:docMk/>
            <pc:sldMk cId="90230350" sldId="279"/>
            <ac:picMk id="2" creationId="{D789AFAD-465B-BEB9-4A59-ABEF7D90DF70}"/>
          </ac:picMkLst>
        </pc:picChg>
        <pc:picChg chg="add mod">
          <ac:chgData name="Jerry Leishman" userId="f396e51940f691b4" providerId="LiveId" clId="{1ED40D39-1C52-4A69-AAFB-B897EA898B87}" dt="2024-10-16T00:42:05.247" v="2162" actId="1076"/>
          <ac:picMkLst>
            <pc:docMk/>
            <pc:sldMk cId="90230350" sldId="279"/>
            <ac:picMk id="3" creationId="{8F8D8CFF-EBEA-AA7D-F2D0-4412FDF3AA01}"/>
          </ac:picMkLst>
        </pc:picChg>
        <pc:picChg chg="del">
          <ac:chgData name="Jerry Leishman" userId="f396e51940f691b4" providerId="LiveId" clId="{1ED40D39-1C52-4A69-AAFB-B897EA898B87}" dt="2024-10-16T00:06:58.664" v="602" actId="478"/>
          <ac:picMkLst>
            <pc:docMk/>
            <pc:sldMk cId="90230350" sldId="279"/>
            <ac:picMk id="6" creationId="{5B29D55A-1A04-4A97-A4A5-F5ADE43755A0}"/>
          </ac:picMkLst>
        </pc:picChg>
        <pc:picChg chg="del">
          <ac:chgData name="Jerry Leishman" userId="f396e51940f691b4" providerId="LiveId" clId="{1ED40D39-1C52-4A69-AAFB-B897EA898B87}" dt="2024-10-16T00:03:45.980" v="572" actId="478"/>
          <ac:picMkLst>
            <pc:docMk/>
            <pc:sldMk cId="90230350" sldId="279"/>
            <ac:picMk id="18" creationId="{14D2ACFF-93C5-40B7-2422-AAA104A400E7}"/>
          </ac:picMkLst>
        </pc:picChg>
        <pc:picChg chg="del">
          <ac:chgData name="Jerry Leishman" userId="f396e51940f691b4" providerId="LiveId" clId="{1ED40D39-1C52-4A69-AAFB-B897EA898B87}" dt="2024-10-15T23:45:35.687" v="0" actId="478"/>
          <ac:picMkLst>
            <pc:docMk/>
            <pc:sldMk cId="90230350" sldId="279"/>
            <ac:picMk id="1026" creationId="{7B1AB662-039D-9431-230B-02BDC65D5731}"/>
          </ac:picMkLst>
        </pc:picChg>
        <pc:cxnChg chg="add mod">
          <ac:chgData name="Jerry Leishman" userId="f396e51940f691b4" providerId="LiveId" clId="{1ED40D39-1C52-4A69-AAFB-B897EA898B87}" dt="2024-10-16T00:42:09.636" v="2163" actId="1076"/>
          <ac:cxnSpMkLst>
            <pc:docMk/>
            <pc:sldMk cId="90230350" sldId="279"/>
            <ac:cxnSpMk id="19" creationId="{1831B200-A107-7658-917C-C22789085FE3}"/>
          </ac:cxnSpMkLst>
        </pc:cxnChg>
        <pc:cxnChg chg="add mod">
          <ac:chgData name="Jerry Leishman" userId="f396e51940f691b4" providerId="LiveId" clId="{1ED40D39-1C52-4A69-AAFB-B897EA898B87}" dt="2024-10-16T00:42:09.636" v="2163" actId="1076"/>
          <ac:cxnSpMkLst>
            <pc:docMk/>
            <pc:sldMk cId="90230350" sldId="279"/>
            <ac:cxnSpMk id="21" creationId="{07AC86E0-9651-1D27-6104-A658E9276F84}"/>
          </ac:cxnSpMkLst>
        </pc:cxnChg>
        <pc:cxnChg chg="add mod">
          <ac:chgData name="Jerry Leishman" userId="f396e51940f691b4" providerId="LiveId" clId="{1ED40D39-1C52-4A69-AAFB-B897EA898B87}" dt="2024-10-16T00:42:09.636" v="2163" actId="1076"/>
          <ac:cxnSpMkLst>
            <pc:docMk/>
            <pc:sldMk cId="90230350" sldId="279"/>
            <ac:cxnSpMk id="24" creationId="{D4BFCF68-D514-51EA-2AF6-0DE0CF34B475}"/>
          </ac:cxnSpMkLst>
        </pc:cxnChg>
        <pc:cxnChg chg="add del mod">
          <ac:chgData name="Jerry Leishman" userId="f396e51940f691b4" providerId="LiveId" clId="{1ED40D39-1C52-4A69-AAFB-B897EA898B87}" dt="2024-10-16T00:37:32.459" v="2068" actId="478"/>
          <ac:cxnSpMkLst>
            <pc:docMk/>
            <pc:sldMk cId="90230350" sldId="279"/>
            <ac:cxnSpMk id="25" creationId="{DA057C04-955B-D127-6D1A-D73E7319CBF8}"/>
          </ac:cxnSpMkLst>
        </pc:cxnChg>
        <pc:cxnChg chg="add mod">
          <ac:chgData name="Jerry Leishman" userId="f396e51940f691b4" providerId="LiveId" clId="{1ED40D39-1C52-4A69-AAFB-B897EA898B87}" dt="2024-10-16T00:42:09.636" v="2163" actId="1076"/>
          <ac:cxnSpMkLst>
            <pc:docMk/>
            <pc:sldMk cId="90230350" sldId="279"/>
            <ac:cxnSpMk id="28" creationId="{93E37D30-94AF-0557-11CB-429FB27337A5}"/>
          </ac:cxnSpMkLst>
        </pc:cxnChg>
        <pc:cxnChg chg="add mod">
          <ac:chgData name="Jerry Leishman" userId="f396e51940f691b4" providerId="LiveId" clId="{1ED40D39-1C52-4A69-AAFB-B897EA898B87}" dt="2024-10-16T00:42:09.636" v="2163" actId="1076"/>
          <ac:cxnSpMkLst>
            <pc:docMk/>
            <pc:sldMk cId="90230350" sldId="279"/>
            <ac:cxnSpMk id="29" creationId="{7D3FDFD6-4074-AB92-F78F-7BEB673C33F8}"/>
          </ac:cxnSpMkLst>
        </pc:cxnChg>
        <pc:cxnChg chg="add mod">
          <ac:chgData name="Jerry Leishman" userId="f396e51940f691b4" providerId="LiveId" clId="{1ED40D39-1C52-4A69-AAFB-B897EA898B87}" dt="2024-10-16T00:42:09.636" v="2163" actId="1076"/>
          <ac:cxnSpMkLst>
            <pc:docMk/>
            <pc:sldMk cId="90230350" sldId="279"/>
            <ac:cxnSpMk id="30" creationId="{F54BFE15-05E2-7D5A-7C0B-C799124DBEE0}"/>
          </ac:cxnSpMkLst>
        </pc:cxnChg>
      </pc:sldChg>
      <pc:sldChg chg="modSp mod">
        <pc:chgData name="Jerry Leishman" userId="f396e51940f691b4" providerId="LiveId" clId="{1ED40D39-1C52-4A69-AAFB-B897EA898B87}" dt="2024-10-15T23:58:34.550" v="562" actId="20577"/>
        <pc:sldMkLst>
          <pc:docMk/>
          <pc:sldMk cId="1339890703" sldId="287"/>
        </pc:sldMkLst>
        <pc:spChg chg="mod">
          <ac:chgData name="Jerry Leishman" userId="f396e51940f691b4" providerId="LiveId" clId="{1ED40D39-1C52-4A69-AAFB-B897EA898B87}" dt="2024-10-15T23:46:41.474" v="63" actId="20577"/>
          <ac:spMkLst>
            <pc:docMk/>
            <pc:sldMk cId="1339890703" sldId="287"/>
            <ac:spMk id="9" creationId="{853A472D-F19D-48EF-8B1A-369A5DEAB023}"/>
          </ac:spMkLst>
        </pc:spChg>
        <pc:spChg chg="mod">
          <ac:chgData name="Jerry Leishman" userId="f396e51940f691b4" providerId="LiveId" clId="{1ED40D39-1C52-4A69-AAFB-B897EA898B87}" dt="2024-10-15T23:46:58.844" v="65" actId="20577"/>
          <ac:spMkLst>
            <pc:docMk/>
            <pc:sldMk cId="1339890703" sldId="287"/>
            <ac:spMk id="17" creationId="{9280FC20-4FD9-4806-9AE9-D00B9A113F41}"/>
          </ac:spMkLst>
        </pc:spChg>
        <pc:spChg chg="mod">
          <ac:chgData name="Jerry Leishman" userId="f396e51940f691b4" providerId="LiveId" clId="{1ED40D39-1C52-4A69-AAFB-B897EA898B87}" dt="2024-10-15T23:58:03.835" v="561" actId="20577"/>
          <ac:spMkLst>
            <pc:docMk/>
            <pc:sldMk cId="1339890703" sldId="287"/>
            <ac:spMk id="23" creationId="{72252C93-03EC-4450-8253-CB03424EF218}"/>
          </ac:spMkLst>
        </pc:spChg>
        <pc:spChg chg="mod">
          <ac:chgData name="Jerry Leishman" userId="f396e51940f691b4" providerId="LiveId" clId="{1ED40D39-1C52-4A69-AAFB-B897EA898B87}" dt="2024-10-15T23:58:34.550" v="562" actId="20577"/>
          <ac:spMkLst>
            <pc:docMk/>
            <pc:sldMk cId="1339890703" sldId="287"/>
            <ac:spMk id="30" creationId="{4799ACB9-EF02-4455-A7E0-7A41007EC1F8}"/>
          </ac:spMkLst>
        </pc:spChg>
        <pc:spChg chg="mod">
          <ac:chgData name="Jerry Leishman" userId="f396e51940f691b4" providerId="LiveId" clId="{1ED40D39-1C52-4A69-AAFB-B897EA898B87}" dt="2024-10-15T23:47:13.006" v="78" actId="20577"/>
          <ac:spMkLst>
            <pc:docMk/>
            <pc:sldMk cId="1339890703" sldId="287"/>
            <ac:spMk id="32" creationId="{97A58403-9C72-44E9-A932-CFB61A6C5221}"/>
          </ac:spMkLst>
        </pc:spChg>
        <pc:spChg chg="mod">
          <ac:chgData name="Jerry Leishman" userId="f396e51940f691b4" providerId="LiveId" clId="{1ED40D39-1C52-4A69-AAFB-B897EA898B87}" dt="2024-10-15T23:47:39.511" v="99" actId="20577"/>
          <ac:spMkLst>
            <pc:docMk/>
            <pc:sldMk cId="1339890703" sldId="287"/>
            <ac:spMk id="3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F35DDC-3939-42B6-AAC5-7BE65ACA3B5B}" type="datetimeFigureOut">
              <a:rPr lang="en-US" smtClean="0"/>
              <a:t>10/15/2024</a:t>
            </a:fld>
            <a:endParaRPr lang="en-US" dirty="0"/>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551C67-4276-46F6-B4D1-DFD1D29FA08C}" type="slidenum">
              <a:rPr lang="en-US" smtClean="0"/>
              <a:t>‹#›</a:t>
            </a:fld>
            <a:endParaRPr lang="en-US" dirty="0"/>
          </a:p>
        </p:txBody>
      </p:sp>
    </p:spTree>
    <p:extLst>
      <p:ext uri="{BB962C8B-B14F-4D97-AF65-F5344CB8AC3E}">
        <p14:creationId xmlns:p14="http://schemas.microsoft.com/office/powerpoint/2010/main" val="143126145"/>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551C67-4276-46F6-B4D1-DFD1D29FA08C}" type="slidenum">
              <a:rPr lang="en-US" smtClean="0"/>
              <a:t>2</a:t>
            </a:fld>
            <a:endParaRPr lang="en-US"/>
          </a:p>
        </p:txBody>
      </p:sp>
    </p:spTree>
    <p:extLst>
      <p:ext uri="{BB962C8B-B14F-4D97-AF65-F5344CB8AC3E}">
        <p14:creationId xmlns:p14="http://schemas.microsoft.com/office/powerpoint/2010/main" val="346490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652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4452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8655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ck">
    <p:spTree>
      <p:nvGrpSpPr>
        <p:cNvPr id="1" name=""/>
        <p:cNvGrpSpPr/>
        <p:nvPr/>
      </p:nvGrpSpPr>
      <p:grpSpPr>
        <a:xfrm>
          <a:off x="0" y="0"/>
          <a:ext cx="0" cy="0"/>
          <a:chOff x="0" y="0"/>
          <a:chExt cx="0" cy="0"/>
        </a:xfrm>
      </p:grpSpPr>
      <p:sp>
        <p:nvSpPr>
          <p:cNvPr id="2" name="Picture Placeholder 9"/>
          <p:cNvSpPr>
            <a:spLocks noGrp="1"/>
          </p:cNvSpPr>
          <p:nvPr>
            <p:ph type="pic" sz="quarter" idx="11" hasCustomPrompt="1"/>
          </p:nvPr>
        </p:nvSpPr>
        <p:spPr>
          <a:xfrm>
            <a:off x="5973233" y="9352915"/>
            <a:ext cx="1540087" cy="454025"/>
          </a:xfrm>
          <a:prstGeom prst="rect">
            <a:avLst/>
          </a:prstGeom>
        </p:spPr>
        <p:txBody>
          <a:bodyPr anchor="ctr"/>
          <a:lstStyle>
            <a:lvl1pPr marL="0" indent="0" algn="ctr">
              <a:buNone/>
              <a:defRPr sz="1320" b="1"/>
            </a:lvl1pPr>
          </a:lstStyle>
          <a:p>
            <a:r>
              <a:rPr lang="en-US" dirty="0"/>
              <a:t>Box 29: &lt;Logo&gt;</a:t>
            </a:r>
          </a:p>
        </p:txBody>
      </p:sp>
    </p:spTree>
    <p:extLst>
      <p:ext uri="{BB962C8B-B14F-4D97-AF65-F5344CB8AC3E}">
        <p14:creationId xmlns:p14="http://schemas.microsoft.com/office/powerpoint/2010/main" val="55604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386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775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19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176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164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7834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109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6006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dirty="0"/>
              <a:t>10/15/2024</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49659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2448">
          <p15:clr>
            <a:srgbClr val="F26B43"/>
          </p15:clr>
        </p15:guide>
        <p15:guide id="3" pos="163">
          <p15:clr>
            <a:srgbClr val="A4A3A4"/>
          </p15:clr>
        </p15:guide>
        <p15:guide id="4" pos="2264">
          <p15:clr>
            <a:srgbClr val="A4A3A4"/>
          </p15:clr>
        </p15:guide>
        <p15:guide id="5" pos="2632">
          <p15:clr>
            <a:srgbClr val="A4A3A4"/>
          </p15:clr>
        </p15:guide>
        <p15:guide id="6" pos="4733">
          <p15:clr>
            <a:srgbClr val="A4A3A4"/>
          </p15:clr>
        </p15:guide>
        <p15:guide id="7" orient="horz" pos="6178">
          <p15:clr>
            <a:srgbClr val="A4A3A4"/>
          </p15:clr>
        </p15:guide>
        <p15:guide id="8" orient="horz" pos="158">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1D07A0E-71B1-D14C-00FA-9A83AFB63FB1}"/>
              </a:ext>
            </a:extLst>
          </p:cNvPr>
          <p:cNvSpPr/>
          <p:nvPr/>
        </p:nvSpPr>
        <p:spPr>
          <a:xfrm>
            <a:off x="4495282" y="3380156"/>
            <a:ext cx="3269411" cy="147582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160909"/>
            <a:ext cx="4497623" cy="918242"/>
          </a:xfrm>
          <a:prstGeom prst="rect">
            <a:avLst/>
          </a:prstGeom>
          <a:noFill/>
          <a:ln>
            <a:noFill/>
          </a:ln>
        </p:spPr>
        <p:txBody>
          <a:bodyPr wrap="square" lIns="150876" tIns="150876" rIns="150876" bIns="150876" rtlCol="0">
            <a:noAutofit/>
          </a:bodyPr>
          <a:lstStyle/>
          <a:p>
            <a:r>
              <a:rPr lang="en-US" sz="1300" dirty="0"/>
              <a:t>In 2020, over $1 Trillion of intellectual property was exfiltrated by US adversaries and global criminals.  The US public sector, universities, and private businesses are vulnerable to these cybersecurity attacks which erode our U.S. military advantages, threaten our critical infrastructure, and reduce our economic prosperity.</a:t>
            </a:r>
          </a:p>
          <a:p>
            <a:endParaRPr lang="en-US" sz="1300" dirty="0"/>
          </a:p>
          <a:p>
            <a:r>
              <a:rPr lang="en-US" sz="1300" dirty="0"/>
              <a:t>The DoD has responded and is now implementing CMMC 2.0 starting </a:t>
            </a:r>
            <a:r>
              <a:rPr lang="en-US" sz="1300" b="1" dirty="0"/>
              <a:t>December 15, 2024 </a:t>
            </a:r>
            <a:r>
              <a:rPr lang="en-US" sz="1300" dirty="0"/>
              <a:t>and will affect most of the 300,000+ Defense suppliers globally. </a:t>
            </a:r>
          </a:p>
          <a:p>
            <a:endParaRPr lang="en-US" sz="1300" dirty="0"/>
          </a:p>
          <a:p>
            <a:r>
              <a:rPr lang="en-US" sz="1300" dirty="0"/>
              <a:t>Organizations that fail to meet the CMMC 2.0 cybersecurity and compliance requirements risk:</a:t>
            </a:r>
          </a:p>
          <a:p>
            <a:endParaRPr lang="en-US" sz="1200" dirty="0"/>
          </a:p>
          <a:p>
            <a:pPr lvl="1" indent="-171450">
              <a:buFont typeface="Arial" panose="020B0604020202020204" pitchFamily="34" charset="0"/>
              <a:buChar char="•"/>
            </a:pPr>
            <a:r>
              <a:rPr lang="en-US" sz="1200" dirty="0"/>
              <a:t>Business Disruption – Unexpected business disruption and customer, supplier impact that could result insignificant liability, business impact, and bankruptcy.</a:t>
            </a:r>
          </a:p>
          <a:p>
            <a:pPr lvl="1" indent="-171450">
              <a:buFont typeface="Arial" panose="020B0604020202020204" pitchFamily="34" charset="0"/>
              <a:buChar char="•"/>
            </a:pPr>
            <a:endParaRPr lang="en-US" sz="1200" dirty="0"/>
          </a:p>
          <a:p>
            <a:pPr lvl="1" indent="-171450">
              <a:buFont typeface="Arial" panose="020B0604020202020204" pitchFamily="34" charset="0"/>
              <a:buChar char="•"/>
            </a:pPr>
            <a:r>
              <a:rPr lang="en-US" sz="1200" dirty="0"/>
              <a:t>Business and Contract Loss - Government suppliers are being disqualified for non-compliance, resulting in loss of current and future business</a:t>
            </a:r>
          </a:p>
          <a:p>
            <a:pPr lvl="1" indent="-171450">
              <a:buFont typeface="Arial" panose="020B0604020202020204" pitchFamily="34" charset="0"/>
              <a:buChar char="•"/>
            </a:pPr>
            <a:endParaRPr lang="en-US" sz="1200" dirty="0"/>
          </a:p>
          <a:p>
            <a:pPr lvl="1" indent="-171450">
              <a:buFont typeface="Arial" panose="020B0604020202020204" pitchFamily="34" charset="0"/>
              <a:buChar char="•"/>
            </a:pPr>
            <a:r>
              <a:rPr lang="en-US" sz="1200" dirty="0"/>
              <a:t>Legal &amp; Personal Accountability – Customers and partners are holding suppliers personally liable for information loss and fraud (e.g., Negligence &amp; False Claim Act)</a:t>
            </a:r>
          </a:p>
          <a:p>
            <a:pPr lvl="1" indent="-171450">
              <a:buFont typeface="Arial" panose="020B0604020202020204" pitchFamily="34" charset="0"/>
              <a:buChar char="•"/>
            </a:pPr>
            <a:endParaRPr lang="en-US" sz="1200" dirty="0"/>
          </a:p>
          <a:p>
            <a:pPr lvl="1" indent="-171450">
              <a:buFont typeface="Arial" panose="020B0604020202020204" pitchFamily="34" charset="0"/>
              <a:buChar char="•"/>
            </a:pPr>
            <a:r>
              <a:rPr lang="en-US" sz="1200" dirty="0"/>
              <a:t>Negative Brand Impact  - Security &amp; Compliance failures have created negative brand impact and increased risk of future business loss and liability</a:t>
            </a:r>
          </a:p>
          <a:p>
            <a:pPr indent="-171450">
              <a:buFont typeface="Arial" panose="020B0604020202020204" pitchFamily="34" charset="0"/>
              <a:buChar char="•"/>
            </a:pPr>
            <a:endParaRPr lang="en-US" sz="1200" dirty="0"/>
          </a:p>
          <a:p>
            <a:r>
              <a:rPr lang="en-US" sz="1200" b="1" dirty="0"/>
              <a:t>CMMC Advisors </a:t>
            </a:r>
            <a:r>
              <a:rPr lang="en-US" sz="1200" dirty="0"/>
              <a:t>can provide leaders with the knowledge and tools to make CMMC a competitive advantage and enable informed decisions on how to navigate and invest in their CMMC Journey.</a:t>
            </a:r>
          </a:p>
          <a:p>
            <a:pPr indent="-171450">
              <a:buFont typeface="Arial" panose="020B0604020202020204" pitchFamily="34" charset="0"/>
              <a:buChar char="•"/>
            </a:pPr>
            <a:endParaRPr lang="en-US" sz="1300" dirty="0"/>
          </a:p>
        </p:txBody>
      </p:sp>
      <p:sp>
        <p:nvSpPr>
          <p:cNvPr id="5" name="Rectangle 4">
            <a:extLst>
              <a:ext uri="{FF2B5EF4-FFF2-40B4-BE49-F238E27FC236}">
                <a16:creationId xmlns:a16="http://schemas.microsoft.com/office/drawing/2014/main" id="{21C20B07-5E44-47A0-B2D0-B6156EE4198D}"/>
              </a:ext>
            </a:extLst>
          </p:cNvPr>
          <p:cNvSpPr/>
          <p:nvPr/>
        </p:nvSpPr>
        <p:spPr>
          <a:xfrm>
            <a:off x="1943100" y="4667462"/>
            <a:ext cx="3886200" cy="709681"/>
          </a:xfrm>
          <a:prstGeom prst="rect">
            <a:avLst/>
          </a:prstGeom>
        </p:spPr>
        <p:txBody>
          <a:bodyPr>
            <a:spAutoFit/>
          </a:bodyPr>
          <a:lstStyle/>
          <a:p>
            <a:br>
              <a:rPr lang="en-US" dirty="0"/>
            </a:br>
            <a:endParaRPr lang="en-US" dirty="0"/>
          </a:p>
        </p:txBody>
      </p:sp>
      <p:sp>
        <p:nvSpPr>
          <p:cNvPr id="57" name="Rectangle 56">
            <a:extLst>
              <a:ext uri="{FF2B5EF4-FFF2-40B4-BE49-F238E27FC236}">
                <a16:creationId xmlns:a16="http://schemas.microsoft.com/office/drawing/2014/main" id="{CE7CB2F8-A787-4A21-ADBA-1598C16D7468}"/>
              </a:ext>
            </a:extLst>
          </p:cNvPr>
          <p:cNvSpPr/>
          <p:nvPr/>
        </p:nvSpPr>
        <p:spPr bwMode="auto">
          <a:xfrm>
            <a:off x="-5366" y="2122871"/>
            <a:ext cx="7772400" cy="912087"/>
          </a:xfrm>
          <a:prstGeom prst="rect">
            <a:avLst/>
          </a:prstGeom>
          <a:solidFill>
            <a:srgbClr val="2A6EB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01168" tIns="160934" rIns="201168" bIns="160934" numCol="1" spcCol="0" rtlCol="0" fromWordArt="0" anchor="t" anchorCtr="0" forceAA="0" compatLnSpc="1">
            <a:prstTxWarp prst="textNoShape">
              <a:avLst/>
            </a:prstTxWarp>
            <a:noAutofit/>
          </a:bodyPr>
          <a:lstStyle/>
          <a:p>
            <a:pPr algn="ctr"/>
            <a:r>
              <a:rPr lang="en-US" sz="1600" dirty="0"/>
              <a:t>CMMC 2.0 program (CFR 32) will be implemented on December 15, 2024. </a:t>
            </a:r>
          </a:p>
          <a:p>
            <a:pPr algn="ctr"/>
            <a:r>
              <a:rPr lang="en-US" sz="1600" dirty="0"/>
              <a:t>By early 2025, subsequent DoD contracts will include CMMC level (1, 2, or 3) pre-prerequisites for contract award (CFR 48).</a:t>
            </a:r>
            <a:endParaRPr lang="en-US" sz="1600" b="1" dirty="0">
              <a:latin typeface="Liberator Medium" panose="02000000000000000000" pitchFamily="2" charset="0"/>
              <a:ea typeface="Roboto" panose="02000000000000000000" pitchFamily="2" charset="0"/>
            </a:endParaRPr>
          </a:p>
        </p:txBody>
      </p:sp>
      <p:pic>
        <p:nvPicPr>
          <p:cNvPr id="2" name="Picture 1">
            <a:extLst>
              <a:ext uri="{FF2B5EF4-FFF2-40B4-BE49-F238E27FC236}">
                <a16:creationId xmlns:a16="http://schemas.microsoft.com/office/drawing/2014/main" id="{D789AFAD-465B-BEB9-4A59-ABEF7D90DF70}"/>
              </a:ext>
            </a:extLst>
          </p:cNvPr>
          <p:cNvPicPr>
            <a:picLocks noChangeAspect="1"/>
          </p:cNvPicPr>
          <p:nvPr/>
        </p:nvPicPr>
        <p:blipFill>
          <a:blip r:embed="rId2"/>
          <a:stretch>
            <a:fillRect/>
          </a:stretch>
        </p:blipFill>
        <p:spPr>
          <a:xfrm>
            <a:off x="2617173" y="0"/>
            <a:ext cx="2032956" cy="896652"/>
          </a:xfrm>
          <a:prstGeom prst="rect">
            <a:avLst/>
          </a:prstGeom>
        </p:spPr>
      </p:pic>
      <p:pic>
        <p:nvPicPr>
          <p:cNvPr id="3" name="Picture 11" descr="Diagram&#10;&#10;Description automatically generated">
            <a:extLst>
              <a:ext uri="{FF2B5EF4-FFF2-40B4-BE49-F238E27FC236}">
                <a16:creationId xmlns:a16="http://schemas.microsoft.com/office/drawing/2014/main" id="{8F8D8CFF-EBEA-AA7D-F2D0-4412FDF3AA01}"/>
              </a:ext>
            </a:extLst>
          </p:cNvPr>
          <p:cNvPicPr>
            <a:picLocks noChangeAspect="1"/>
          </p:cNvPicPr>
          <p:nvPr/>
        </p:nvPicPr>
        <p:blipFill>
          <a:blip r:embed="rId3"/>
          <a:stretch>
            <a:fillRect/>
          </a:stretch>
        </p:blipFill>
        <p:spPr>
          <a:xfrm>
            <a:off x="4652268" y="5097628"/>
            <a:ext cx="3052848" cy="2178320"/>
          </a:xfrm>
          <a:prstGeom prst="rect">
            <a:avLst/>
          </a:prstGeom>
        </p:spPr>
      </p:pic>
      <p:sp>
        <p:nvSpPr>
          <p:cNvPr id="11" name="TextBox 10">
            <a:extLst>
              <a:ext uri="{FF2B5EF4-FFF2-40B4-BE49-F238E27FC236}">
                <a16:creationId xmlns:a16="http://schemas.microsoft.com/office/drawing/2014/main" id="{28ED6F1A-1AE2-2E1E-2F12-C519EADF542D}"/>
              </a:ext>
            </a:extLst>
          </p:cNvPr>
          <p:cNvSpPr txBox="1"/>
          <p:nvPr/>
        </p:nvSpPr>
        <p:spPr>
          <a:xfrm>
            <a:off x="4497623" y="7502529"/>
            <a:ext cx="3362139" cy="2400657"/>
          </a:xfrm>
          <a:prstGeom prst="rect">
            <a:avLst/>
          </a:prstGeom>
          <a:noFill/>
        </p:spPr>
        <p:txBody>
          <a:bodyPr wrap="square">
            <a:spAutoFit/>
          </a:bodyPr>
          <a:lstStyle/>
          <a:p>
            <a:pPr marL="285750" marR="0" lvl="0" indent="-285750" algn="l" defTabSz="914407" rtl="0" eaLnBrk="1" fontAlgn="auto" latinLnBrk="0" hangingPunct="1">
              <a:lnSpc>
                <a:spcPct val="100000"/>
              </a:lnSpc>
              <a:spcBef>
                <a:spcPts val="0"/>
              </a:spcBef>
              <a:spcAft>
                <a:spcPts val="0"/>
              </a:spcAft>
              <a:buClrTx/>
              <a:buSzTx/>
              <a:buFont typeface="Arial"/>
              <a:buChar char="•"/>
              <a:tabLst/>
              <a:defRPr/>
            </a:pPr>
            <a:r>
              <a:rPr kumimoji="0" lang="en-US" sz="1000" b="1" i="0" u="none" strike="noStrike" kern="1200" cap="none" spc="0" normalizeH="0" baseline="0" noProof="0" dirty="0">
                <a:ln>
                  <a:noFill/>
                </a:ln>
                <a:solidFill>
                  <a:srgbClr val="1A1A1A"/>
                </a:solidFill>
                <a:effectLst/>
                <a:uLnTx/>
                <a:uFillTx/>
                <a:latin typeface="Segoe UI"/>
                <a:ea typeface="+mn-lt"/>
                <a:cs typeface="Segoe UI"/>
              </a:rPr>
              <a:t>Level 1 </a:t>
            </a:r>
            <a:r>
              <a:rPr kumimoji="0" lang="en-US" sz="1000" b="0" i="0" u="none" strike="noStrike" kern="1200" cap="none" spc="0" normalizeH="0" baseline="0" noProof="0" dirty="0">
                <a:ln>
                  <a:noFill/>
                </a:ln>
                <a:solidFill>
                  <a:srgbClr val="1A1A1A"/>
                </a:solidFill>
                <a:effectLst/>
                <a:uLnTx/>
                <a:uFillTx/>
                <a:latin typeface="Segoe UI"/>
                <a:ea typeface="+mn-lt"/>
                <a:cs typeface="Segoe UI"/>
              </a:rPr>
              <a:t>is equivalent to all of the safeguarding requirements from FAR Clause 52.204-21. It is focused on protecting FCI for suppliers such as landscapers, food service, etc.</a:t>
            </a:r>
          </a:p>
          <a:p>
            <a:pPr marL="285750" marR="0" lvl="0" indent="-285750" algn="l" defTabSz="914407" rtl="0" eaLnBrk="1" fontAlgn="auto" latinLnBrk="0" hangingPunct="1">
              <a:lnSpc>
                <a:spcPct val="100000"/>
              </a:lnSpc>
              <a:spcBef>
                <a:spcPts val="0"/>
              </a:spcBef>
              <a:spcAft>
                <a:spcPts val="0"/>
              </a:spcAft>
              <a:buClrTx/>
              <a:buSzTx/>
              <a:buFont typeface="Arial"/>
              <a:buChar char="•"/>
              <a:tabLst/>
              <a:defRPr/>
            </a:pPr>
            <a:endParaRPr kumimoji="0" lang="en-US" sz="1000" b="0" i="0" u="none" strike="noStrike" kern="1200" cap="none" spc="0" normalizeH="0" baseline="0" noProof="0" dirty="0">
              <a:ln>
                <a:noFill/>
              </a:ln>
              <a:solidFill>
                <a:srgbClr val="1A1A1A"/>
              </a:solidFill>
              <a:effectLst/>
              <a:uLnTx/>
              <a:uFillTx/>
              <a:latin typeface="Segoe UI"/>
              <a:ea typeface="+mn-lt"/>
              <a:cs typeface="Segoe UI"/>
            </a:endParaRPr>
          </a:p>
          <a:p>
            <a:pPr marL="285750" marR="0" lvl="0" indent="-285750" algn="l" defTabSz="914407" rtl="0" eaLnBrk="1" fontAlgn="auto" latinLnBrk="0" hangingPunct="1">
              <a:lnSpc>
                <a:spcPct val="100000"/>
              </a:lnSpc>
              <a:spcBef>
                <a:spcPts val="0"/>
              </a:spcBef>
              <a:spcAft>
                <a:spcPts val="0"/>
              </a:spcAft>
              <a:buClrTx/>
              <a:buSzTx/>
              <a:buFont typeface="Arial"/>
              <a:buChar char="•"/>
              <a:tabLst/>
              <a:defRPr/>
            </a:pPr>
            <a:r>
              <a:rPr kumimoji="0" lang="en-US" sz="1000" b="1" i="0" u="none" strike="noStrike" kern="1200" cap="none" spc="0" normalizeH="0" baseline="0" noProof="0" dirty="0">
                <a:ln>
                  <a:noFill/>
                </a:ln>
                <a:solidFill>
                  <a:srgbClr val="1A1A1A"/>
                </a:solidFill>
                <a:effectLst/>
                <a:uLnTx/>
                <a:uFillTx/>
                <a:latin typeface="Segoe UI"/>
                <a:ea typeface="+mn-lt"/>
                <a:cs typeface="Segoe UI"/>
              </a:rPr>
              <a:t>Level 2</a:t>
            </a:r>
            <a:r>
              <a:rPr kumimoji="0" lang="en-US" sz="1000" b="0" i="0" u="none" strike="noStrike" kern="1200" cap="none" spc="0" normalizeH="0" baseline="0" noProof="0" dirty="0">
                <a:ln>
                  <a:noFill/>
                </a:ln>
                <a:solidFill>
                  <a:srgbClr val="1A1A1A"/>
                </a:solidFill>
                <a:effectLst/>
                <a:uLnTx/>
                <a:uFillTx/>
                <a:latin typeface="Segoe UI"/>
                <a:ea typeface="+mn-lt"/>
                <a:cs typeface="Segoe UI"/>
              </a:rPr>
              <a:t> is equivalent to all of the security requirements in NIST SP 800-171 Revision 2.  It is focused on protecting CUI and ITAR for organizations such as manufacturers, cloud service providers, etc.</a:t>
            </a:r>
          </a:p>
          <a:p>
            <a:pPr marL="285750" marR="0" lvl="0" indent="-285750" algn="l" defTabSz="914407" rtl="0" eaLnBrk="1" fontAlgn="auto" latinLnBrk="0" hangingPunct="1">
              <a:lnSpc>
                <a:spcPct val="100000"/>
              </a:lnSpc>
              <a:spcBef>
                <a:spcPts val="0"/>
              </a:spcBef>
              <a:spcAft>
                <a:spcPts val="0"/>
              </a:spcAft>
              <a:buClrTx/>
              <a:buSzTx/>
              <a:buFont typeface="Arial"/>
              <a:buChar char="•"/>
              <a:tabLst/>
              <a:defRPr/>
            </a:pPr>
            <a:endParaRPr kumimoji="0" lang="en-US" sz="1000" b="0" i="0" u="none" strike="noStrike" kern="1200" cap="none" spc="0" normalizeH="0" baseline="0" noProof="0" dirty="0">
              <a:ln>
                <a:noFill/>
              </a:ln>
              <a:solidFill>
                <a:srgbClr val="1A1A1A"/>
              </a:solidFill>
              <a:effectLst/>
              <a:uLnTx/>
              <a:uFillTx/>
              <a:latin typeface="Segoe UI"/>
              <a:ea typeface="+mn-lt"/>
              <a:cs typeface="Segoe UI"/>
            </a:endParaRPr>
          </a:p>
          <a:p>
            <a:pPr marL="285750" marR="0" lvl="0" indent="-285750" algn="l" defTabSz="914407" rtl="0" eaLnBrk="1" fontAlgn="auto" latinLnBrk="0" hangingPunct="1">
              <a:lnSpc>
                <a:spcPct val="100000"/>
              </a:lnSpc>
              <a:spcBef>
                <a:spcPts val="0"/>
              </a:spcBef>
              <a:spcAft>
                <a:spcPts val="0"/>
              </a:spcAft>
              <a:buClrTx/>
              <a:buSzTx/>
              <a:buFont typeface="Arial"/>
              <a:buChar char="•"/>
              <a:tabLst/>
              <a:defRPr/>
            </a:pPr>
            <a:r>
              <a:rPr kumimoji="0" lang="en-US" sz="1000" b="1" i="0" u="none" strike="noStrike" kern="1200" cap="none" spc="0" normalizeH="0" baseline="0" noProof="0" dirty="0">
                <a:ln>
                  <a:noFill/>
                </a:ln>
                <a:solidFill>
                  <a:srgbClr val="1A1A1A"/>
                </a:solidFill>
                <a:effectLst/>
                <a:uLnTx/>
                <a:uFillTx/>
                <a:latin typeface="Segoe UI"/>
                <a:ea typeface="+mn-lt"/>
                <a:cs typeface="Segoe UI"/>
              </a:rPr>
              <a:t>Level 3</a:t>
            </a:r>
            <a:r>
              <a:rPr kumimoji="0" lang="en-US" sz="1000" b="0" i="0" u="none" strike="noStrike" kern="1200" cap="none" spc="0" normalizeH="0" baseline="0" noProof="0" dirty="0">
                <a:ln>
                  <a:noFill/>
                </a:ln>
                <a:solidFill>
                  <a:srgbClr val="1A1A1A"/>
                </a:solidFill>
                <a:effectLst/>
                <a:uLnTx/>
                <a:uFillTx/>
                <a:latin typeface="Segoe UI"/>
                <a:ea typeface="+mn-lt"/>
                <a:cs typeface="Segoe UI"/>
              </a:rPr>
              <a:t> will be based on a subset of NIST SP 800-172, and more detailed information will be released at a later date.  It is focused on protecting higher sensitivity CUI and ITAR.</a:t>
            </a:r>
          </a:p>
        </p:txBody>
      </p:sp>
      <p:sp>
        <p:nvSpPr>
          <p:cNvPr id="15" name="TextBox 14">
            <a:extLst>
              <a:ext uri="{FF2B5EF4-FFF2-40B4-BE49-F238E27FC236}">
                <a16:creationId xmlns:a16="http://schemas.microsoft.com/office/drawing/2014/main" id="{0FC4F7ED-AA52-F55C-7B4E-7F4DE4FD1A76}"/>
              </a:ext>
            </a:extLst>
          </p:cNvPr>
          <p:cNvSpPr txBox="1"/>
          <p:nvPr/>
        </p:nvSpPr>
        <p:spPr>
          <a:xfrm>
            <a:off x="250871" y="992456"/>
            <a:ext cx="7394778" cy="1077218"/>
          </a:xfrm>
          <a:prstGeom prst="rect">
            <a:avLst/>
          </a:prstGeom>
          <a:noFill/>
        </p:spPr>
        <p:txBody>
          <a:bodyPr wrap="square">
            <a:spAutoFit/>
          </a:bodyPr>
          <a:lstStyle/>
          <a:p>
            <a:pPr lvl="0" algn="ctr"/>
            <a:r>
              <a:rPr lang="en-US" sz="1600" dirty="0"/>
              <a:t>The Federal Government and Department of Defense (DoD) are implementing the CMMC 2.0 security </a:t>
            </a:r>
            <a:r>
              <a:rPr lang="en-US" sz="1600"/>
              <a:t>&amp; compliance program </a:t>
            </a:r>
            <a:r>
              <a:rPr lang="en-US" sz="1600" dirty="0"/>
              <a:t>on December 15, 2024.  </a:t>
            </a:r>
          </a:p>
          <a:p>
            <a:pPr lvl="0" algn="ctr"/>
            <a:endParaRPr lang="en-US" sz="1600" dirty="0"/>
          </a:p>
          <a:p>
            <a:pPr lvl="0" algn="ctr"/>
            <a:r>
              <a:rPr lang="en-US" sz="1600" b="1" dirty="0"/>
              <a:t>Are you Ready?</a:t>
            </a:r>
          </a:p>
        </p:txBody>
      </p:sp>
      <p:cxnSp>
        <p:nvCxnSpPr>
          <p:cNvPr id="19" name="Straight Connector 18">
            <a:extLst>
              <a:ext uri="{FF2B5EF4-FFF2-40B4-BE49-F238E27FC236}">
                <a16:creationId xmlns:a16="http://schemas.microsoft.com/office/drawing/2014/main" id="{1831B200-A107-7658-917C-C22789085FE3}"/>
              </a:ext>
            </a:extLst>
          </p:cNvPr>
          <p:cNvCxnSpPr>
            <a:cxnSpLocks/>
          </p:cNvCxnSpPr>
          <p:nvPr/>
        </p:nvCxnSpPr>
        <p:spPr>
          <a:xfrm>
            <a:off x="4863325" y="4019030"/>
            <a:ext cx="27823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AC86E0-9651-1D27-6104-A658E9276F84}"/>
              </a:ext>
            </a:extLst>
          </p:cNvPr>
          <p:cNvCxnSpPr/>
          <p:nvPr/>
        </p:nvCxnSpPr>
        <p:spPr>
          <a:xfrm>
            <a:off x="4863325" y="3892510"/>
            <a:ext cx="0" cy="253041"/>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08B8A94-0F1A-BE82-84DA-258E5DFE5DED}"/>
              </a:ext>
            </a:extLst>
          </p:cNvPr>
          <p:cNvSpPr txBox="1"/>
          <p:nvPr/>
        </p:nvSpPr>
        <p:spPr>
          <a:xfrm>
            <a:off x="4465637" y="4212656"/>
            <a:ext cx="819510" cy="553998"/>
          </a:xfrm>
          <a:prstGeom prst="rect">
            <a:avLst/>
          </a:prstGeom>
          <a:noFill/>
        </p:spPr>
        <p:txBody>
          <a:bodyPr wrap="square">
            <a:spAutoFit/>
          </a:bodyPr>
          <a:lstStyle/>
          <a:p>
            <a:r>
              <a:rPr lang="en-US" sz="1000" dirty="0"/>
              <a:t>CMMC 2.0 program (CFR 32)</a:t>
            </a:r>
          </a:p>
        </p:txBody>
      </p:sp>
      <p:cxnSp>
        <p:nvCxnSpPr>
          <p:cNvPr id="24" name="Straight Connector 23">
            <a:extLst>
              <a:ext uri="{FF2B5EF4-FFF2-40B4-BE49-F238E27FC236}">
                <a16:creationId xmlns:a16="http://schemas.microsoft.com/office/drawing/2014/main" id="{D4BFCF68-D514-51EA-2AF6-0DE0CF34B475}"/>
              </a:ext>
            </a:extLst>
          </p:cNvPr>
          <p:cNvCxnSpPr/>
          <p:nvPr/>
        </p:nvCxnSpPr>
        <p:spPr>
          <a:xfrm>
            <a:off x="5481550" y="3912635"/>
            <a:ext cx="0" cy="253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E37D30-94AF-0557-11CB-429FB27337A5}"/>
              </a:ext>
            </a:extLst>
          </p:cNvPr>
          <p:cNvCxnSpPr/>
          <p:nvPr/>
        </p:nvCxnSpPr>
        <p:spPr>
          <a:xfrm>
            <a:off x="6057672" y="3872383"/>
            <a:ext cx="0" cy="253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D3FDFD6-4074-AB92-F78F-7BEB673C33F8}"/>
              </a:ext>
            </a:extLst>
          </p:cNvPr>
          <p:cNvCxnSpPr/>
          <p:nvPr/>
        </p:nvCxnSpPr>
        <p:spPr>
          <a:xfrm>
            <a:off x="6637490" y="3912636"/>
            <a:ext cx="0" cy="253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54BFE15-05E2-7D5A-7C0B-C799124DBEE0}"/>
              </a:ext>
            </a:extLst>
          </p:cNvPr>
          <p:cNvCxnSpPr/>
          <p:nvPr/>
        </p:nvCxnSpPr>
        <p:spPr>
          <a:xfrm>
            <a:off x="7186705" y="3912636"/>
            <a:ext cx="0" cy="253041"/>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653C370-0497-A8FE-FD7E-59D50378773C}"/>
              </a:ext>
            </a:extLst>
          </p:cNvPr>
          <p:cNvSpPr txBox="1"/>
          <p:nvPr/>
        </p:nvSpPr>
        <p:spPr>
          <a:xfrm>
            <a:off x="5135316" y="4218026"/>
            <a:ext cx="819510" cy="553998"/>
          </a:xfrm>
          <a:prstGeom prst="rect">
            <a:avLst/>
          </a:prstGeom>
          <a:noFill/>
        </p:spPr>
        <p:txBody>
          <a:bodyPr wrap="square">
            <a:spAutoFit/>
          </a:bodyPr>
          <a:lstStyle/>
          <a:p>
            <a:r>
              <a:rPr lang="en-US" sz="1000" b="1" dirty="0">
                <a:ln w="0"/>
                <a:effectLst>
                  <a:outerShdw blurRad="38100" dist="19050" dir="2700000" algn="tl" rotWithShape="0">
                    <a:schemeClr val="dk1">
                      <a:alpha val="40000"/>
                    </a:schemeClr>
                  </a:outerShdw>
                </a:effectLst>
              </a:rPr>
              <a:t>CMMC 2.0 program (CFR 48)</a:t>
            </a:r>
          </a:p>
        </p:txBody>
      </p:sp>
      <p:sp>
        <p:nvSpPr>
          <p:cNvPr id="32" name="TextBox 31">
            <a:extLst>
              <a:ext uri="{FF2B5EF4-FFF2-40B4-BE49-F238E27FC236}">
                <a16:creationId xmlns:a16="http://schemas.microsoft.com/office/drawing/2014/main" id="{F527975D-DA7C-A2D6-2A7D-1811059D0FEF}"/>
              </a:ext>
            </a:extLst>
          </p:cNvPr>
          <p:cNvSpPr txBox="1"/>
          <p:nvPr/>
        </p:nvSpPr>
        <p:spPr>
          <a:xfrm>
            <a:off x="5428844" y="3812166"/>
            <a:ext cx="819510" cy="246221"/>
          </a:xfrm>
          <a:prstGeom prst="rect">
            <a:avLst/>
          </a:prstGeom>
          <a:noFill/>
        </p:spPr>
        <p:txBody>
          <a:bodyPr wrap="square">
            <a:spAutoFit/>
          </a:bodyPr>
          <a:lstStyle/>
          <a:p>
            <a:r>
              <a:rPr lang="en-US" sz="1000" dirty="0"/>
              <a:t>Phase 1</a:t>
            </a:r>
          </a:p>
        </p:txBody>
      </p:sp>
      <p:sp>
        <p:nvSpPr>
          <p:cNvPr id="33" name="TextBox 32">
            <a:extLst>
              <a:ext uri="{FF2B5EF4-FFF2-40B4-BE49-F238E27FC236}">
                <a16:creationId xmlns:a16="http://schemas.microsoft.com/office/drawing/2014/main" id="{C987211E-AA22-31BE-DF44-FCD3FE3E9221}"/>
              </a:ext>
            </a:extLst>
          </p:cNvPr>
          <p:cNvSpPr txBox="1"/>
          <p:nvPr/>
        </p:nvSpPr>
        <p:spPr>
          <a:xfrm>
            <a:off x="6038668" y="3820089"/>
            <a:ext cx="819510" cy="246221"/>
          </a:xfrm>
          <a:prstGeom prst="rect">
            <a:avLst/>
          </a:prstGeom>
          <a:noFill/>
        </p:spPr>
        <p:txBody>
          <a:bodyPr wrap="square">
            <a:spAutoFit/>
          </a:bodyPr>
          <a:lstStyle/>
          <a:p>
            <a:r>
              <a:rPr lang="en-US" sz="1000" dirty="0"/>
              <a:t>Phase 2</a:t>
            </a:r>
          </a:p>
        </p:txBody>
      </p:sp>
      <p:sp>
        <p:nvSpPr>
          <p:cNvPr id="34" name="TextBox 33">
            <a:extLst>
              <a:ext uri="{FF2B5EF4-FFF2-40B4-BE49-F238E27FC236}">
                <a16:creationId xmlns:a16="http://schemas.microsoft.com/office/drawing/2014/main" id="{C0D86077-5169-C599-7509-13E838B56A8E}"/>
              </a:ext>
            </a:extLst>
          </p:cNvPr>
          <p:cNvSpPr txBox="1"/>
          <p:nvPr/>
        </p:nvSpPr>
        <p:spPr>
          <a:xfrm>
            <a:off x="6581780" y="3834450"/>
            <a:ext cx="819510" cy="246221"/>
          </a:xfrm>
          <a:prstGeom prst="rect">
            <a:avLst/>
          </a:prstGeom>
          <a:noFill/>
        </p:spPr>
        <p:txBody>
          <a:bodyPr wrap="square">
            <a:spAutoFit/>
          </a:bodyPr>
          <a:lstStyle/>
          <a:p>
            <a:r>
              <a:rPr lang="en-US" sz="1000" dirty="0"/>
              <a:t>Phase 3</a:t>
            </a:r>
          </a:p>
        </p:txBody>
      </p:sp>
      <p:sp>
        <p:nvSpPr>
          <p:cNvPr id="35" name="TextBox 34">
            <a:extLst>
              <a:ext uri="{FF2B5EF4-FFF2-40B4-BE49-F238E27FC236}">
                <a16:creationId xmlns:a16="http://schemas.microsoft.com/office/drawing/2014/main" id="{46B0DED3-E4DD-B5FA-0093-47E8D5AC0923}"/>
              </a:ext>
            </a:extLst>
          </p:cNvPr>
          <p:cNvSpPr txBox="1"/>
          <p:nvPr/>
        </p:nvSpPr>
        <p:spPr>
          <a:xfrm>
            <a:off x="7151972" y="3832028"/>
            <a:ext cx="819510" cy="246221"/>
          </a:xfrm>
          <a:prstGeom prst="rect">
            <a:avLst/>
          </a:prstGeom>
          <a:noFill/>
        </p:spPr>
        <p:txBody>
          <a:bodyPr wrap="square">
            <a:spAutoFit/>
          </a:bodyPr>
          <a:lstStyle/>
          <a:p>
            <a:r>
              <a:rPr lang="en-US" sz="1000" dirty="0"/>
              <a:t>Phase 4</a:t>
            </a:r>
          </a:p>
        </p:txBody>
      </p:sp>
      <p:sp>
        <p:nvSpPr>
          <p:cNvPr id="36" name="TextBox 35">
            <a:extLst>
              <a:ext uri="{FF2B5EF4-FFF2-40B4-BE49-F238E27FC236}">
                <a16:creationId xmlns:a16="http://schemas.microsoft.com/office/drawing/2014/main" id="{DD5ADEC0-CF3F-4ECB-47A9-AC9EA4251791}"/>
              </a:ext>
            </a:extLst>
          </p:cNvPr>
          <p:cNvSpPr txBox="1"/>
          <p:nvPr/>
        </p:nvSpPr>
        <p:spPr>
          <a:xfrm>
            <a:off x="5222756" y="3602753"/>
            <a:ext cx="514785" cy="246221"/>
          </a:xfrm>
          <a:prstGeom prst="rect">
            <a:avLst/>
          </a:prstGeom>
          <a:noFill/>
        </p:spPr>
        <p:txBody>
          <a:bodyPr wrap="square">
            <a:spAutoFit/>
          </a:bodyPr>
          <a:lstStyle/>
          <a:p>
            <a:r>
              <a:rPr lang="en-US" sz="1000" dirty="0">
                <a:solidFill>
                  <a:srgbClr val="FF0000"/>
                </a:solidFill>
              </a:rPr>
              <a:t>Q125</a:t>
            </a:r>
          </a:p>
        </p:txBody>
      </p:sp>
      <p:sp>
        <p:nvSpPr>
          <p:cNvPr id="37" name="TextBox 36">
            <a:extLst>
              <a:ext uri="{FF2B5EF4-FFF2-40B4-BE49-F238E27FC236}">
                <a16:creationId xmlns:a16="http://schemas.microsoft.com/office/drawing/2014/main" id="{429EE27F-FD50-7F8D-A4AF-297D8BCB88F1}"/>
              </a:ext>
            </a:extLst>
          </p:cNvPr>
          <p:cNvSpPr txBox="1"/>
          <p:nvPr/>
        </p:nvSpPr>
        <p:spPr>
          <a:xfrm>
            <a:off x="4560915" y="3590858"/>
            <a:ext cx="819510" cy="246221"/>
          </a:xfrm>
          <a:prstGeom prst="rect">
            <a:avLst/>
          </a:prstGeom>
          <a:noFill/>
        </p:spPr>
        <p:txBody>
          <a:bodyPr wrap="square">
            <a:spAutoFit/>
          </a:bodyPr>
          <a:lstStyle/>
          <a:p>
            <a:r>
              <a:rPr lang="en-US" sz="1000" b="1" dirty="0"/>
              <a:t>12/15/24</a:t>
            </a:r>
          </a:p>
        </p:txBody>
      </p:sp>
      <p:sp>
        <p:nvSpPr>
          <p:cNvPr id="38" name="TextBox 37">
            <a:extLst>
              <a:ext uri="{FF2B5EF4-FFF2-40B4-BE49-F238E27FC236}">
                <a16:creationId xmlns:a16="http://schemas.microsoft.com/office/drawing/2014/main" id="{E31202E1-F2EC-C835-4CA3-F82FDAE96F90}"/>
              </a:ext>
            </a:extLst>
          </p:cNvPr>
          <p:cNvSpPr txBox="1"/>
          <p:nvPr/>
        </p:nvSpPr>
        <p:spPr>
          <a:xfrm>
            <a:off x="5784873" y="3607121"/>
            <a:ext cx="514785" cy="246221"/>
          </a:xfrm>
          <a:prstGeom prst="rect">
            <a:avLst/>
          </a:prstGeom>
          <a:noFill/>
        </p:spPr>
        <p:txBody>
          <a:bodyPr wrap="square">
            <a:spAutoFit/>
          </a:bodyPr>
          <a:lstStyle/>
          <a:p>
            <a:r>
              <a:rPr lang="en-US" sz="1000" b="1" dirty="0"/>
              <a:t>Q126</a:t>
            </a:r>
          </a:p>
        </p:txBody>
      </p:sp>
      <p:sp>
        <p:nvSpPr>
          <p:cNvPr id="39" name="TextBox 38">
            <a:extLst>
              <a:ext uri="{FF2B5EF4-FFF2-40B4-BE49-F238E27FC236}">
                <a16:creationId xmlns:a16="http://schemas.microsoft.com/office/drawing/2014/main" id="{642A4F9C-EBBD-9205-2F04-1B8A5912F8B7}"/>
              </a:ext>
            </a:extLst>
          </p:cNvPr>
          <p:cNvSpPr txBox="1"/>
          <p:nvPr/>
        </p:nvSpPr>
        <p:spPr>
          <a:xfrm>
            <a:off x="6388204" y="3626162"/>
            <a:ext cx="514785" cy="246221"/>
          </a:xfrm>
          <a:prstGeom prst="rect">
            <a:avLst/>
          </a:prstGeom>
          <a:noFill/>
        </p:spPr>
        <p:txBody>
          <a:bodyPr wrap="square">
            <a:spAutoFit/>
          </a:bodyPr>
          <a:lstStyle/>
          <a:p>
            <a:r>
              <a:rPr lang="en-US" sz="1000" b="1" dirty="0"/>
              <a:t>Q127</a:t>
            </a:r>
          </a:p>
        </p:txBody>
      </p:sp>
      <p:sp>
        <p:nvSpPr>
          <p:cNvPr id="40" name="TextBox 39">
            <a:extLst>
              <a:ext uri="{FF2B5EF4-FFF2-40B4-BE49-F238E27FC236}">
                <a16:creationId xmlns:a16="http://schemas.microsoft.com/office/drawing/2014/main" id="{535D6886-27F5-0F1B-27F1-E6186A0E19CC}"/>
              </a:ext>
            </a:extLst>
          </p:cNvPr>
          <p:cNvSpPr txBox="1"/>
          <p:nvPr/>
        </p:nvSpPr>
        <p:spPr>
          <a:xfrm>
            <a:off x="6938789" y="3628871"/>
            <a:ext cx="514785" cy="246221"/>
          </a:xfrm>
          <a:prstGeom prst="rect">
            <a:avLst/>
          </a:prstGeom>
          <a:noFill/>
        </p:spPr>
        <p:txBody>
          <a:bodyPr wrap="square">
            <a:spAutoFit/>
          </a:bodyPr>
          <a:lstStyle/>
          <a:p>
            <a:r>
              <a:rPr lang="en-US" sz="1000" b="1" dirty="0"/>
              <a:t>Q128</a:t>
            </a:r>
          </a:p>
        </p:txBody>
      </p:sp>
      <p:sp>
        <p:nvSpPr>
          <p:cNvPr id="42" name="TextBox 41">
            <a:extLst>
              <a:ext uri="{FF2B5EF4-FFF2-40B4-BE49-F238E27FC236}">
                <a16:creationId xmlns:a16="http://schemas.microsoft.com/office/drawing/2014/main" id="{E8A946BB-6716-AA9A-EFB2-51829C1318B7}"/>
              </a:ext>
            </a:extLst>
          </p:cNvPr>
          <p:cNvSpPr txBox="1"/>
          <p:nvPr/>
        </p:nvSpPr>
        <p:spPr>
          <a:xfrm>
            <a:off x="5195445" y="3393340"/>
            <a:ext cx="2679943" cy="246221"/>
          </a:xfrm>
          <a:prstGeom prst="rect">
            <a:avLst/>
          </a:prstGeom>
          <a:noFill/>
        </p:spPr>
        <p:txBody>
          <a:bodyPr wrap="square">
            <a:spAutoFit/>
          </a:bodyPr>
          <a:lstStyle/>
          <a:p>
            <a:r>
              <a:rPr lang="en-US" sz="1000" b="1" dirty="0">
                <a:solidFill>
                  <a:srgbClr val="FF0000"/>
                </a:solidFill>
              </a:rPr>
              <a:t>CMMC 2 Timeline Rollout</a:t>
            </a:r>
          </a:p>
        </p:txBody>
      </p:sp>
    </p:spTree>
    <p:extLst>
      <p:ext uri="{BB962C8B-B14F-4D97-AF65-F5344CB8AC3E}">
        <p14:creationId xmlns:p14="http://schemas.microsoft.com/office/powerpoint/2010/main" val="90230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56657" y="1339149"/>
            <a:ext cx="3292792" cy="1895130"/>
          </a:xfrm>
          <a:prstGeom prst="rect">
            <a:avLst/>
          </a:prstGeom>
          <a:noFill/>
          <a:ln>
            <a:noFill/>
          </a:ln>
        </p:spPr>
        <p:txBody>
          <a:bodyPr wrap="square" lIns="150876" tIns="150876" rIns="150876" bIns="150876" rtlCol="0">
            <a:noAutofit/>
          </a:bodyPr>
          <a:lstStyle/>
          <a:p>
            <a:r>
              <a:rPr lang="en-US" sz="1800" b="1" dirty="0">
                <a:solidFill>
                  <a:schemeClr val="accent1"/>
                </a:solidFill>
              </a:rPr>
              <a:t>Executive Insight</a:t>
            </a:r>
          </a:p>
          <a:p>
            <a:endParaRPr lang="en-US" sz="1800" dirty="0">
              <a:solidFill>
                <a:schemeClr val="accent1"/>
              </a:solidFill>
            </a:endParaRPr>
          </a:p>
          <a:p>
            <a:r>
              <a:rPr lang="en-US" sz="1200" dirty="0"/>
              <a:t>Leaders are required today to understand their legal, regulatory, contractual, and business obligations and risks to make informed business decisions and investments</a:t>
            </a:r>
            <a:endParaRPr lang="en-US" sz="1200" dirty="0">
              <a:latin typeface="Segoe UI" panose="020B0502040204020203" pitchFamily="34" charset="0"/>
              <a:cs typeface="Segoe UI" panose="020B0502040204020203" pitchFamily="34" charset="0"/>
            </a:endParaRPr>
          </a:p>
          <a:p>
            <a:endParaRPr lang="en-US" sz="1320" dirty="0">
              <a:latin typeface="+mj-lt"/>
            </a:endParaRPr>
          </a:p>
          <a:p>
            <a:r>
              <a:rPr lang="en-US" sz="1800" b="1" dirty="0">
                <a:solidFill>
                  <a:schemeClr val="accent1"/>
                </a:solidFill>
              </a:rPr>
              <a:t>Top-Down Approach</a:t>
            </a:r>
          </a:p>
          <a:p>
            <a:endParaRPr lang="en-US" sz="1800" b="1" dirty="0">
              <a:solidFill>
                <a:schemeClr val="accent1"/>
              </a:solidFill>
            </a:endParaRPr>
          </a:p>
          <a:p>
            <a:pPr indent="-52212"/>
            <a:r>
              <a:rPr lang="en-US" sz="1200" dirty="0"/>
              <a:t>A top-down cybersecurity framework and approach is needed to assess, analyze, document, and implement secure &amp; compliant solutions</a:t>
            </a:r>
          </a:p>
          <a:p>
            <a:pPr indent="-52212"/>
            <a:endParaRPr lang="en-US" sz="1320" dirty="0">
              <a:latin typeface="+mj-lt"/>
            </a:endParaRPr>
          </a:p>
          <a:p>
            <a:r>
              <a:rPr lang="en-US" sz="1800" b="1" dirty="0">
                <a:solidFill>
                  <a:schemeClr val="accent1"/>
                </a:solidFill>
              </a:rPr>
              <a:t>Compliant Solutions Ecosystem</a:t>
            </a:r>
          </a:p>
          <a:p>
            <a:endParaRPr lang="en-US" sz="1400" dirty="0">
              <a:latin typeface="Segoe UI" panose="020B0502040204020203" pitchFamily="34" charset="0"/>
              <a:cs typeface="Segoe UI" panose="020B0502040204020203" pitchFamily="34" charset="0"/>
            </a:endParaRPr>
          </a:p>
          <a:p>
            <a:r>
              <a:rPr lang="en-US" sz="1200" dirty="0"/>
              <a:t>Organizations need guidance on secure and compliant business and technical solutions to accelerate risk reduction and cost optimization</a:t>
            </a:r>
          </a:p>
          <a:p>
            <a:endParaRPr lang="en-US" sz="1320" dirty="0">
              <a:latin typeface="+mj-lt"/>
            </a:endParaRPr>
          </a:p>
          <a:p>
            <a:r>
              <a:rPr lang="en-US" sz="1800" b="1" dirty="0">
                <a:solidFill>
                  <a:schemeClr val="accent1"/>
                </a:solidFill>
              </a:rPr>
              <a:t>Full Service Trusted Advisor</a:t>
            </a:r>
          </a:p>
          <a:p>
            <a:endParaRPr lang="en-US" sz="1800" b="1" dirty="0">
              <a:solidFill>
                <a:schemeClr val="accent1"/>
              </a:solidFill>
            </a:endParaRPr>
          </a:p>
          <a:p>
            <a:r>
              <a:rPr lang="en-US" sz="1200" dirty="0"/>
              <a:t>A trusted advisor and subject matter expert that can guide leaders through their cybersecurity  journey</a:t>
            </a:r>
          </a:p>
          <a:p>
            <a:r>
              <a:rPr lang="en-US" sz="1400" dirty="0">
                <a:latin typeface="Segoe UI" panose="020B0502040204020203" pitchFamily="34" charset="0"/>
                <a:cs typeface="Segoe UI" panose="020B0502040204020203" pitchFamily="34" charset="0"/>
              </a:rPr>
              <a:t> </a:t>
            </a:r>
          </a:p>
          <a:p>
            <a:endParaRPr lang="en-US" sz="1320" dirty="0"/>
          </a:p>
          <a:p>
            <a:endParaRPr lang="en-US" sz="1320" dirty="0"/>
          </a:p>
          <a:p>
            <a:pPr lvl="0"/>
            <a:endParaRPr lang="en-US" sz="1320" dirty="0">
              <a:solidFill>
                <a:srgbClr val="1A242F"/>
              </a:solidFill>
              <a:latin typeface="Arial "/>
            </a:endParaRPr>
          </a:p>
          <a:p>
            <a:r>
              <a:rPr lang="en-US" sz="990" dirty="0">
                <a:solidFill>
                  <a:schemeClr val="bg1"/>
                </a:solidFill>
                <a:latin typeface="+mj-lt"/>
              </a:rPr>
              <a:t>intelligence which you can then use to optimize resources and services</a:t>
            </a:r>
            <a:endParaRPr lang="en-US" sz="990" dirty="0">
              <a:latin typeface="+mj-lt"/>
              <a:cs typeface="Segoe UI" panose="020B0502040204020203" pitchFamily="34" charset="0"/>
            </a:endParaRPr>
          </a:p>
        </p:txBody>
      </p:sp>
      <p:sp>
        <p:nvSpPr>
          <p:cNvPr id="35" name="TextBox 34"/>
          <p:cNvSpPr txBox="1"/>
          <p:nvPr/>
        </p:nvSpPr>
        <p:spPr>
          <a:xfrm>
            <a:off x="214207" y="7826654"/>
            <a:ext cx="7040880" cy="1019355"/>
          </a:xfrm>
          <a:prstGeom prst="rect">
            <a:avLst/>
          </a:prstGeom>
          <a:noFill/>
          <a:ln>
            <a:noFill/>
          </a:ln>
        </p:spPr>
        <p:txBody>
          <a:bodyPr wrap="square" lIns="150876" tIns="150876" rIns="150876" bIns="150876" rtlCol="0">
            <a:noAutofit/>
          </a:bodyPr>
          <a:lstStyle/>
          <a:p>
            <a:pPr>
              <a:spcBef>
                <a:spcPts val="660"/>
              </a:spcBef>
            </a:pPr>
            <a:r>
              <a:rPr lang="en-US" sz="2000" b="1" dirty="0">
                <a:solidFill>
                  <a:schemeClr val="accent1"/>
                </a:solidFill>
                <a:latin typeface="+mj-lt"/>
                <a:ea typeface="Segoe UI" panose="020B0502040204020203" pitchFamily="34" charset="0"/>
                <a:cs typeface="Segoe UI" panose="020B0502040204020203" pitchFamily="34" charset="0"/>
              </a:rPr>
              <a:t>Learn more</a:t>
            </a:r>
          </a:p>
          <a:p>
            <a:r>
              <a:rPr lang="en-US" sz="1200" dirty="0">
                <a:latin typeface="Segoe UI" panose="020B0502040204020203" pitchFamily="34" charset="0"/>
                <a:cs typeface="Segoe UI" panose="020B0502040204020203" pitchFamily="34" charset="0"/>
              </a:rPr>
              <a:t>For more information please visit:</a:t>
            </a:r>
          </a:p>
          <a:p>
            <a:r>
              <a:rPr lang="en-US" sz="1200" b="1" dirty="0">
                <a:latin typeface="Segoe UI" panose="020B0502040204020203" pitchFamily="34" charset="0"/>
                <a:cs typeface="Segoe UI" panose="020B0502040204020203" pitchFamily="34" charset="0"/>
              </a:rPr>
              <a:t>Contact: info@cmmcadvisors.com</a:t>
            </a:r>
          </a:p>
        </p:txBody>
      </p:sp>
      <p:sp>
        <p:nvSpPr>
          <p:cNvPr id="31" name="Freeform 7"/>
          <p:cNvSpPr>
            <a:spLocks noEditPoints="1"/>
          </p:cNvSpPr>
          <p:nvPr/>
        </p:nvSpPr>
        <p:spPr bwMode="auto">
          <a:xfrm>
            <a:off x="214207" y="4458823"/>
            <a:ext cx="482609" cy="482609"/>
          </a:xfrm>
          <a:custGeom>
            <a:avLst/>
            <a:gdLst>
              <a:gd name="T0" fmla="*/ 546 w 558"/>
              <a:gd name="T1" fmla="*/ 394 h 558"/>
              <a:gd name="T2" fmla="*/ 558 w 558"/>
              <a:gd name="T3" fmla="*/ 436 h 558"/>
              <a:gd name="T4" fmla="*/ 518 w 558"/>
              <a:gd name="T5" fmla="*/ 508 h 558"/>
              <a:gd name="T6" fmla="*/ 446 w 558"/>
              <a:gd name="T7" fmla="*/ 520 h 558"/>
              <a:gd name="T8" fmla="*/ 356 w 558"/>
              <a:gd name="T9" fmla="*/ 546 h 558"/>
              <a:gd name="T10" fmla="*/ 260 w 558"/>
              <a:gd name="T11" fmla="*/ 558 h 558"/>
              <a:gd name="T12" fmla="*/ 150 w 558"/>
              <a:gd name="T13" fmla="*/ 520 h 558"/>
              <a:gd name="T14" fmla="*/ 88 w 558"/>
              <a:gd name="T15" fmla="*/ 524 h 558"/>
              <a:gd name="T16" fmla="*/ 16 w 558"/>
              <a:gd name="T17" fmla="*/ 484 h 558"/>
              <a:gd name="T18" fmla="*/ 4 w 558"/>
              <a:gd name="T19" fmla="*/ 414 h 558"/>
              <a:gd name="T20" fmla="*/ 24 w 558"/>
              <a:gd name="T21" fmla="*/ 376 h 558"/>
              <a:gd name="T22" fmla="*/ 36 w 558"/>
              <a:gd name="T23" fmla="*/ 314 h 558"/>
              <a:gd name="T24" fmla="*/ 60 w 558"/>
              <a:gd name="T25" fmla="*/ 208 h 558"/>
              <a:gd name="T26" fmla="*/ 128 w 558"/>
              <a:gd name="T27" fmla="*/ 124 h 558"/>
              <a:gd name="T28" fmla="*/ 194 w 558"/>
              <a:gd name="T29" fmla="*/ 70 h 558"/>
              <a:gd name="T30" fmla="*/ 246 w 558"/>
              <a:gd name="T31" fmla="*/ 8 h 558"/>
              <a:gd name="T32" fmla="*/ 312 w 558"/>
              <a:gd name="T33" fmla="*/ 8 h 558"/>
              <a:gd name="T34" fmla="*/ 364 w 558"/>
              <a:gd name="T35" fmla="*/ 70 h 558"/>
              <a:gd name="T36" fmla="*/ 430 w 558"/>
              <a:gd name="T37" fmla="*/ 124 h 558"/>
              <a:gd name="T38" fmla="*/ 498 w 558"/>
              <a:gd name="T39" fmla="*/ 208 h 558"/>
              <a:gd name="T40" fmla="*/ 522 w 558"/>
              <a:gd name="T41" fmla="*/ 314 h 558"/>
              <a:gd name="T42" fmla="*/ 36 w 558"/>
              <a:gd name="T43" fmla="*/ 436 h 558"/>
              <a:gd name="T44" fmla="*/ 58 w 558"/>
              <a:gd name="T45" fmla="*/ 480 h 558"/>
              <a:gd name="T46" fmla="*/ 108 w 558"/>
              <a:gd name="T47" fmla="*/ 484 h 558"/>
              <a:gd name="T48" fmla="*/ 136 w 558"/>
              <a:gd name="T49" fmla="*/ 456 h 558"/>
              <a:gd name="T50" fmla="*/ 130 w 558"/>
              <a:gd name="T51" fmla="*/ 406 h 558"/>
              <a:gd name="T52" fmla="*/ 88 w 558"/>
              <a:gd name="T53" fmla="*/ 384 h 558"/>
              <a:gd name="T54" fmla="*/ 50 w 558"/>
              <a:gd name="T55" fmla="*/ 400 h 558"/>
              <a:gd name="T56" fmla="*/ 278 w 558"/>
              <a:gd name="T57" fmla="*/ 524 h 558"/>
              <a:gd name="T58" fmla="*/ 356 w 558"/>
              <a:gd name="T59" fmla="*/ 508 h 558"/>
              <a:gd name="T60" fmla="*/ 388 w 558"/>
              <a:gd name="T61" fmla="*/ 462 h 558"/>
              <a:gd name="T62" fmla="*/ 398 w 558"/>
              <a:gd name="T63" fmla="*/ 388 h 558"/>
              <a:gd name="T64" fmla="*/ 470 w 558"/>
              <a:gd name="T65" fmla="*/ 350 h 558"/>
              <a:gd name="T66" fmla="*/ 488 w 558"/>
              <a:gd name="T67" fmla="*/ 314 h 558"/>
              <a:gd name="T68" fmla="*/ 452 w 558"/>
              <a:gd name="T69" fmla="*/ 198 h 558"/>
              <a:gd name="T70" fmla="*/ 354 w 558"/>
              <a:gd name="T71" fmla="*/ 132 h 558"/>
              <a:gd name="T72" fmla="*/ 304 w 558"/>
              <a:gd name="T73" fmla="*/ 172 h 558"/>
              <a:gd name="T74" fmla="*/ 254 w 558"/>
              <a:gd name="T75" fmla="*/ 172 h 558"/>
              <a:gd name="T76" fmla="*/ 204 w 558"/>
              <a:gd name="T77" fmla="*/ 132 h 558"/>
              <a:gd name="T78" fmla="*/ 106 w 558"/>
              <a:gd name="T79" fmla="*/ 198 h 558"/>
              <a:gd name="T80" fmla="*/ 70 w 558"/>
              <a:gd name="T81" fmla="*/ 314 h 558"/>
              <a:gd name="T82" fmla="*/ 128 w 558"/>
              <a:gd name="T83" fmla="*/ 360 h 558"/>
              <a:gd name="T84" fmla="*/ 174 w 558"/>
              <a:gd name="T85" fmla="*/ 436 h 558"/>
              <a:gd name="T86" fmla="*/ 160 w 558"/>
              <a:gd name="T87" fmla="*/ 486 h 558"/>
              <a:gd name="T88" fmla="*/ 248 w 558"/>
              <a:gd name="T89" fmla="*/ 520 h 558"/>
              <a:gd name="T90" fmla="*/ 258 w 558"/>
              <a:gd name="T91" fmla="*/ 40 h 558"/>
              <a:gd name="T92" fmla="*/ 230 w 558"/>
              <a:gd name="T93" fmla="*/ 68 h 558"/>
              <a:gd name="T94" fmla="*/ 236 w 558"/>
              <a:gd name="T95" fmla="*/ 118 h 558"/>
              <a:gd name="T96" fmla="*/ 278 w 558"/>
              <a:gd name="T97" fmla="*/ 140 h 558"/>
              <a:gd name="T98" fmla="*/ 316 w 558"/>
              <a:gd name="T99" fmla="*/ 124 h 558"/>
              <a:gd name="T100" fmla="*/ 330 w 558"/>
              <a:gd name="T101" fmla="*/ 78 h 558"/>
              <a:gd name="T102" fmla="*/ 300 w 558"/>
              <a:gd name="T103" fmla="*/ 40 h 558"/>
              <a:gd name="T104" fmla="*/ 480 w 558"/>
              <a:gd name="T105" fmla="*/ 488 h 558"/>
              <a:gd name="T106" fmla="*/ 518 w 558"/>
              <a:gd name="T107" fmla="*/ 456 h 558"/>
              <a:gd name="T108" fmla="*/ 518 w 558"/>
              <a:gd name="T109" fmla="*/ 416 h 558"/>
              <a:gd name="T110" fmla="*/ 480 w 558"/>
              <a:gd name="T111" fmla="*/ 384 h 558"/>
              <a:gd name="T112" fmla="*/ 434 w 558"/>
              <a:gd name="T113" fmla="*/ 400 h 558"/>
              <a:gd name="T114" fmla="*/ 418 w 558"/>
              <a:gd name="T115" fmla="*/ 436 h 558"/>
              <a:gd name="T116" fmla="*/ 442 w 558"/>
              <a:gd name="T117" fmla="*/ 4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8" h="558">
                <a:moveTo>
                  <a:pt x="518" y="362"/>
                </a:moveTo>
                <a:lnTo>
                  <a:pt x="518" y="362"/>
                </a:lnTo>
                <a:lnTo>
                  <a:pt x="526" y="370"/>
                </a:lnTo>
                <a:lnTo>
                  <a:pt x="534" y="376"/>
                </a:lnTo>
                <a:lnTo>
                  <a:pt x="534" y="376"/>
                </a:lnTo>
                <a:lnTo>
                  <a:pt x="542" y="386"/>
                </a:lnTo>
                <a:lnTo>
                  <a:pt x="546" y="394"/>
                </a:lnTo>
                <a:lnTo>
                  <a:pt x="546" y="394"/>
                </a:lnTo>
                <a:lnTo>
                  <a:pt x="552" y="404"/>
                </a:lnTo>
                <a:lnTo>
                  <a:pt x="554" y="414"/>
                </a:lnTo>
                <a:lnTo>
                  <a:pt x="554" y="414"/>
                </a:lnTo>
                <a:lnTo>
                  <a:pt x="556" y="426"/>
                </a:lnTo>
                <a:lnTo>
                  <a:pt x="558" y="436"/>
                </a:lnTo>
                <a:lnTo>
                  <a:pt x="558" y="436"/>
                </a:lnTo>
                <a:lnTo>
                  <a:pt x="556" y="454"/>
                </a:lnTo>
                <a:lnTo>
                  <a:pt x="550" y="470"/>
                </a:lnTo>
                <a:lnTo>
                  <a:pt x="550" y="470"/>
                </a:lnTo>
                <a:lnTo>
                  <a:pt x="542" y="484"/>
                </a:lnTo>
                <a:lnTo>
                  <a:pt x="532" y="498"/>
                </a:lnTo>
                <a:lnTo>
                  <a:pt x="532" y="498"/>
                </a:lnTo>
                <a:lnTo>
                  <a:pt x="518" y="508"/>
                </a:lnTo>
                <a:lnTo>
                  <a:pt x="504" y="516"/>
                </a:lnTo>
                <a:lnTo>
                  <a:pt x="504" y="516"/>
                </a:lnTo>
                <a:lnTo>
                  <a:pt x="488" y="522"/>
                </a:lnTo>
                <a:lnTo>
                  <a:pt x="470" y="524"/>
                </a:lnTo>
                <a:lnTo>
                  <a:pt x="470" y="524"/>
                </a:lnTo>
                <a:lnTo>
                  <a:pt x="458" y="522"/>
                </a:lnTo>
                <a:lnTo>
                  <a:pt x="446" y="520"/>
                </a:lnTo>
                <a:lnTo>
                  <a:pt x="434" y="516"/>
                </a:lnTo>
                <a:lnTo>
                  <a:pt x="424" y="510"/>
                </a:lnTo>
                <a:lnTo>
                  <a:pt x="424" y="510"/>
                </a:lnTo>
                <a:lnTo>
                  <a:pt x="408" y="520"/>
                </a:lnTo>
                <a:lnTo>
                  <a:pt x="392" y="530"/>
                </a:lnTo>
                <a:lnTo>
                  <a:pt x="374" y="538"/>
                </a:lnTo>
                <a:lnTo>
                  <a:pt x="356" y="546"/>
                </a:lnTo>
                <a:lnTo>
                  <a:pt x="356" y="546"/>
                </a:lnTo>
                <a:lnTo>
                  <a:pt x="336" y="552"/>
                </a:lnTo>
                <a:lnTo>
                  <a:pt x="318" y="554"/>
                </a:lnTo>
                <a:lnTo>
                  <a:pt x="298" y="558"/>
                </a:lnTo>
                <a:lnTo>
                  <a:pt x="278" y="558"/>
                </a:lnTo>
                <a:lnTo>
                  <a:pt x="278" y="558"/>
                </a:lnTo>
                <a:lnTo>
                  <a:pt x="260" y="558"/>
                </a:lnTo>
                <a:lnTo>
                  <a:pt x="240" y="554"/>
                </a:lnTo>
                <a:lnTo>
                  <a:pt x="222" y="552"/>
                </a:lnTo>
                <a:lnTo>
                  <a:pt x="202" y="546"/>
                </a:lnTo>
                <a:lnTo>
                  <a:pt x="202" y="546"/>
                </a:lnTo>
                <a:lnTo>
                  <a:pt x="184" y="538"/>
                </a:lnTo>
                <a:lnTo>
                  <a:pt x="166" y="530"/>
                </a:lnTo>
                <a:lnTo>
                  <a:pt x="150" y="520"/>
                </a:lnTo>
                <a:lnTo>
                  <a:pt x="134" y="510"/>
                </a:lnTo>
                <a:lnTo>
                  <a:pt x="134" y="510"/>
                </a:lnTo>
                <a:lnTo>
                  <a:pt x="122" y="516"/>
                </a:lnTo>
                <a:lnTo>
                  <a:pt x="112" y="520"/>
                </a:lnTo>
                <a:lnTo>
                  <a:pt x="100" y="522"/>
                </a:lnTo>
                <a:lnTo>
                  <a:pt x="88" y="524"/>
                </a:lnTo>
                <a:lnTo>
                  <a:pt x="88" y="524"/>
                </a:lnTo>
                <a:lnTo>
                  <a:pt x="70" y="522"/>
                </a:lnTo>
                <a:lnTo>
                  <a:pt x="54" y="516"/>
                </a:lnTo>
                <a:lnTo>
                  <a:pt x="54" y="516"/>
                </a:lnTo>
                <a:lnTo>
                  <a:pt x="38" y="508"/>
                </a:lnTo>
                <a:lnTo>
                  <a:pt x="26" y="498"/>
                </a:lnTo>
                <a:lnTo>
                  <a:pt x="26" y="498"/>
                </a:lnTo>
                <a:lnTo>
                  <a:pt x="16" y="484"/>
                </a:lnTo>
                <a:lnTo>
                  <a:pt x="8" y="470"/>
                </a:lnTo>
                <a:lnTo>
                  <a:pt x="8" y="470"/>
                </a:lnTo>
                <a:lnTo>
                  <a:pt x="2" y="454"/>
                </a:lnTo>
                <a:lnTo>
                  <a:pt x="0" y="436"/>
                </a:lnTo>
                <a:lnTo>
                  <a:pt x="0" y="436"/>
                </a:lnTo>
                <a:lnTo>
                  <a:pt x="2" y="426"/>
                </a:lnTo>
                <a:lnTo>
                  <a:pt x="4" y="414"/>
                </a:lnTo>
                <a:lnTo>
                  <a:pt x="4" y="414"/>
                </a:lnTo>
                <a:lnTo>
                  <a:pt x="6" y="404"/>
                </a:lnTo>
                <a:lnTo>
                  <a:pt x="12" y="394"/>
                </a:lnTo>
                <a:lnTo>
                  <a:pt x="12" y="394"/>
                </a:lnTo>
                <a:lnTo>
                  <a:pt x="16" y="386"/>
                </a:lnTo>
                <a:lnTo>
                  <a:pt x="24" y="376"/>
                </a:lnTo>
                <a:lnTo>
                  <a:pt x="24" y="376"/>
                </a:lnTo>
                <a:lnTo>
                  <a:pt x="32" y="370"/>
                </a:lnTo>
                <a:lnTo>
                  <a:pt x="40" y="362"/>
                </a:lnTo>
                <a:lnTo>
                  <a:pt x="40" y="362"/>
                </a:lnTo>
                <a:lnTo>
                  <a:pt x="36" y="338"/>
                </a:lnTo>
                <a:lnTo>
                  <a:pt x="36" y="338"/>
                </a:lnTo>
                <a:lnTo>
                  <a:pt x="36" y="314"/>
                </a:lnTo>
                <a:lnTo>
                  <a:pt x="36" y="314"/>
                </a:lnTo>
                <a:lnTo>
                  <a:pt x="36" y="296"/>
                </a:lnTo>
                <a:lnTo>
                  <a:pt x="38" y="278"/>
                </a:lnTo>
                <a:lnTo>
                  <a:pt x="42" y="260"/>
                </a:lnTo>
                <a:lnTo>
                  <a:pt x="46" y="242"/>
                </a:lnTo>
                <a:lnTo>
                  <a:pt x="46" y="242"/>
                </a:lnTo>
                <a:lnTo>
                  <a:pt x="52" y="224"/>
                </a:lnTo>
                <a:lnTo>
                  <a:pt x="60" y="208"/>
                </a:lnTo>
                <a:lnTo>
                  <a:pt x="68" y="192"/>
                </a:lnTo>
                <a:lnTo>
                  <a:pt x="78" y="176"/>
                </a:lnTo>
                <a:lnTo>
                  <a:pt x="78" y="176"/>
                </a:lnTo>
                <a:lnTo>
                  <a:pt x="90" y="162"/>
                </a:lnTo>
                <a:lnTo>
                  <a:pt x="100" y="148"/>
                </a:lnTo>
                <a:lnTo>
                  <a:pt x="114" y="136"/>
                </a:lnTo>
                <a:lnTo>
                  <a:pt x="128" y="124"/>
                </a:lnTo>
                <a:lnTo>
                  <a:pt x="128" y="124"/>
                </a:lnTo>
                <a:lnTo>
                  <a:pt x="142" y="112"/>
                </a:lnTo>
                <a:lnTo>
                  <a:pt x="158" y="102"/>
                </a:lnTo>
                <a:lnTo>
                  <a:pt x="174" y="94"/>
                </a:lnTo>
                <a:lnTo>
                  <a:pt x="192" y="86"/>
                </a:lnTo>
                <a:lnTo>
                  <a:pt x="192" y="86"/>
                </a:lnTo>
                <a:lnTo>
                  <a:pt x="194" y="70"/>
                </a:lnTo>
                <a:lnTo>
                  <a:pt x="200" y="54"/>
                </a:lnTo>
                <a:lnTo>
                  <a:pt x="200" y="54"/>
                </a:lnTo>
                <a:lnTo>
                  <a:pt x="208" y="38"/>
                </a:lnTo>
                <a:lnTo>
                  <a:pt x="218" y="26"/>
                </a:lnTo>
                <a:lnTo>
                  <a:pt x="218" y="26"/>
                </a:lnTo>
                <a:lnTo>
                  <a:pt x="230" y="16"/>
                </a:lnTo>
                <a:lnTo>
                  <a:pt x="246" y="8"/>
                </a:lnTo>
                <a:lnTo>
                  <a:pt x="246" y="8"/>
                </a:lnTo>
                <a:lnTo>
                  <a:pt x="262" y="2"/>
                </a:lnTo>
                <a:lnTo>
                  <a:pt x="278" y="0"/>
                </a:lnTo>
                <a:lnTo>
                  <a:pt x="278" y="0"/>
                </a:lnTo>
                <a:lnTo>
                  <a:pt x="296" y="2"/>
                </a:lnTo>
                <a:lnTo>
                  <a:pt x="312" y="8"/>
                </a:lnTo>
                <a:lnTo>
                  <a:pt x="312" y="8"/>
                </a:lnTo>
                <a:lnTo>
                  <a:pt x="328" y="16"/>
                </a:lnTo>
                <a:lnTo>
                  <a:pt x="340" y="26"/>
                </a:lnTo>
                <a:lnTo>
                  <a:pt x="340" y="26"/>
                </a:lnTo>
                <a:lnTo>
                  <a:pt x="350" y="38"/>
                </a:lnTo>
                <a:lnTo>
                  <a:pt x="358" y="54"/>
                </a:lnTo>
                <a:lnTo>
                  <a:pt x="358" y="54"/>
                </a:lnTo>
                <a:lnTo>
                  <a:pt x="364" y="70"/>
                </a:lnTo>
                <a:lnTo>
                  <a:pt x="366" y="86"/>
                </a:lnTo>
                <a:lnTo>
                  <a:pt x="366" y="86"/>
                </a:lnTo>
                <a:lnTo>
                  <a:pt x="384" y="94"/>
                </a:lnTo>
                <a:lnTo>
                  <a:pt x="400" y="102"/>
                </a:lnTo>
                <a:lnTo>
                  <a:pt x="416" y="112"/>
                </a:lnTo>
                <a:lnTo>
                  <a:pt x="430" y="124"/>
                </a:lnTo>
                <a:lnTo>
                  <a:pt x="430" y="124"/>
                </a:lnTo>
                <a:lnTo>
                  <a:pt x="444" y="136"/>
                </a:lnTo>
                <a:lnTo>
                  <a:pt x="456" y="148"/>
                </a:lnTo>
                <a:lnTo>
                  <a:pt x="468" y="162"/>
                </a:lnTo>
                <a:lnTo>
                  <a:pt x="480" y="176"/>
                </a:lnTo>
                <a:lnTo>
                  <a:pt x="480" y="176"/>
                </a:lnTo>
                <a:lnTo>
                  <a:pt x="490" y="192"/>
                </a:lnTo>
                <a:lnTo>
                  <a:pt x="498" y="208"/>
                </a:lnTo>
                <a:lnTo>
                  <a:pt x="506" y="224"/>
                </a:lnTo>
                <a:lnTo>
                  <a:pt x="512" y="242"/>
                </a:lnTo>
                <a:lnTo>
                  <a:pt x="512" y="242"/>
                </a:lnTo>
                <a:lnTo>
                  <a:pt x="516" y="260"/>
                </a:lnTo>
                <a:lnTo>
                  <a:pt x="520" y="278"/>
                </a:lnTo>
                <a:lnTo>
                  <a:pt x="522" y="296"/>
                </a:lnTo>
                <a:lnTo>
                  <a:pt x="522" y="314"/>
                </a:lnTo>
                <a:lnTo>
                  <a:pt x="522" y="314"/>
                </a:lnTo>
                <a:lnTo>
                  <a:pt x="522" y="338"/>
                </a:lnTo>
                <a:lnTo>
                  <a:pt x="522" y="338"/>
                </a:lnTo>
                <a:lnTo>
                  <a:pt x="518" y="362"/>
                </a:lnTo>
                <a:lnTo>
                  <a:pt x="518" y="362"/>
                </a:lnTo>
                <a:close/>
                <a:moveTo>
                  <a:pt x="36" y="436"/>
                </a:moveTo>
                <a:lnTo>
                  <a:pt x="36" y="436"/>
                </a:lnTo>
                <a:lnTo>
                  <a:pt x="36" y="446"/>
                </a:lnTo>
                <a:lnTo>
                  <a:pt x="40" y="456"/>
                </a:lnTo>
                <a:lnTo>
                  <a:pt x="40" y="456"/>
                </a:lnTo>
                <a:lnTo>
                  <a:pt x="44" y="466"/>
                </a:lnTo>
                <a:lnTo>
                  <a:pt x="50" y="474"/>
                </a:lnTo>
                <a:lnTo>
                  <a:pt x="50" y="474"/>
                </a:lnTo>
                <a:lnTo>
                  <a:pt x="58" y="480"/>
                </a:lnTo>
                <a:lnTo>
                  <a:pt x="68" y="484"/>
                </a:lnTo>
                <a:lnTo>
                  <a:pt x="68" y="484"/>
                </a:lnTo>
                <a:lnTo>
                  <a:pt x="76" y="488"/>
                </a:lnTo>
                <a:lnTo>
                  <a:pt x="88" y="488"/>
                </a:lnTo>
                <a:lnTo>
                  <a:pt x="88" y="488"/>
                </a:lnTo>
                <a:lnTo>
                  <a:pt x="98" y="488"/>
                </a:lnTo>
                <a:lnTo>
                  <a:pt x="108" y="484"/>
                </a:lnTo>
                <a:lnTo>
                  <a:pt x="108" y="484"/>
                </a:lnTo>
                <a:lnTo>
                  <a:pt x="116" y="480"/>
                </a:lnTo>
                <a:lnTo>
                  <a:pt x="124" y="474"/>
                </a:lnTo>
                <a:lnTo>
                  <a:pt x="124" y="474"/>
                </a:lnTo>
                <a:lnTo>
                  <a:pt x="130" y="466"/>
                </a:lnTo>
                <a:lnTo>
                  <a:pt x="136" y="456"/>
                </a:lnTo>
                <a:lnTo>
                  <a:pt x="136" y="456"/>
                </a:lnTo>
                <a:lnTo>
                  <a:pt x="138" y="446"/>
                </a:lnTo>
                <a:lnTo>
                  <a:pt x="140" y="436"/>
                </a:lnTo>
                <a:lnTo>
                  <a:pt x="140" y="436"/>
                </a:lnTo>
                <a:lnTo>
                  <a:pt x="138" y="426"/>
                </a:lnTo>
                <a:lnTo>
                  <a:pt x="136" y="416"/>
                </a:lnTo>
                <a:lnTo>
                  <a:pt x="136" y="416"/>
                </a:lnTo>
                <a:lnTo>
                  <a:pt x="130" y="406"/>
                </a:lnTo>
                <a:lnTo>
                  <a:pt x="124" y="400"/>
                </a:lnTo>
                <a:lnTo>
                  <a:pt x="124" y="400"/>
                </a:lnTo>
                <a:lnTo>
                  <a:pt x="116" y="392"/>
                </a:lnTo>
                <a:lnTo>
                  <a:pt x="108" y="388"/>
                </a:lnTo>
                <a:lnTo>
                  <a:pt x="108" y="388"/>
                </a:lnTo>
                <a:lnTo>
                  <a:pt x="98" y="384"/>
                </a:lnTo>
                <a:lnTo>
                  <a:pt x="88" y="384"/>
                </a:lnTo>
                <a:lnTo>
                  <a:pt x="88" y="384"/>
                </a:lnTo>
                <a:lnTo>
                  <a:pt x="76" y="384"/>
                </a:lnTo>
                <a:lnTo>
                  <a:pt x="68" y="388"/>
                </a:lnTo>
                <a:lnTo>
                  <a:pt x="68" y="388"/>
                </a:lnTo>
                <a:lnTo>
                  <a:pt x="58" y="392"/>
                </a:lnTo>
                <a:lnTo>
                  <a:pt x="50" y="400"/>
                </a:lnTo>
                <a:lnTo>
                  <a:pt x="50" y="400"/>
                </a:lnTo>
                <a:lnTo>
                  <a:pt x="44" y="406"/>
                </a:lnTo>
                <a:lnTo>
                  <a:pt x="40" y="416"/>
                </a:lnTo>
                <a:lnTo>
                  <a:pt x="40" y="416"/>
                </a:lnTo>
                <a:lnTo>
                  <a:pt x="36" y="426"/>
                </a:lnTo>
                <a:lnTo>
                  <a:pt x="36" y="436"/>
                </a:lnTo>
                <a:lnTo>
                  <a:pt x="36" y="436"/>
                </a:lnTo>
                <a:close/>
                <a:moveTo>
                  <a:pt x="278" y="524"/>
                </a:moveTo>
                <a:lnTo>
                  <a:pt x="278" y="524"/>
                </a:lnTo>
                <a:lnTo>
                  <a:pt x="294" y="522"/>
                </a:lnTo>
                <a:lnTo>
                  <a:pt x="310" y="520"/>
                </a:lnTo>
                <a:lnTo>
                  <a:pt x="326" y="518"/>
                </a:lnTo>
                <a:lnTo>
                  <a:pt x="342" y="514"/>
                </a:lnTo>
                <a:lnTo>
                  <a:pt x="342" y="514"/>
                </a:lnTo>
                <a:lnTo>
                  <a:pt x="356" y="508"/>
                </a:lnTo>
                <a:lnTo>
                  <a:pt x="372" y="502"/>
                </a:lnTo>
                <a:lnTo>
                  <a:pt x="386" y="494"/>
                </a:lnTo>
                <a:lnTo>
                  <a:pt x="398" y="486"/>
                </a:lnTo>
                <a:lnTo>
                  <a:pt x="398" y="486"/>
                </a:lnTo>
                <a:lnTo>
                  <a:pt x="392" y="474"/>
                </a:lnTo>
                <a:lnTo>
                  <a:pt x="388" y="462"/>
                </a:lnTo>
                <a:lnTo>
                  <a:pt x="388" y="462"/>
                </a:lnTo>
                <a:lnTo>
                  <a:pt x="384" y="450"/>
                </a:lnTo>
                <a:lnTo>
                  <a:pt x="384" y="436"/>
                </a:lnTo>
                <a:lnTo>
                  <a:pt x="384" y="436"/>
                </a:lnTo>
                <a:lnTo>
                  <a:pt x="386" y="418"/>
                </a:lnTo>
                <a:lnTo>
                  <a:pt x="390" y="402"/>
                </a:lnTo>
                <a:lnTo>
                  <a:pt x="390" y="402"/>
                </a:lnTo>
                <a:lnTo>
                  <a:pt x="398" y="388"/>
                </a:lnTo>
                <a:lnTo>
                  <a:pt x="410" y="374"/>
                </a:lnTo>
                <a:lnTo>
                  <a:pt x="410" y="374"/>
                </a:lnTo>
                <a:lnTo>
                  <a:pt x="422" y="364"/>
                </a:lnTo>
                <a:lnTo>
                  <a:pt x="436" y="356"/>
                </a:lnTo>
                <a:lnTo>
                  <a:pt x="436" y="356"/>
                </a:lnTo>
                <a:lnTo>
                  <a:pt x="452" y="350"/>
                </a:lnTo>
                <a:lnTo>
                  <a:pt x="470" y="350"/>
                </a:lnTo>
                <a:lnTo>
                  <a:pt x="470" y="350"/>
                </a:lnTo>
                <a:lnTo>
                  <a:pt x="478" y="350"/>
                </a:lnTo>
                <a:lnTo>
                  <a:pt x="478" y="350"/>
                </a:lnTo>
                <a:lnTo>
                  <a:pt x="484" y="350"/>
                </a:lnTo>
                <a:lnTo>
                  <a:pt x="484" y="350"/>
                </a:lnTo>
                <a:lnTo>
                  <a:pt x="486" y="332"/>
                </a:lnTo>
                <a:lnTo>
                  <a:pt x="488" y="314"/>
                </a:lnTo>
                <a:lnTo>
                  <a:pt x="488" y="314"/>
                </a:lnTo>
                <a:lnTo>
                  <a:pt x="486" y="284"/>
                </a:lnTo>
                <a:lnTo>
                  <a:pt x="478" y="252"/>
                </a:lnTo>
                <a:lnTo>
                  <a:pt x="478" y="252"/>
                </a:lnTo>
                <a:lnTo>
                  <a:pt x="468" y="224"/>
                </a:lnTo>
                <a:lnTo>
                  <a:pt x="452" y="198"/>
                </a:lnTo>
                <a:lnTo>
                  <a:pt x="452" y="198"/>
                </a:lnTo>
                <a:lnTo>
                  <a:pt x="434" y="174"/>
                </a:lnTo>
                <a:lnTo>
                  <a:pt x="412" y="154"/>
                </a:lnTo>
                <a:lnTo>
                  <a:pt x="412" y="154"/>
                </a:lnTo>
                <a:lnTo>
                  <a:pt x="388" y="136"/>
                </a:lnTo>
                <a:lnTo>
                  <a:pt x="360" y="122"/>
                </a:lnTo>
                <a:lnTo>
                  <a:pt x="360" y="122"/>
                </a:lnTo>
                <a:lnTo>
                  <a:pt x="354" y="132"/>
                </a:lnTo>
                <a:lnTo>
                  <a:pt x="346" y="144"/>
                </a:lnTo>
                <a:lnTo>
                  <a:pt x="346" y="144"/>
                </a:lnTo>
                <a:lnTo>
                  <a:pt x="338" y="152"/>
                </a:lnTo>
                <a:lnTo>
                  <a:pt x="328" y="160"/>
                </a:lnTo>
                <a:lnTo>
                  <a:pt x="328" y="160"/>
                </a:lnTo>
                <a:lnTo>
                  <a:pt x="316" y="166"/>
                </a:lnTo>
                <a:lnTo>
                  <a:pt x="304" y="172"/>
                </a:lnTo>
                <a:lnTo>
                  <a:pt x="304" y="172"/>
                </a:lnTo>
                <a:lnTo>
                  <a:pt x="292" y="174"/>
                </a:lnTo>
                <a:lnTo>
                  <a:pt x="278" y="176"/>
                </a:lnTo>
                <a:lnTo>
                  <a:pt x="278" y="176"/>
                </a:lnTo>
                <a:lnTo>
                  <a:pt x="266" y="174"/>
                </a:lnTo>
                <a:lnTo>
                  <a:pt x="254" y="172"/>
                </a:lnTo>
                <a:lnTo>
                  <a:pt x="254" y="172"/>
                </a:lnTo>
                <a:lnTo>
                  <a:pt x="242" y="166"/>
                </a:lnTo>
                <a:lnTo>
                  <a:pt x="230" y="160"/>
                </a:lnTo>
                <a:lnTo>
                  <a:pt x="230" y="160"/>
                </a:lnTo>
                <a:lnTo>
                  <a:pt x="220" y="152"/>
                </a:lnTo>
                <a:lnTo>
                  <a:pt x="212" y="144"/>
                </a:lnTo>
                <a:lnTo>
                  <a:pt x="212" y="144"/>
                </a:lnTo>
                <a:lnTo>
                  <a:pt x="204" y="132"/>
                </a:lnTo>
                <a:lnTo>
                  <a:pt x="198" y="122"/>
                </a:lnTo>
                <a:lnTo>
                  <a:pt x="198" y="122"/>
                </a:lnTo>
                <a:lnTo>
                  <a:pt x="170" y="136"/>
                </a:lnTo>
                <a:lnTo>
                  <a:pt x="146" y="154"/>
                </a:lnTo>
                <a:lnTo>
                  <a:pt x="146" y="154"/>
                </a:lnTo>
                <a:lnTo>
                  <a:pt x="124" y="174"/>
                </a:lnTo>
                <a:lnTo>
                  <a:pt x="106" y="198"/>
                </a:lnTo>
                <a:lnTo>
                  <a:pt x="106" y="198"/>
                </a:lnTo>
                <a:lnTo>
                  <a:pt x="90" y="224"/>
                </a:lnTo>
                <a:lnTo>
                  <a:pt x="80" y="252"/>
                </a:lnTo>
                <a:lnTo>
                  <a:pt x="80" y="252"/>
                </a:lnTo>
                <a:lnTo>
                  <a:pt x="72" y="284"/>
                </a:lnTo>
                <a:lnTo>
                  <a:pt x="70" y="314"/>
                </a:lnTo>
                <a:lnTo>
                  <a:pt x="70" y="314"/>
                </a:lnTo>
                <a:lnTo>
                  <a:pt x="70" y="332"/>
                </a:lnTo>
                <a:lnTo>
                  <a:pt x="74" y="350"/>
                </a:lnTo>
                <a:lnTo>
                  <a:pt x="74" y="350"/>
                </a:lnTo>
                <a:lnTo>
                  <a:pt x="92" y="350"/>
                </a:lnTo>
                <a:lnTo>
                  <a:pt x="112" y="352"/>
                </a:lnTo>
                <a:lnTo>
                  <a:pt x="112" y="352"/>
                </a:lnTo>
                <a:lnTo>
                  <a:pt x="128" y="360"/>
                </a:lnTo>
                <a:lnTo>
                  <a:pt x="144" y="370"/>
                </a:lnTo>
                <a:lnTo>
                  <a:pt x="144" y="370"/>
                </a:lnTo>
                <a:lnTo>
                  <a:pt x="156" y="384"/>
                </a:lnTo>
                <a:lnTo>
                  <a:pt x="166" y="400"/>
                </a:lnTo>
                <a:lnTo>
                  <a:pt x="166" y="400"/>
                </a:lnTo>
                <a:lnTo>
                  <a:pt x="172" y="416"/>
                </a:lnTo>
                <a:lnTo>
                  <a:pt x="174" y="436"/>
                </a:lnTo>
                <a:lnTo>
                  <a:pt x="174" y="436"/>
                </a:lnTo>
                <a:lnTo>
                  <a:pt x="174" y="450"/>
                </a:lnTo>
                <a:lnTo>
                  <a:pt x="170" y="462"/>
                </a:lnTo>
                <a:lnTo>
                  <a:pt x="170" y="462"/>
                </a:lnTo>
                <a:lnTo>
                  <a:pt x="166" y="474"/>
                </a:lnTo>
                <a:lnTo>
                  <a:pt x="160" y="486"/>
                </a:lnTo>
                <a:lnTo>
                  <a:pt x="160" y="486"/>
                </a:lnTo>
                <a:lnTo>
                  <a:pt x="172" y="494"/>
                </a:lnTo>
                <a:lnTo>
                  <a:pt x="186" y="502"/>
                </a:lnTo>
                <a:lnTo>
                  <a:pt x="202" y="508"/>
                </a:lnTo>
                <a:lnTo>
                  <a:pt x="216" y="514"/>
                </a:lnTo>
                <a:lnTo>
                  <a:pt x="216" y="514"/>
                </a:lnTo>
                <a:lnTo>
                  <a:pt x="232" y="518"/>
                </a:lnTo>
                <a:lnTo>
                  <a:pt x="248" y="520"/>
                </a:lnTo>
                <a:lnTo>
                  <a:pt x="262" y="522"/>
                </a:lnTo>
                <a:lnTo>
                  <a:pt x="278" y="524"/>
                </a:lnTo>
                <a:lnTo>
                  <a:pt x="278" y="524"/>
                </a:lnTo>
                <a:close/>
                <a:moveTo>
                  <a:pt x="278" y="36"/>
                </a:moveTo>
                <a:lnTo>
                  <a:pt x="278" y="36"/>
                </a:lnTo>
                <a:lnTo>
                  <a:pt x="268" y="36"/>
                </a:lnTo>
                <a:lnTo>
                  <a:pt x="258" y="40"/>
                </a:lnTo>
                <a:lnTo>
                  <a:pt x="258" y="40"/>
                </a:lnTo>
                <a:lnTo>
                  <a:pt x="250" y="44"/>
                </a:lnTo>
                <a:lnTo>
                  <a:pt x="242" y="52"/>
                </a:lnTo>
                <a:lnTo>
                  <a:pt x="242" y="52"/>
                </a:lnTo>
                <a:lnTo>
                  <a:pt x="236" y="58"/>
                </a:lnTo>
                <a:lnTo>
                  <a:pt x="230" y="68"/>
                </a:lnTo>
                <a:lnTo>
                  <a:pt x="230" y="68"/>
                </a:lnTo>
                <a:lnTo>
                  <a:pt x="228" y="78"/>
                </a:lnTo>
                <a:lnTo>
                  <a:pt x="226" y="88"/>
                </a:lnTo>
                <a:lnTo>
                  <a:pt x="226" y="88"/>
                </a:lnTo>
                <a:lnTo>
                  <a:pt x="228" y="98"/>
                </a:lnTo>
                <a:lnTo>
                  <a:pt x="230" y="108"/>
                </a:lnTo>
                <a:lnTo>
                  <a:pt x="230" y="108"/>
                </a:lnTo>
                <a:lnTo>
                  <a:pt x="236" y="118"/>
                </a:lnTo>
                <a:lnTo>
                  <a:pt x="242" y="124"/>
                </a:lnTo>
                <a:lnTo>
                  <a:pt x="242" y="124"/>
                </a:lnTo>
                <a:lnTo>
                  <a:pt x="250" y="132"/>
                </a:lnTo>
                <a:lnTo>
                  <a:pt x="258" y="136"/>
                </a:lnTo>
                <a:lnTo>
                  <a:pt x="258" y="136"/>
                </a:lnTo>
                <a:lnTo>
                  <a:pt x="268" y="140"/>
                </a:lnTo>
                <a:lnTo>
                  <a:pt x="278" y="140"/>
                </a:lnTo>
                <a:lnTo>
                  <a:pt x="278" y="140"/>
                </a:lnTo>
                <a:lnTo>
                  <a:pt x="290" y="140"/>
                </a:lnTo>
                <a:lnTo>
                  <a:pt x="300" y="136"/>
                </a:lnTo>
                <a:lnTo>
                  <a:pt x="300" y="136"/>
                </a:lnTo>
                <a:lnTo>
                  <a:pt x="308" y="132"/>
                </a:lnTo>
                <a:lnTo>
                  <a:pt x="316" y="124"/>
                </a:lnTo>
                <a:lnTo>
                  <a:pt x="316" y="124"/>
                </a:lnTo>
                <a:lnTo>
                  <a:pt x="322" y="118"/>
                </a:lnTo>
                <a:lnTo>
                  <a:pt x="328" y="108"/>
                </a:lnTo>
                <a:lnTo>
                  <a:pt x="328" y="108"/>
                </a:lnTo>
                <a:lnTo>
                  <a:pt x="330" y="98"/>
                </a:lnTo>
                <a:lnTo>
                  <a:pt x="332" y="88"/>
                </a:lnTo>
                <a:lnTo>
                  <a:pt x="332" y="88"/>
                </a:lnTo>
                <a:lnTo>
                  <a:pt x="330" y="78"/>
                </a:lnTo>
                <a:lnTo>
                  <a:pt x="328" y="68"/>
                </a:lnTo>
                <a:lnTo>
                  <a:pt x="328" y="68"/>
                </a:lnTo>
                <a:lnTo>
                  <a:pt x="322" y="58"/>
                </a:lnTo>
                <a:lnTo>
                  <a:pt x="316" y="52"/>
                </a:lnTo>
                <a:lnTo>
                  <a:pt x="316" y="52"/>
                </a:lnTo>
                <a:lnTo>
                  <a:pt x="308" y="44"/>
                </a:lnTo>
                <a:lnTo>
                  <a:pt x="300" y="40"/>
                </a:lnTo>
                <a:lnTo>
                  <a:pt x="300" y="40"/>
                </a:lnTo>
                <a:lnTo>
                  <a:pt x="290" y="36"/>
                </a:lnTo>
                <a:lnTo>
                  <a:pt x="278" y="36"/>
                </a:lnTo>
                <a:lnTo>
                  <a:pt x="278" y="36"/>
                </a:lnTo>
                <a:close/>
                <a:moveTo>
                  <a:pt x="470" y="488"/>
                </a:moveTo>
                <a:lnTo>
                  <a:pt x="470" y="488"/>
                </a:lnTo>
                <a:lnTo>
                  <a:pt x="480" y="488"/>
                </a:lnTo>
                <a:lnTo>
                  <a:pt x="490" y="484"/>
                </a:lnTo>
                <a:lnTo>
                  <a:pt x="490" y="484"/>
                </a:lnTo>
                <a:lnTo>
                  <a:pt x="500" y="480"/>
                </a:lnTo>
                <a:lnTo>
                  <a:pt x="508" y="474"/>
                </a:lnTo>
                <a:lnTo>
                  <a:pt x="508" y="474"/>
                </a:lnTo>
                <a:lnTo>
                  <a:pt x="514" y="466"/>
                </a:lnTo>
                <a:lnTo>
                  <a:pt x="518" y="456"/>
                </a:lnTo>
                <a:lnTo>
                  <a:pt x="518" y="456"/>
                </a:lnTo>
                <a:lnTo>
                  <a:pt x="522" y="446"/>
                </a:lnTo>
                <a:lnTo>
                  <a:pt x="522" y="436"/>
                </a:lnTo>
                <a:lnTo>
                  <a:pt x="522" y="436"/>
                </a:lnTo>
                <a:lnTo>
                  <a:pt x="522" y="426"/>
                </a:lnTo>
                <a:lnTo>
                  <a:pt x="518" y="416"/>
                </a:lnTo>
                <a:lnTo>
                  <a:pt x="518" y="416"/>
                </a:lnTo>
                <a:lnTo>
                  <a:pt x="514" y="406"/>
                </a:lnTo>
                <a:lnTo>
                  <a:pt x="508" y="400"/>
                </a:lnTo>
                <a:lnTo>
                  <a:pt x="508" y="400"/>
                </a:lnTo>
                <a:lnTo>
                  <a:pt x="500" y="392"/>
                </a:lnTo>
                <a:lnTo>
                  <a:pt x="490" y="388"/>
                </a:lnTo>
                <a:lnTo>
                  <a:pt x="490" y="388"/>
                </a:lnTo>
                <a:lnTo>
                  <a:pt x="480" y="384"/>
                </a:lnTo>
                <a:lnTo>
                  <a:pt x="470" y="384"/>
                </a:lnTo>
                <a:lnTo>
                  <a:pt x="470" y="384"/>
                </a:lnTo>
                <a:lnTo>
                  <a:pt x="460" y="384"/>
                </a:lnTo>
                <a:lnTo>
                  <a:pt x="450" y="388"/>
                </a:lnTo>
                <a:lnTo>
                  <a:pt x="450" y="388"/>
                </a:lnTo>
                <a:lnTo>
                  <a:pt x="442" y="392"/>
                </a:lnTo>
                <a:lnTo>
                  <a:pt x="434" y="400"/>
                </a:lnTo>
                <a:lnTo>
                  <a:pt x="434" y="400"/>
                </a:lnTo>
                <a:lnTo>
                  <a:pt x="428" y="406"/>
                </a:lnTo>
                <a:lnTo>
                  <a:pt x="422" y="416"/>
                </a:lnTo>
                <a:lnTo>
                  <a:pt x="422" y="416"/>
                </a:lnTo>
                <a:lnTo>
                  <a:pt x="420" y="426"/>
                </a:lnTo>
                <a:lnTo>
                  <a:pt x="418" y="436"/>
                </a:lnTo>
                <a:lnTo>
                  <a:pt x="418" y="436"/>
                </a:lnTo>
                <a:lnTo>
                  <a:pt x="420" y="446"/>
                </a:lnTo>
                <a:lnTo>
                  <a:pt x="422" y="456"/>
                </a:lnTo>
                <a:lnTo>
                  <a:pt x="422" y="456"/>
                </a:lnTo>
                <a:lnTo>
                  <a:pt x="428" y="466"/>
                </a:lnTo>
                <a:lnTo>
                  <a:pt x="434" y="474"/>
                </a:lnTo>
                <a:lnTo>
                  <a:pt x="434" y="474"/>
                </a:lnTo>
                <a:lnTo>
                  <a:pt x="442" y="480"/>
                </a:lnTo>
                <a:lnTo>
                  <a:pt x="450" y="484"/>
                </a:lnTo>
                <a:lnTo>
                  <a:pt x="450" y="484"/>
                </a:lnTo>
                <a:lnTo>
                  <a:pt x="460" y="488"/>
                </a:lnTo>
                <a:lnTo>
                  <a:pt x="470" y="488"/>
                </a:lnTo>
                <a:lnTo>
                  <a:pt x="470" y="488"/>
                </a:lnTo>
                <a:close/>
              </a:path>
            </a:pathLst>
          </a:custGeom>
          <a:solidFill>
            <a:srgbClr val="6DCFF6"/>
          </a:solidFill>
          <a:ln>
            <a:noFill/>
          </a:ln>
        </p:spPr>
        <p:txBody>
          <a:bodyPr vert="horz" wrap="square" lIns="100584" tIns="50292" rIns="100584" bIns="50292" numCol="1" anchor="t" anchorCtr="0" compatLnSpc="1">
            <a:prstTxWarp prst="textNoShape">
              <a:avLst/>
            </a:prstTxWarp>
          </a:bodyPr>
          <a:lstStyle/>
          <a:p>
            <a:pPr defTabSz="1026016">
              <a:defRPr/>
            </a:pPr>
            <a:endParaRPr lang="en-US" sz="1980" kern="0">
              <a:solidFill>
                <a:srgbClr val="FFFFFF"/>
              </a:solidFill>
              <a:latin typeface="+mj-lt"/>
            </a:endParaRPr>
          </a:p>
        </p:txBody>
      </p:sp>
      <p:sp>
        <p:nvSpPr>
          <p:cNvPr id="36" name="Freeform 8"/>
          <p:cNvSpPr>
            <a:spLocks noEditPoints="1"/>
          </p:cNvSpPr>
          <p:nvPr/>
        </p:nvSpPr>
        <p:spPr bwMode="auto">
          <a:xfrm>
            <a:off x="222202" y="1480016"/>
            <a:ext cx="463187" cy="464853"/>
          </a:xfrm>
          <a:custGeom>
            <a:avLst/>
            <a:gdLst>
              <a:gd name="T0" fmla="*/ 556 w 556"/>
              <a:gd name="T1" fmla="*/ 546 h 558"/>
              <a:gd name="T2" fmla="*/ 546 w 556"/>
              <a:gd name="T3" fmla="*/ 556 h 558"/>
              <a:gd name="T4" fmla="*/ 532 w 556"/>
              <a:gd name="T5" fmla="*/ 556 h 558"/>
              <a:gd name="T6" fmla="*/ 314 w 556"/>
              <a:gd name="T7" fmla="*/ 340 h 558"/>
              <a:gd name="T8" fmla="*/ 272 w 556"/>
              <a:gd name="T9" fmla="*/ 366 h 558"/>
              <a:gd name="T10" fmla="*/ 240 w 556"/>
              <a:gd name="T11" fmla="*/ 378 h 558"/>
              <a:gd name="T12" fmla="*/ 192 w 556"/>
              <a:gd name="T13" fmla="*/ 384 h 558"/>
              <a:gd name="T14" fmla="*/ 140 w 556"/>
              <a:gd name="T15" fmla="*/ 378 h 558"/>
              <a:gd name="T16" fmla="*/ 94 w 556"/>
              <a:gd name="T17" fmla="*/ 358 h 558"/>
              <a:gd name="T18" fmla="*/ 56 w 556"/>
              <a:gd name="T19" fmla="*/ 328 h 558"/>
              <a:gd name="T20" fmla="*/ 26 w 556"/>
              <a:gd name="T21" fmla="*/ 288 h 558"/>
              <a:gd name="T22" fmla="*/ 6 w 556"/>
              <a:gd name="T23" fmla="*/ 244 h 558"/>
              <a:gd name="T24" fmla="*/ 0 w 556"/>
              <a:gd name="T25" fmla="*/ 192 h 558"/>
              <a:gd name="T26" fmla="*/ 6 w 556"/>
              <a:gd name="T27" fmla="*/ 142 h 558"/>
              <a:gd name="T28" fmla="*/ 26 w 556"/>
              <a:gd name="T29" fmla="*/ 96 h 558"/>
              <a:gd name="T30" fmla="*/ 56 w 556"/>
              <a:gd name="T31" fmla="*/ 58 h 558"/>
              <a:gd name="T32" fmla="*/ 94 w 556"/>
              <a:gd name="T33" fmla="*/ 28 h 558"/>
              <a:gd name="T34" fmla="*/ 140 w 556"/>
              <a:gd name="T35" fmla="*/ 8 h 558"/>
              <a:gd name="T36" fmla="*/ 192 w 556"/>
              <a:gd name="T37" fmla="*/ 0 h 558"/>
              <a:gd name="T38" fmla="*/ 242 w 556"/>
              <a:gd name="T39" fmla="*/ 8 h 558"/>
              <a:gd name="T40" fmla="*/ 288 w 556"/>
              <a:gd name="T41" fmla="*/ 28 h 558"/>
              <a:gd name="T42" fmla="*/ 326 w 556"/>
              <a:gd name="T43" fmla="*/ 58 h 558"/>
              <a:gd name="T44" fmla="*/ 356 w 556"/>
              <a:gd name="T45" fmla="*/ 96 h 558"/>
              <a:gd name="T46" fmla="*/ 376 w 556"/>
              <a:gd name="T47" fmla="*/ 142 h 558"/>
              <a:gd name="T48" fmla="*/ 382 w 556"/>
              <a:gd name="T49" fmla="*/ 192 h 558"/>
              <a:gd name="T50" fmla="*/ 380 w 556"/>
              <a:gd name="T51" fmla="*/ 226 h 558"/>
              <a:gd name="T52" fmla="*/ 372 w 556"/>
              <a:gd name="T53" fmla="*/ 258 h 558"/>
              <a:gd name="T54" fmla="*/ 348 w 556"/>
              <a:gd name="T55" fmla="*/ 302 h 558"/>
              <a:gd name="T56" fmla="*/ 354 w 556"/>
              <a:gd name="T57" fmla="*/ 330 h 558"/>
              <a:gd name="T58" fmla="*/ 382 w 556"/>
              <a:gd name="T59" fmla="*/ 358 h 558"/>
              <a:gd name="T60" fmla="*/ 456 w 556"/>
              <a:gd name="T61" fmla="*/ 430 h 558"/>
              <a:gd name="T62" fmla="*/ 494 w 556"/>
              <a:gd name="T63" fmla="*/ 468 h 558"/>
              <a:gd name="T64" fmla="*/ 548 w 556"/>
              <a:gd name="T65" fmla="*/ 526 h 558"/>
              <a:gd name="T66" fmla="*/ 556 w 556"/>
              <a:gd name="T67" fmla="*/ 538 h 558"/>
              <a:gd name="T68" fmla="*/ 192 w 556"/>
              <a:gd name="T69" fmla="*/ 350 h 558"/>
              <a:gd name="T70" fmla="*/ 238 w 556"/>
              <a:gd name="T71" fmla="*/ 342 h 558"/>
              <a:gd name="T72" fmla="*/ 266 w 556"/>
              <a:gd name="T73" fmla="*/ 330 h 558"/>
              <a:gd name="T74" fmla="*/ 302 w 556"/>
              <a:gd name="T75" fmla="*/ 304 h 558"/>
              <a:gd name="T76" fmla="*/ 322 w 556"/>
              <a:gd name="T77" fmla="*/ 280 h 558"/>
              <a:gd name="T78" fmla="*/ 336 w 556"/>
              <a:gd name="T79" fmla="*/ 254 h 558"/>
              <a:gd name="T80" fmla="*/ 348 w 556"/>
              <a:gd name="T81" fmla="*/ 208 h 558"/>
              <a:gd name="T82" fmla="*/ 348 w 556"/>
              <a:gd name="T83" fmla="*/ 176 h 558"/>
              <a:gd name="T84" fmla="*/ 336 w 556"/>
              <a:gd name="T85" fmla="*/ 132 h 558"/>
              <a:gd name="T86" fmla="*/ 322 w 556"/>
              <a:gd name="T87" fmla="*/ 104 h 558"/>
              <a:gd name="T88" fmla="*/ 302 w 556"/>
              <a:gd name="T89" fmla="*/ 82 h 558"/>
              <a:gd name="T90" fmla="*/ 266 w 556"/>
              <a:gd name="T91" fmla="*/ 54 h 558"/>
              <a:gd name="T92" fmla="*/ 238 w 556"/>
              <a:gd name="T93" fmla="*/ 42 h 558"/>
              <a:gd name="T94" fmla="*/ 192 w 556"/>
              <a:gd name="T95" fmla="*/ 36 h 558"/>
              <a:gd name="T96" fmla="*/ 160 w 556"/>
              <a:gd name="T97" fmla="*/ 38 h 558"/>
              <a:gd name="T98" fmla="*/ 130 w 556"/>
              <a:gd name="T99" fmla="*/ 48 h 558"/>
              <a:gd name="T100" fmla="*/ 92 w 556"/>
              <a:gd name="T101" fmla="*/ 72 h 558"/>
              <a:gd name="T102" fmla="*/ 70 w 556"/>
              <a:gd name="T103" fmla="*/ 92 h 558"/>
              <a:gd name="T104" fmla="*/ 48 w 556"/>
              <a:gd name="T105" fmla="*/ 132 h 558"/>
              <a:gd name="T106" fmla="*/ 38 w 556"/>
              <a:gd name="T107" fmla="*/ 162 h 558"/>
              <a:gd name="T108" fmla="*/ 34 w 556"/>
              <a:gd name="T109" fmla="*/ 192 h 558"/>
              <a:gd name="T110" fmla="*/ 42 w 556"/>
              <a:gd name="T111" fmla="*/ 238 h 558"/>
              <a:gd name="T112" fmla="*/ 54 w 556"/>
              <a:gd name="T113" fmla="*/ 268 h 558"/>
              <a:gd name="T114" fmla="*/ 80 w 556"/>
              <a:gd name="T115" fmla="*/ 304 h 558"/>
              <a:gd name="T116" fmla="*/ 104 w 556"/>
              <a:gd name="T117" fmla="*/ 322 h 558"/>
              <a:gd name="T118" fmla="*/ 130 w 556"/>
              <a:gd name="T119" fmla="*/ 336 h 558"/>
              <a:gd name="T120" fmla="*/ 176 w 556"/>
              <a:gd name="T121" fmla="*/ 34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6" h="558">
                <a:moveTo>
                  <a:pt x="556" y="538"/>
                </a:moveTo>
                <a:lnTo>
                  <a:pt x="556" y="538"/>
                </a:lnTo>
                <a:lnTo>
                  <a:pt x="556" y="546"/>
                </a:lnTo>
                <a:lnTo>
                  <a:pt x="552" y="552"/>
                </a:lnTo>
                <a:lnTo>
                  <a:pt x="552" y="552"/>
                </a:lnTo>
                <a:lnTo>
                  <a:pt x="546" y="556"/>
                </a:lnTo>
                <a:lnTo>
                  <a:pt x="540" y="558"/>
                </a:lnTo>
                <a:lnTo>
                  <a:pt x="540" y="558"/>
                </a:lnTo>
                <a:lnTo>
                  <a:pt x="532" y="556"/>
                </a:lnTo>
                <a:lnTo>
                  <a:pt x="528" y="552"/>
                </a:lnTo>
                <a:lnTo>
                  <a:pt x="314" y="340"/>
                </a:lnTo>
                <a:lnTo>
                  <a:pt x="314" y="340"/>
                </a:lnTo>
                <a:lnTo>
                  <a:pt x="300" y="350"/>
                </a:lnTo>
                <a:lnTo>
                  <a:pt x="286" y="358"/>
                </a:lnTo>
                <a:lnTo>
                  <a:pt x="272" y="366"/>
                </a:lnTo>
                <a:lnTo>
                  <a:pt x="256" y="372"/>
                </a:lnTo>
                <a:lnTo>
                  <a:pt x="256" y="372"/>
                </a:lnTo>
                <a:lnTo>
                  <a:pt x="240" y="378"/>
                </a:lnTo>
                <a:lnTo>
                  <a:pt x="224" y="380"/>
                </a:lnTo>
                <a:lnTo>
                  <a:pt x="208" y="384"/>
                </a:lnTo>
                <a:lnTo>
                  <a:pt x="192" y="384"/>
                </a:lnTo>
                <a:lnTo>
                  <a:pt x="192" y="384"/>
                </a:lnTo>
                <a:lnTo>
                  <a:pt x="166" y="382"/>
                </a:lnTo>
                <a:lnTo>
                  <a:pt x="140" y="378"/>
                </a:lnTo>
                <a:lnTo>
                  <a:pt x="140" y="378"/>
                </a:lnTo>
                <a:lnTo>
                  <a:pt x="116" y="368"/>
                </a:lnTo>
                <a:lnTo>
                  <a:pt x="94" y="358"/>
                </a:lnTo>
                <a:lnTo>
                  <a:pt x="94" y="358"/>
                </a:lnTo>
                <a:lnTo>
                  <a:pt x="74" y="344"/>
                </a:lnTo>
                <a:lnTo>
                  <a:pt x="56" y="328"/>
                </a:lnTo>
                <a:lnTo>
                  <a:pt x="56" y="328"/>
                </a:lnTo>
                <a:lnTo>
                  <a:pt x="40" y="310"/>
                </a:lnTo>
                <a:lnTo>
                  <a:pt x="26" y="288"/>
                </a:lnTo>
                <a:lnTo>
                  <a:pt x="26" y="288"/>
                </a:lnTo>
                <a:lnTo>
                  <a:pt x="14" y="266"/>
                </a:lnTo>
                <a:lnTo>
                  <a:pt x="6" y="244"/>
                </a:lnTo>
                <a:lnTo>
                  <a:pt x="6" y="244"/>
                </a:lnTo>
                <a:lnTo>
                  <a:pt x="2" y="218"/>
                </a:lnTo>
                <a:lnTo>
                  <a:pt x="0" y="192"/>
                </a:lnTo>
                <a:lnTo>
                  <a:pt x="0" y="192"/>
                </a:lnTo>
                <a:lnTo>
                  <a:pt x="2" y="166"/>
                </a:lnTo>
                <a:lnTo>
                  <a:pt x="6" y="142"/>
                </a:lnTo>
                <a:lnTo>
                  <a:pt x="6" y="142"/>
                </a:lnTo>
                <a:lnTo>
                  <a:pt x="14" y="118"/>
                </a:lnTo>
                <a:lnTo>
                  <a:pt x="26" y="96"/>
                </a:lnTo>
                <a:lnTo>
                  <a:pt x="26" y="96"/>
                </a:lnTo>
                <a:lnTo>
                  <a:pt x="40" y="76"/>
                </a:lnTo>
                <a:lnTo>
                  <a:pt x="56" y="58"/>
                </a:lnTo>
                <a:lnTo>
                  <a:pt x="56" y="58"/>
                </a:lnTo>
                <a:lnTo>
                  <a:pt x="74" y="40"/>
                </a:lnTo>
                <a:lnTo>
                  <a:pt x="94" y="28"/>
                </a:lnTo>
                <a:lnTo>
                  <a:pt x="94" y="28"/>
                </a:lnTo>
                <a:lnTo>
                  <a:pt x="116" y="16"/>
                </a:lnTo>
                <a:lnTo>
                  <a:pt x="140" y="8"/>
                </a:lnTo>
                <a:lnTo>
                  <a:pt x="140" y="8"/>
                </a:lnTo>
                <a:lnTo>
                  <a:pt x="166" y="2"/>
                </a:lnTo>
                <a:lnTo>
                  <a:pt x="192" y="0"/>
                </a:lnTo>
                <a:lnTo>
                  <a:pt x="192" y="0"/>
                </a:lnTo>
                <a:lnTo>
                  <a:pt x="218" y="2"/>
                </a:lnTo>
                <a:lnTo>
                  <a:pt x="242" y="8"/>
                </a:lnTo>
                <a:lnTo>
                  <a:pt x="242" y="8"/>
                </a:lnTo>
                <a:lnTo>
                  <a:pt x="266" y="16"/>
                </a:lnTo>
                <a:lnTo>
                  <a:pt x="288" y="28"/>
                </a:lnTo>
                <a:lnTo>
                  <a:pt x="288" y="28"/>
                </a:lnTo>
                <a:lnTo>
                  <a:pt x="308" y="40"/>
                </a:lnTo>
                <a:lnTo>
                  <a:pt x="326" y="58"/>
                </a:lnTo>
                <a:lnTo>
                  <a:pt x="326" y="58"/>
                </a:lnTo>
                <a:lnTo>
                  <a:pt x="342" y="76"/>
                </a:lnTo>
                <a:lnTo>
                  <a:pt x="356" y="96"/>
                </a:lnTo>
                <a:lnTo>
                  <a:pt x="356" y="96"/>
                </a:lnTo>
                <a:lnTo>
                  <a:pt x="368" y="118"/>
                </a:lnTo>
                <a:lnTo>
                  <a:pt x="376" y="142"/>
                </a:lnTo>
                <a:lnTo>
                  <a:pt x="376" y="142"/>
                </a:lnTo>
                <a:lnTo>
                  <a:pt x="382" y="166"/>
                </a:lnTo>
                <a:lnTo>
                  <a:pt x="382" y="192"/>
                </a:lnTo>
                <a:lnTo>
                  <a:pt x="382" y="192"/>
                </a:lnTo>
                <a:lnTo>
                  <a:pt x="382" y="210"/>
                </a:lnTo>
                <a:lnTo>
                  <a:pt x="380" y="226"/>
                </a:lnTo>
                <a:lnTo>
                  <a:pt x="376" y="242"/>
                </a:lnTo>
                <a:lnTo>
                  <a:pt x="372" y="258"/>
                </a:lnTo>
                <a:lnTo>
                  <a:pt x="372" y="258"/>
                </a:lnTo>
                <a:lnTo>
                  <a:pt x="366" y="272"/>
                </a:lnTo>
                <a:lnTo>
                  <a:pt x="358" y="288"/>
                </a:lnTo>
                <a:lnTo>
                  <a:pt x="348" y="302"/>
                </a:lnTo>
                <a:lnTo>
                  <a:pt x="338" y="314"/>
                </a:lnTo>
                <a:lnTo>
                  <a:pt x="338" y="314"/>
                </a:lnTo>
                <a:lnTo>
                  <a:pt x="354" y="330"/>
                </a:lnTo>
                <a:lnTo>
                  <a:pt x="354" y="330"/>
                </a:lnTo>
                <a:lnTo>
                  <a:pt x="382" y="358"/>
                </a:lnTo>
                <a:lnTo>
                  <a:pt x="382" y="358"/>
                </a:lnTo>
                <a:lnTo>
                  <a:pt x="418" y="392"/>
                </a:lnTo>
                <a:lnTo>
                  <a:pt x="418" y="392"/>
                </a:lnTo>
                <a:lnTo>
                  <a:pt x="456" y="430"/>
                </a:lnTo>
                <a:lnTo>
                  <a:pt x="456" y="430"/>
                </a:lnTo>
                <a:lnTo>
                  <a:pt x="494" y="468"/>
                </a:lnTo>
                <a:lnTo>
                  <a:pt x="494" y="468"/>
                </a:lnTo>
                <a:lnTo>
                  <a:pt x="526" y="502"/>
                </a:lnTo>
                <a:lnTo>
                  <a:pt x="526" y="502"/>
                </a:lnTo>
                <a:lnTo>
                  <a:pt x="548" y="526"/>
                </a:lnTo>
                <a:lnTo>
                  <a:pt x="548" y="526"/>
                </a:lnTo>
                <a:lnTo>
                  <a:pt x="554" y="534"/>
                </a:lnTo>
                <a:lnTo>
                  <a:pt x="556" y="538"/>
                </a:lnTo>
                <a:lnTo>
                  <a:pt x="556" y="538"/>
                </a:lnTo>
                <a:close/>
                <a:moveTo>
                  <a:pt x="192" y="350"/>
                </a:moveTo>
                <a:lnTo>
                  <a:pt x="192" y="350"/>
                </a:lnTo>
                <a:lnTo>
                  <a:pt x="208" y="348"/>
                </a:lnTo>
                <a:lnTo>
                  <a:pt x="222" y="346"/>
                </a:lnTo>
                <a:lnTo>
                  <a:pt x="238" y="342"/>
                </a:lnTo>
                <a:lnTo>
                  <a:pt x="252" y="336"/>
                </a:lnTo>
                <a:lnTo>
                  <a:pt x="252" y="336"/>
                </a:lnTo>
                <a:lnTo>
                  <a:pt x="266" y="330"/>
                </a:lnTo>
                <a:lnTo>
                  <a:pt x="278" y="322"/>
                </a:lnTo>
                <a:lnTo>
                  <a:pt x="290" y="314"/>
                </a:lnTo>
                <a:lnTo>
                  <a:pt x="302" y="304"/>
                </a:lnTo>
                <a:lnTo>
                  <a:pt x="302" y="304"/>
                </a:lnTo>
                <a:lnTo>
                  <a:pt x="312" y="292"/>
                </a:lnTo>
                <a:lnTo>
                  <a:pt x="322" y="280"/>
                </a:lnTo>
                <a:lnTo>
                  <a:pt x="328" y="268"/>
                </a:lnTo>
                <a:lnTo>
                  <a:pt x="336" y="254"/>
                </a:lnTo>
                <a:lnTo>
                  <a:pt x="336" y="254"/>
                </a:lnTo>
                <a:lnTo>
                  <a:pt x="342" y="238"/>
                </a:lnTo>
                <a:lnTo>
                  <a:pt x="344" y="224"/>
                </a:lnTo>
                <a:lnTo>
                  <a:pt x="348" y="208"/>
                </a:lnTo>
                <a:lnTo>
                  <a:pt x="348" y="192"/>
                </a:lnTo>
                <a:lnTo>
                  <a:pt x="348" y="192"/>
                </a:lnTo>
                <a:lnTo>
                  <a:pt x="348" y="176"/>
                </a:lnTo>
                <a:lnTo>
                  <a:pt x="344" y="162"/>
                </a:lnTo>
                <a:lnTo>
                  <a:pt x="342" y="146"/>
                </a:lnTo>
                <a:lnTo>
                  <a:pt x="336" y="132"/>
                </a:lnTo>
                <a:lnTo>
                  <a:pt x="336" y="132"/>
                </a:lnTo>
                <a:lnTo>
                  <a:pt x="328" y="118"/>
                </a:lnTo>
                <a:lnTo>
                  <a:pt x="322" y="104"/>
                </a:lnTo>
                <a:lnTo>
                  <a:pt x="312" y="92"/>
                </a:lnTo>
                <a:lnTo>
                  <a:pt x="302" y="82"/>
                </a:lnTo>
                <a:lnTo>
                  <a:pt x="302" y="82"/>
                </a:lnTo>
                <a:lnTo>
                  <a:pt x="290" y="72"/>
                </a:lnTo>
                <a:lnTo>
                  <a:pt x="278" y="62"/>
                </a:lnTo>
                <a:lnTo>
                  <a:pt x="266" y="54"/>
                </a:lnTo>
                <a:lnTo>
                  <a:pt x="252" y="48"/>
                </a:lnTo>
                <a:lnTo>
                  <a:pt x="252" y="48"/>
                </a:lnTo>
                <a:lnTo>
                  <a:pt x="238" y="42"/>
                </a:lnTo>
                <a:lnTo>
                  <a:pt x="222" y="38"/>
                </a:lnTo>
                <a:lnTo>
                  <a:pt x="208" y="36"/>
                </a:lnTo>
                <a:lnTo>
                  <a:pt x="192" y="36"/>
                </a:lnTo>
                <a:lnTo>
                  <a:pt x="192" y="36"/>
                </a:lnTo>
                <a:lnTo>
                  <a:pt x="176" y="36"/>
                </a:lnTo>
                <a:lnTo>
                  <a:pt x="160" y="38"/>
                </a:lnTo>
                <a:lnTo>
                  <a:pt x="144" y="42"/>
                </a:lnTo>
                <a:lnTo>
                  <a:pt x="130" y="48"/>
                </a:lnTo>
                <a:lnTo>
                  <a:pt x="130" y="48"/>
                </a:lnTo>
                <a:lnTo>
                  <a:pt x="116" y="54"/>
                </a:lnTo>
                <a:lnTo>
                  <a:pt x="104" y="62"/>
                </a:lnTo>
                <a:lnTo>
                  <a:pt x="92" y="72"/>
                </a:lnTo>
                <a:lnTo>
                  <a:pt x="80" y="82"/>
                </a:lnTo>
                <a:lnTo>
                  <a:pt x="80" y="82"/>
                </a:lnTo>
                <a:lnTo>
                  <a:pt x="70" y="92"/>
                </a:lnTo>
                <a:lnTo>
                  <a:pt x="62" y="104"/>
                </a:lnTo>
                <a:lnTo>
                  <a:pt x="54" y="118"/>
                </a:lnTo>
                <a:lnTo>
                  <a:pt x="48" y="132"/>
                </a:lnTo>
                <a:lnTo>
                  <a:pt x="48" y="132"/>
                </a:lnTo>
                <a:lnTo>
                  <a:pt x="42" y="146"/>
                </a:lnTo>
                <a:lnTo>
                  <a:pt x="38" y="162"/>
                </a:lnTo>
                <a:lnTo>
                  <a:pt x="36" y="176"/>
                </a:lnTo>
                <a:lnTo>
                  <a:pt x="34" y="192"/>
                </a:lnTo>
                <a:lnTo>
                  <a:pt x="34" y="192"/>
                </a:lnTo>
                <a:lnTo>
                  <a:pt x="36" y="208"/>
                </a:lnTo>
                <a:lnTo>
                  <a:pt x="38" y="224"/>
                </a:lnTo>
                <a:lnTo>
                  <a:pt x="42" y="238"/>
                </a:lnTo>
                <a:lnTo>
                  <a:pt x="48" y="254"/>
                </a:lnTo>
                <a:lnTo>
                  <a:pt x="48" y="254"/>
                </a:lnTo>
                <a:lnTo>
                  <a:pt x="54" y="268"/>
                </a:lnTo>
                <a:lnTo>
                  <a:pt x="62" y="280"/>
                </a:lnTo>
                <a:lnTo>
                  <a:pt x="70" y="292"/>
                </a:lnTo>
                <a:lnTo>
                  <a:pt x="80" y="304"/>
                </a:lnTo>
                <a:lnTo>
                  <a:pt x="80" y="304"/>
                </a:lnTo>
                <a:lnTo>
                  <a:pt x="92" y="314"/>
                </a:lnTo>
                <a:lnTo>
                  <a:pt x="104" y="322"/>
                </a:lnTo>
                <a:lnTo>
                  <a:pt x="116" y="330"/>
                </a:lnTo>
                <a:lnTo>
                  <a:pt x="130" y="336"/>
                </a:lnTo>
                <a:lnTo>
                  <a:pt x="130" y="336"/>
                </a:lnTo>
                <a:lnTo>
                  <a:pt x="144" y="342"/>
                </a:lnTo>
                <a:lnTo>
                  <a:pt x="160" y="346"/>
                </a:lnTo>
                <a:lnTo>
                  <a:pt x="176" y="348"/>
                </a:lnTo>
                <a:lnTo>
                  <a:pt x="192" y="350"/>
                </a:lnTo>
                <a:lnTo>
                  <a:pt x="192" y="350"/>
                </a:lnTo>
                <a:close/>
              </a:path>
            </a:pathLst>
          </a:custGeom>
          <a:solidFill>
            <a:srgbClr val="6DCFF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10"/>
          <p:cNvSpPr>
            <a:spLocks noEditPoints="1"/>
          </p:cNvSpPr>
          <p:nvPr/>
        </p:nvSpPr>
        <p:spPr bwMode="auto">
          <a:xfrm>
            <a:off x="239958" y="6072535"/>
            <a:ext cx="464853" cy="464853"/>
          </a:xfrm>
          <a:custGeom>
            <a:avLst/>
            <a:gdLst>
              <a:gd name="T0" fmla="*/ 386 w 558"/>
              <a:gd name="T1" fmla="*/ 342 h 558"/>
              <a:gd name="T2" fmla="*/ 454 w 558"/>
              <a:gd name="T3" fmla="*/ 558 h 558"/>
              <a:gd name="T4" fmla="*/ 280 w 558"/>
              <a:gd name="T5" fmla="*/ 424 h 558"/>
              <a:gd name="T6" fmla="*/ 106 w 558"/>
              <a:gd name="T7" fmla="*/ 558 h 558"/>
              <a:gd name="T8" fmla="*/ 172 w 558"/>
              <a:gd name="T9" fmla="*/ 342 h 558"/>
              <a:gd name="T10" fmla="*/ 0 w 558"/>
              <a:gd name="T11" fmla="*/ 210 h 558"/>
              <a:gd name="T12" fmla="*/ 214 w 558"/>
              <a:gd name="T13" fmla="*/ 210 h 558"/>
              <a:gd name="T14" fmla="*/ 280 w 558"/>
              <a:gd name="T15" fmla="*/ 0 h 558"/>
              <a:gd name="T16" fmla="*/ 344 w 558"/>
              <a:gd name="T17" fmla="*/ 210 h 558"/>
              <a:gd name="T18" fmla="*/ 558 w 558"/>
              <a:gd name="T19" fmla="*/ 210 h 558"/>
              <a:gd name="T20" fmla="*/ 386 w 558"/>
              <a:gd name="T21" fmla="*/ 342 h 558"/>
              <a:gd name="T22" fmla="*/ 388 w 558"/>
              <a:gd name="T23" fmla="*/ 464 h 558"/>
              <a:gd name="T24" fmla="*/ 388 w 558"/>
              <a:gd name="T25" fmla="*/ 464 h 558"/>
              <a:gd name="T26" fmla="*/ 366 w 558"/>
              <a:gd name="T27" fmla="*/ 396 h 558"/>
              <a:gd name="T28" fmla="*/ 366 w 558"/>
              <a:gd name="T29" fmla="*/ 396 h 558"/>
              <a:gd name="T30" fmla="*/ 346 w 558"/>
              <a:gd name="T31" fmla="*/ 330 h 558"/>
              <a:gd name="T32" fmla="*/ 346 w 558"/>
              <a:gd name="T33" fmla="*/ 330 h 558"/>
              <a:gd name="T34" fmla="*/ 400 w 558"/>
              <a:gd name="T35" fmla="*/ 288 h 558"/>
              <a:gd name="T36" fmla="*/ 400 w 558"/>
              <a:gd name="T37" fmla="*/ 288 h 558"/>
              <a:gd name="T38" fmla="*/ 456 w 558"/>
              <a:gd name="T39" fmla="*/ 244 h 558"/>
              <a:gd name="T40" fmla="*/ 318 w 558"/>
              <a:gd name="T41" fmla="*/ 244 h 558"/>
              <a:gd name="T42" fmla="*/ 280 w 558"/>
              <a:gd name="T43" fmla="*/ 118 h 558"/>
              <a:gd name="T44" fmla="*/ 240 w 558"/>
              <a:gd name="T45" fmla="*/ 244 h 558"/>
              <a:gd name="T46" fmla="*/ 104 w 558"/>
              <a:gd name="T47" fmla="*/ 244 h 558"/>
              <a:gd name="T48" fmla="*/ 104 w 558"/>
              <a:gd name="T49" fmla="*/ 244 h 558"/>
              <a:gd name="T50" fmla="*/ 158 w 558"/>
              <a:gd name="T51" fmla="*/ 288 h 558"/>
              <a:gd name="T52" fmla="*/ 158 w 558"/>
              <a:gd name="T53" fmla="*/ 288 h 558"/>
              <a:gd name="T54" fmla="*/ 214 w 558"/>
              <a:gd name="T55" fmla="*/ 330 h 558"/>
              <a:gd name="T56" fmla="*/ 214 w 558"/>
              <a:gd name="T57" fmla="*/ 330 h 558"/>
              <a:gd name="T58" fmla="*/ 192 w 558"/>
              <a:gd name="T59" fmla="*/ 396 h 558"/>
              <a:gd name="T60" fmla="*/ 192 w 558"/>
              <a:gd name="T61" fmla="*/ 396 h 558"/>
              <a:gd name="T62" fmla="*/ 172 w 558"/>
              <a:gd name="T63" fmla="*/ 464 h 558"/>
              <a:gd name="T64" fmla="*/ 280 w 558"/>
              <a:gd name="T65" fmla="*/ 380 h 558"/>
              <a:gd name="T66" fmla="*/ 388 w 558"/>
              <a:gd name="T67" fmla="*/ 46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8" h="558">
                <a:moveTo>
                  <a:pt x="386" y="342"/>
                </a:moveTo>
                <a:lnTo>
                  <a:pt x="454" y="558"/>
                </a:lnTo>
                <a:lnTo>
                  <a:pt x="280" y="424"/>
                </a:lnTo>
                <a:lnTo>
                  <a:pt x="106" y="558"/>
                </a:lnTo>
                <a:lnTo>
                  <a:pt x="172" y="342"/>
                </a:lnTo>
                <a:lnTo>
                  <a:pt x="0" y="210"/>
                </a:lnTo>
                <a:lnTo>
                  <a:pt x="214" y="210"/>
                </a:lnTo>
                <a:lnTo>
                  <a:pt x="280" y="0"/>
                </a:lnTo>
                <a:lnTo>
                  <a:pt x="344" y="210"/>
                </a:lnTo>
                <a:lnTo>
                  <a:pt x="558" y="210"/>
                </a:lnTo>
                <a:lnTo>
                  <a:pt x="386" y="342"/>
                </a:lnTo>
                <a:close/>
                <a:moveTo>
                  <a:pt x="388" y="464"/>
                </a:moveTo>
                <a:lnTo>
                  <a:pt x="388" y="464"/>
                </a:lnTo>
                <a:lnTo>
                  <a:pt x="366" y="396"/>
                </a:lnTo>
                <a:lnTo>
                  <a:pt x="366" y="396"/>
                </a:lnTo>
                <a:lnTo>
                  <a:pt x="346" y="330"/>
                </a:lnTo>
                <a:lnTo>
                  <a:pt x="346" y="330"/>
                </a:lnTo>
                <a:lnTo>
                  <a:pt x="400" y="288"/>
                </a:lnTo>
                <a:lnTo>
                  <a:pt x="400" y="288"/>
                </a:lnTo>
                <a:lnTo>
                  <a:pt x="456" y="244"/>
                </a:lnTo>
                <a:lnTo>
                  <a:pt x="318" y="244"/>
                </a:lnTo>
                <a:lnTo>
                  <a:pt x="280" y="118"/>
                </a:lnTo>
                <a:lnTo>
                  <a:pt x="240" y="244"/>
                </a:lnTo>
                <a:lnTo>
                  <a:pt x="104" y="244"/>
                </a:lnTo>
                <a:lnTo>
                  <a:pt x="104" y="244"/>
                </a:lnTo>
                <a:lnTo>
                  <a:pt x="158" y="288"/>
                </a:lnTo>
                <a:lnTo>
                  <a:pt x="158" y="288"/>
                </a:lnTo>
                <a:lnTo>
                  <a:pt x="214" y="330"/>
                </a:lnTo>
                <a:lnTo>
                  <a:pt x="214" y="330"/>
                </a:lnTo>
                <a:lnTo>
                  <a:pt x="192" y="396"/>
                </a:lnTo>
                <a:lnTo>
                  <a:pt x="192" y="396"/>
                </a:lnTo>
                <a:lnTo>
                  <a:pt x="172" y="464"/>
                </a:lnTo>
                <a:lnTo>
                  <a:pt x="280" y="380"/>
                </a:lnTo>
                <a:lnTo>
                  <a:pt x="388" y="464"/>
                </a:lnTo>
                <a:close/>
              </a:path>
            </a:pathLst>
          </a:custGeom>
          <a:solidFill>
            <a:srgbClr val="6DCFF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40"/>
          <p:cNvSpPr>
            <a:spLocks noEditPoints="1"/>
          </p:cNvSpPr>
          <p:nvPr/>
        </p:nvSpPr>
        <p:spPr bwMode="auto">
          <a:xfrm>
            <a:off x="239958" y="2898242"/>
            <a:ext cx="463187" cy="463187"/>
          </a:xfrm>
          <a:custGeom>
            <a:avLst/>
            <a:gdLst>
              <a:gd name="T0" fmla="*/ 298 w 556"/>
              <a:gd name="T1" fmla="*/ 522 h 556"/>
              <a:gd name="T2" fmla="*/ 358 w 556"/>
              <a:gd name="T3" fmla="*/ 510 h 556"/>
              <a:gd name="T4" fmla="*/ 394 w 556"/>
              <a:gd name="T5" fmla="*/ 494 h 556"/>
              <a:gd name="T6" fmla="*/ 428 w 556"/>
              <a:gd name="T7" fmla="*/ 472 h 556"/>
              <a:gd name="T8" fmla="*/ 472 w 556"/>
              <a:gd name="T9" fmla="*/ 432 h 556"/>
              <a:gd name="T10" fmla="*/ 494 w 556"/>
              <a:gd name="T11" fmla="*/ 400 h 556"/>
              <a:gd name="T12" fmla="*/ 520 w 556"/>
              <a:gd name="T13" fmla="*/ 342 h 556"/>
              <a:gd name="T14" fmla="*/ 544 w 556"/>
              <a:gd name="T15" fmla="*/ 376 h 556"/>
              <a:gd name="T16" fmla="*/ 512 w 556"/>
              <a:gd name="T17" fmla="*/ 436 h 556"/>
              <a:gd name="T18" fmla="*/ 482 w 556"/>
              <a:gd name="T19" fmla="*/ 470 h 556"/>
              <a:gd name="T20" fmla="*/ 448 w 556"/>
              <a:gd name="T21" fmla="*/ 500 h 556"/>
              <a:gd name="T22" fmla="*/ 390 w 556"/>
              <a:gd name="T23" fmla="*/ 534 h 556"/>
              <a:gd name="T24" fmla="*/ 346 w 556"/>
              <a:gd name="T25" fmla="*/ 548 h 556"/>
              <a:gd name="T26" fmla="*/ 278 w 556"/>
              <a:gd name="T27" fmla="*/ 556 h 556"/>
              <a:gd name="T28" fmla="*/ 206 w 556"/>
              <a:gd name="T29" fmla="*/ 548 h 556"/>
              <a:gd name="T30" fmla="*/ 138 w 556"/>
              <a:gd name="T31" fmla="*/ 520 h 556"/>
              <a:gd name="T32" fmla="*/ 80 w 556"/>
              <a:gd name="T33" fmla="*/ 478 h 556"/>
              <a:gd name="T34" fmla="*/ 56 w 556"/>
              <a:gd name="T35" fmla="*/ 452 h 556"/>
              <a:gd name="T36" fmla="*/ 34 w 556"/>
              <a:gd name="T37" fmla="*/ 488 h 556"/>
              <a:gd name="T38" fmla="*/ 138 w 556"/>
              <a:gd name="T39" fmla="*/ 348 h 556"/>
              <a:gd name="T40" fmla="*/ 52 w 556"/>
              <a:gd name="T41" fmla="*/ 382 h 556"/>
              <a:gd name="T42" fmla="*/ 80 w 556"/>
              <a:gd name="T43" fmla="*/ 428 h 556"/>
              <a:gd name="T44" fmla="*/ 118 w 556"/>
              <a:gd name="T45" fmla="*/ 464 h 556"/>
              <a:gd name="T46" fmla="*/ 176 w 556"/>
              <a:gd name="T47" fmla="*/ 500 h 556"/>
              <a:gd name="T48" fmla="*/ 226 w 556"/>
              <a:gd name="T49" fmla="*/ 516 h 556"/>
              <a:gd name="T50" fmla="*/ 278 w 556"/>
              <a:gd name="T51" fmla="*/ 522 h 556"/>
              <a:gd name="T52" fmla="*/ 556 w 556"/>
              <a:gd name="T53" fmla="*/ 208 h 556"/>
              <a:gd name="T54" fmla="*/ 502 w 556"/>
              <a:gd name="T55" fmla="*/ 174 h 556"/>
              <a:gd name="T56" fmla="*/ 484 w 556"/>
              <a:gd name="T57" fmla="*/ 144 h 556"/>
              <a:gd name="T58" fmla="*/ 462 w 556"/>
              <a:gd name="T59" fmla="*/ 116 h 556"/>
              <a:gd name="T60" fmla="*/ 410 w 556"/>
              <a:gd name="T61" fmla="*/ 72 h 556"/>
              <a:gd name="T62" fmla="*/ 346 w 556"/>
              <a:gd name="T63" fmla="*/ 44 h 556"/>
              <a:gd name="T64" fmla="*/ 296 w 556"/>
              <a:gd name="T65" fmla="*/ 36 h 556"/>
              <a:gd name="T66" fmla="*/ 256 w 556"/>
              <a:gd name="T67" fmla="*/ 36 h 556"/>
              <a:gd name="T68" fmla="*/ 198 w 556"/>
              <a:gd name="T69" fmla="*/ 48 h 556"/>
              <a:gd name="T70" fmla="*/ 160 w 556"/>
              <a:gd name="T71" fmla="*/ 64 h 556"/>
              <a:gd name="T72" fmla="*/ 128 w 556"/>
              <a:gd name="T73" fmla="*/ 84 h 556"/>
              <a:gd name="T74" fmla="*/ 84 w 556"/>
              <a:gd name="T75" fmla="*/ 124 h 556"/>
              <a:gd name="T76" fmla="*/ 60 w 556"/>
              <a:gd name="T77" fmla="*/ 158 h 556"/>
              <a:gd name="T78" fmla="*/ 36 w 556"/>
              <a:gd name="T79" fmla="*/ 214 h 556"/>
              <a:gd name="T80" fmla="*/ 10 w 556"/>
              <a:gd name="T81" fmla="*/ 182 h 556"/>
              <a:gd name="T82" fmla="*/ 44 w 556"/>
              <a:gd name="T83" fmla="*/ 122 h 556"/>
              <a:gd name="T84" fmla="*/ 72 w 556"/>
              <a:gd name="T85" fmla="*/ 86 h 556"/>
              <a:gd name="T86" fmla="*/ 106 w 556"/>
              <a:gd name="T87" fmla="*/ 56 h 556"/>
              <a:gd name="T88" fmla="*/ 166 w 556"/>
              <a:gd name="T89" fmla="*/ 24 h 556"/>
              <a:gd name="T90" fmla="*/ 208 w 556"/>
              <a:gd name="T91" fmla="*/ 8 h 556"/>
              <a:gd name="T92" fmla="*/ 278 w 556"/>
              <a:gd name="T93" fmla="*/ 0 h 556"/>
              <a:gd name="T94" fmla="*/ 350 w 556"/>
              <a:gd name="T95" fmla="*/ 10 h 556"/>
              <a:gd name="T96" fmla="*/ 416 w 556"/>
              <a:gd name="T97" fmla="*/ 36 h 556"/>
              <a:gd name="T98" fmla="*/ 476 w 556"/>
              <a:gd name="T99" fmla="*/ 78 h 556"/>
              <a:gd name="T100" fmla="*/ 500 w 556"/>
              <a:gd name="T101" fmla="*/ 106 h 556"/>
              <a:gd name="T102" fmla="*/ 522 w 556"/>
              <a:gd name="T103" fmla="*/ 7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6" h="556">
                <a:moveTo>
                  <a:pt x="278" y="522"/>
                </a:moveTo>
                <a:lnTo>
                  <a:pt x="278" y="522"/>
                </a:lnTo>
                <a:lnTo>
                  <a:pt x="298" y="522"/>
                </a:lnTo>
                <a:lnTo>
                  <a:pt x="318" y="518"/>
                </a:lnTo>
                <a:lnTo>
                  <a:pt x="338" y="514"/>
                </a:lnTo>
                <a:lnTo>
                  <a:pt x="358" y="510"/>
                </a:lnTo>
                <a:lnTo>
                  <a:pt x="358" y="510"/>
                </a:lnTo>
                <a:lnTo>
                  <a:pt x="376" y="502"/>
                </a:lnTo>
                <a:lnTo>
                  <a:pt x="394" y="494"/>
                </a:lnTo>
                <a:lnTo>
                  <a:pt x="412" y="484"/>
                </a:lnTo>
                <a:lnTo>
                  <a:pt x="428" y="472"/>
                </a:lnTo>
                <a:lnTo>
                  <a:pt x="428" y="472"/>
                </a:lnTo>
                <a:lnTo>
                  <a:pt x="444" y="460"/>
                </a:lnTo>
                <a:lnTo>
                  <a:pt x="458" y="446"/>
                </a:lnTo>
                <a:lnTo>
                  <a:pt x="472" y="432"/>
                </a:lnTo>
                <a:lnTo>
                  <a:pt x="484" y="416"/>
                </a:lnTo>
                <a:lnTo>
                  <a:pt x="484" y="416"/>
                </a:lnTo>
                <a:lnTo>
                  <a:pt x="494" y="400"/>
                </a:lnTo>
                <a:lnTo>
                  <a:pt x="504" y="382"/>
                </a:lnTo>
                <a:lnTo>
                  <a:pt x="512" y="362"/>
                </a:lnTo>
                <a:lnTo>
                  <a:pt x="520" y="342"/>
                </a:lnTo>
                <a:lnTo>
                  <a:pt x="552" y="354"/>
                </a:lnTo>
                <a:lnTo>
                  <a:pt x="552" y="354"/>
                </a:lnTo>
                <a:lnTo>
                  <a:pt x="544" y="376"/>
                </a:lnTo>
                <a:lnTo>
                  <a:pt x="536" y="396"/>
                </a:lnTo>
                <a:lnTo>
                  <a:pt x="524" y="416"/>
                </a:lnTo>
                <a:lnTo>
                  <a:pt x="512" y="436"/>
                </a:lnTo>
                <a:lnTo>
                  <a:pt x="512" y="436"/>
                </a:lnTo>
                <a:lnTo>
                  <a:pt x="498" y="454"/>
                </a:lnTo>
                <a:lnTo>
                  <a:pt x="482" y="470"/>
                </a:lnTo>
                <a:lnTo>
                  <a:pt x="466" y="486"/>
                </a:lnTo>
                <a:lnTo>
                  <a:pt x="448" y="500"/>
                </a:lnTo>
                <a:lnTo>
                  <a:pt x="448" y="500"/>
                </a:lnTo>
                <a:lnTo>
                  <a:pt x="430" y="514"/>
                </a:lnTo>
                <a:lnTo>
                  <a:pt x="410" y="524"/>
                </a:lnTo>
                <a:lnTo>
                  <a:pt x="390" y="534"/>
                </a:lnTo>
                <a:lnTo>
                  <a:pt x="368" y="542"/>
                </a:lnTo>
                <a:lnTo>
                  <a:pt x="368" y="542"/>
                </a:lnTo>
                <a:lnTo>
                  <a:pt x="346" y="548"/>
                </a:lnTo>
                <a:lnTo>
                  <a:pt x="324" y="554"/>
                </a:lnTo>
                <a:lnTo>
                  <a:pt x="302" y="556"/>
                </a:lnTo>
                <a:lnTo>
                  <a:pt x="278" y="556"/>
                </a:lnTo>
                <a:lnTo>
                  <a:pt x="278" y="556"/>
                </a:lnTo>
                <a:lnTo>
                  <a:pt x="240" y="554"/>
                </a:lnTo>
                <a:lnTo>
                  <a:pt x="206" y="548"/>
                </a:lnTo>
                <a:lnTo>
                  <a:pt x="206" y="548"/>
                </a:lnTo>
                <a:lnTo>
                  <a:pt x="170" y="536"/>
                </a:lnTo>
                <a:lnTo>
                  <a:pt x="138" y="520"/>
                </a:lnTo>
                <a:lnTo>
                  <a:pt x="138" y="520"/>
                </a:lnTo>
                <a:lnTo>
                  <a:pt x="108" y="502"/>
                </a:lnTo>
                <a:lnTo>
                  <a:pt x="80" y="478"/>
                </a:lnTo>
                <a:lnTo>
                  <a:pt x="80" y="478"/>
                </a:lnTo>
                <a:lnTo>
                  <a:pt x="68" y="466"/>
                </a:lnTo>
                <a:lnTo>
                  <a:pt x="56" y="452"/>
                </a:lnTo>
                <a:lnTo>
                  <a:pt x="44" y="436"/>
                </a:lnTo>
                <a:lnTo>
                  <a:pt x="34" y="422"/>
                </a:lnTo>
                <a:lnTo>
                  <a:pt x="34" y="488"/>
                </a:lnTo>
                <a:lnTo>
                  <a:pt x="0" y="488"/>
                </a:lnTo>
                <a:lnTo>
                  <a:pt x="0" y="348"/>
                </a:lnTo>
                <a:lnTo>
                  <a:pt x="138" y="348"/>
                </a:lnTo>
                <a:lnTo>
                  <a:pt x="138" y="382"/>
                </a:lnTo>
                <a:lnTo>
                  <a:pt x="52" y="382"/>
                </a:lnTo>
                <a:lnTo>
                  <a:pt x="52" y="382"/>
                </a:lnTo>
                <a:lnTo>
                  <a:pt x="60" y="398"/>
                </a:lnTo>
                <a:lnTo>
                  <a:pt x="70" y="414"/>
                </a:lnTo>
                <a:lnTo>
                  <a:pt x="80" y="428"/>
                </a:lnTo>
                <a:lnTo>
                  <a:pt x="92" y="440"/>
                </a:lnTo>
                <a:lnTo>
                  <a:pt x="92" y="440"/>
                </a:lnTo>
                <a:lnTo>
                  <a:pt x="118" y="464"/>
                </a:lnTo>
                <a:lnTo>
                  <a:pt x="146" y="484"/>
                </a:lnTo>
                <a:lnTo>
                  <a:pt x="146" y="484"/>
                </a:lnTo>
                <a:lnTo>
                  <a:pt x="176" y="500"/>
                </a:lnTo>
                <a:lnTo>
                  <a:pt x="208" y="512"/>
                </a:lnTo>
                <a:lnTo>
                  <a:pt x="208" y="512"/>
                </a:lnTo>
                <a:lnTo>
                  <a:pt x="226" y="516"/>
                </a:lnTo>
                <a:lnTo>
                  <a:pt x="242" y="520"/>
                </a:lnTo>
                <a:lnTo>
                  <a:pt x="260" y="522"/>
                </a:lnTo>
                <a:lnTo>
                  <a:pt x="278" y="522"/>
                </a:lnTo>
                <a:lnTo>
                  <a:pt x="278" y="522"/>
                </a:lnTo>
                <a:close/>
                <a:moveTo>
                  <a:pt x="556" y="70"/>
                </a:moveTo>
                <a:lnTo>
                  <a:pt x="556" y="208"/>
                </a:lnTo>
                <a:lnTo>
                  <a:pt x="416" y="208"/>
                </a:lnTo>
                <a:lnTo>
                  <a:pt x="416" y="174"/>
                </a:lnTo>
                <a:lnTo>
                  <a:pt x="502" y="174"/>
                </a:lnTo>
                <a:lnTo>
                  <a:pt x="502" y="174"/>
                </a:lnTo>
                <a:lnTo>
                  <a:pt x="494" y="158"/>
                </a:lnTo>
                <a:lnTo>
                  <a:pt x="484" y="144"/>
                </a:lnTo>
                <a:lnTo>
                  <a:pt x="474" y="130"/>
                </a:lnTo>
                <a:lnTo>
                  <a:pt x="462" y="116"/>
                </a:lnTo>
                <a:lnTo>
                  <a:pt x="462" y="116"/>
                </a:lnTo>
                <a:lnTo>
                  <a:pt x="438" y="92"/>
                </a:lnTo>
                <a:lnTo>
                  <a:pt x="410" y="72"/>
                </a:lnTo>
                <a:lnTo>
                  <a:pt x="410" y="72"/>
                </a:lnTo>
                <a:lnTo>
                  <a:pt x="380" y="56"/>
                </a:lnTo>
                <a:lnTo>
                  <a:pt x="346" y="44"/>
                </a:lnTo>
                <a:lnTo>
                  <a:pt x="346" y="44"/>
                </a:lnTo>
                <a:lnTo>
                  <a:pt x="330" y="40"/>
                </a:lnTo>
                <a:lnTo>
                  <a:pt x="312" y="38"/>
                </a:lnTo>
                <a:lnTo>
                  <a:pt x="296" y="36"/>
                </a:lnTo>
                <a:lnTo>
                  <a:pt x="278" y="34"/>
                </a:lnTo>
                <a:lnTo>
                  <a:pt x="278" y="34"/>
                </a:lnTo>
                <a:lnTo>
                  <a:pt x="256" y="36"/>
                </a:lnTo>
                <a:lnTo>
                  <a:pt x="236" y="38"/>
                </a:lnTo>
                <a:lnTo>
                  <a:pt x="216" y="42"/>
                </a:lnTo>
                <a:lnTo>
                  <a:pt x="198" y="48"/>
                </a:lnTo>
                <a:lnTo>
                  <a:pt x="198" y="48"/>
                </a:lnTo>
                <a:lnTo>
                  <a:pt x="178" y="54"/>
                </a:lnTo>
                <a:lnTo>
                  <a:pt x="160" y="64"/>
                </a:lnTo>
                <a:lnTo>
                  <a:pt x="144" y="74"/>
                </a:lnTo>
                <a:lnTo>
                  <a:pt x="128" y="84"/>
                </a:lnTo>
                <a:lnTo>
                  <a:pt x="128" y="84"/>
                </a:lnTo>
                <a:lnTo>
                  <a:pt x="112" y="96"/>
                </a:lnTo>
                <a:lnTo>
                  <a:pt x="98" y="110"/>
                </a:lnTo>
                <a:lnTo>
                  <a:pt x="84" y="124"/>
                </a:lnTo>
                <a:lnTo>
                  <a:pt x="72" y="140"/>
                </a:lnTo>
                <a:lnTo>
                  <a:pt x="72" y="140"/>
                </a:lnTo>
                <a:lnTo>
                  <a:pt x="60" y="158"/>
                </a:lnTo>
                <a:lnTo>
                  <a:pt x="52" y="176"/>
                </a:lnTo>
                <a:lnTo>
                  <a:pt x="42" y="194"/>
                </a:lnTo>
                <a:lnTo>
                  <a:pt x="36" y="214"/>
                </a:lnTo>
                <a:lnTo>
                  <a:pt x="2" y="204"/>
                </a:lnTo>
                <a:lnTo>
                  <a:pt x="2" y="204"/>
                </a:lnTo>
                <a:lnTo>
                  <a:pt x="10" y="182"/>
                </a:lnTo>
                <a:lnTo>
                  <a:pt x="20" y="160"/>
                </a:lnTo>
                <a:lnTo>
                  <a:pt x="30" y="140"/>
                </a:lnTo>
                <a:lnTo>
                  <a:pt x="44" y="122"/>
                </a:lnTo>
                <a:lnTo>
                  <a:pt x="44" y="122"/>
                </a:lnTo>
                <a:lnTo>
                  <a:pt x="58" y="104"/>
                </a:lnTo>
                <a:lnTo>
                  <a:pt x="72" y="86"/>
                </a:lnTo>
                <a:lnTo>
                  <a:pt x="90" y="70"/>
                </a:lnTo>
                <a:lnTo>
                  <a:pt x="106" y="56"/>
                </a:lnTo>
                <a:lnTo>
                  <a:pt x="106" y="56"/>
                </a:lnTo>
                <a:lnTo>
                  <a:pt x="126" y="44"/>
                </a:lnTo>
                <a:lnTo>
                  <a:pt x="144" y="32"/>
                </a:lnTo>
                <a:lnTo>
                  <a:pt x="166" y="24"/>
                </a:lnTo>
                <a:lnTo>
                  <a:pt x="186" y="14"/>
                </a:lnTo>
                <a:lnTo>
                  <a:pt x="186" y="14"/>
                </a:lnTo>
                <a:lnTo>
                  <a:pt x="208" y="8"/>
                </a:lnTo>
                <a:lnTo>
                  <a:pt x="232" y="4"/>
                </a:lnTo>
                <a:lnTo>
                  <a:pt x="254" y="2"/>
                </a:lnTo>
                <a:lnTo>
                  <a:pt x="278" y="0"/>
                </a:lnTo>
                <a:lnTo>
                  <a:pt x="278" y="0"/>
                </a:lnTo>
                <a:lnTo>
                  <a:pt x="314" y="2"/>
                </a:lnTo>
                <a:lnTo>
                  <a:pt x="350" y="10"/>
                </a:lnTo>
                <a:lnTo>
                  <a:pt x="350" y="10"/>
                </a:lnTo>
                <a:lnTo>
                  <a:pt x="384" y="20"/>
                </a:lnTo>
                <a:lnTo>
                  <a:pt x="416" y="36"/>
                </a:lnTo>
                <a:lnTo>
                  <a:pt x="416" y="36"/>
                </a:lnTo>
                <a:lnTo>
                  <a:pt x="448" y="56"/>
                </a:lnTo>
                <a:lnTo>
                  <a:pt x="476" y="78"/>
                </a:lnTo>
                <a:lnTo>
                  <a:pt x="476" y="78"/>
                </a:lnTo>
                <a:lnTo>
                  <a:pt x="488" y="92"/>
                </a:lnTo>
                <a:lnTo>
                  <a:pt x="500" y="106"/>
                </a:lnTo>
                <a:lnTo>
                  <a:pt x="512" y="120"/>
                </a:lnTo>
                <a:lnTo>
                  <a:pt x="522" y="136"/>
                </a:lnTo>
                <a:lnTo>
                  <a:pt x="522" y="70"/>
                </a:lnTo>
                <a:lnTo>
                  <a:pt x="556" y="70"/>
                </a:lnTo>
                <a:close/>
              </a:path>
            </a:pathLst>
          </a:custGeom>
          <a:solidFill>
            <a:srgbClr val="6DCFF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TextBox 22">
            <a:extLst>
              <a:ext uri="{FF2B5EF4-FFF2-40B4-BE49-F238E27FC236}">
                <a16:creationId xmlns:a16="http://schemas.microsoft.com/office/drawing/2014/main" id="{72252C93-03EC-4450-8253-CB03424EF218}"/>
              </a:ext>
            </a:extLst>
          </p:cNvPr>
          <p:cNvSpPr txBox="1"/>
          <p:nvPr/>
        </p:nvSpPr>
        <p:spPr>
          <a:xfrm>
            <a:off x="4330428" y="1834397"/>
            <a:ext cx="3292793" cy="3249301"/>
          </a:xfrm>
          <a:prstGeom prst="rect">
            <a:avLst/>
          </a:prstGeom>
          <a:solidFill>
            <a:schemeClr val="bg1">
              <a:lumMod val="95000"/>
            </a:schemeClr>
          </a:solidFill>
          <a:ln w="19050">
            <a:solidFill>
              <a:schemeClr val="accent2"/>
            </a:solidFill>
          </a:ln>
        </p:spPr>
        <p:txBody>
          <a:bodyPr wrap="square" lIns="274320" tIns="274320" rIns="274320" bIns="274320" rtlCol="0">
            <a:noAutofit/>
          </a:bodyPr>
          <a:lstStyle/>
          <a:p>
            <a:pPr marL="171450" indent="-171450">
              <a:spcAft>
                <a:spcPts val="600"/>
              </a:spcAft>
              <a:buClr>
                <a:schemeClr val="accent1"/>
              </a:buClr>
              <a:buFont typeface="Wingdings" panose="05000000000000000000" pitchFamily="2" charset="2"/>
              <a:buChar char="§"/>
            </a:pPr>
            <a:r>
              <a:rPr lang="en-US" sz="1200" dirty="0"/>
              <a:t>Education – Provide educational workshops for leaders and stakeholders on business and operational impacts</a:t>
            </a:r>
          </a:p>
          <a:p>
            <a:pPr marL="171450" indent="-171450">
              <a:spcAft>
                <a:spcPts val="600"/>
              </a:spcAft>
              <a:buClr>
                <a:schemeClr val="accent1"/>
              </a:buClr>
              <a:buFont typeface="Wingdings" panose="05000000000000000000" pitchFamily="2" charset="2"/>
              <a:buChar char="§"/>
            </a:pPr>
            <a:r>
              <a:rPr lang="en-US" sz="1200" dirty="0"/>
              <a:t>Strategy – Perform high level assessment to enable executives to make informed CMMC roadmap and investments decisions</a:t>
            </a:r>
          </a:p>
          <a:p>
            <a:pPr marL="171450" indent="-171450">
              <a:spcAft>
                <a:spcPts val="600"/>
              </a:spcAft>
              <a:buClr>
                <a:schemeClr val="accent1"/>
              </a:buClr>
              <a:buFont typeface="Wingdings" panose="05000000000000000000" pitchFamily="2" charset="2"/>
              <a:buChar char="§"/>
            </a:pPr>
            <a:r>
              <a:rPr lang="en-US" sz="1200" dirty="0"/>
              <a:t>Advisory - Provide ad-hoc support and solutions to navigate with proven, credible, and affordable security &amp; compliance suppliers</a:t>
            </a:r>
          </a:p>
          <a:p>
            <a:pPr marL="171450" indent="-171450">
              <a:spcAft>
                <a:spcPts val="600"/>
              </a:spcAft>
              <a:buClr>
                <a:schemeClr val="accent1"/>
              </a:buClr>
              <a:buFont typeface="Wingdings" panose="05000000000000000000" pitchFamily="2" charset="2"/>
              <a:buChar char="§"/>
            </a:pPr>
            <a:endParaRPr lang="en-US" sz="1100" dirty="0">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853A472D-F19D-48EF-8B1A-369A5DEAB023}"/>
              </a:ext>
            </a:extLst>
          </p:cNvPr>
          <p:cNvSpPr/>
          <p:nvPr/>
        </p:nvSpPr>
        <p:spPr>
          <a:xfrm>
            <a:off x="3839757" y="1445765"/>
            <a:ext cx="3722494" cy="294761"/>
          </a:xfrm>
          <a:prstGeom prst="rect">
            <a:avLst/>
          </a:prstGeom>
        </p:spPr>
        <p:txBody>
          <a:bodyPr wrap="none">
            <a:spAutoFit/>
          </a:bodyPr>
          <a:lstStyle/>
          <a:p>
            <a:pPr marL="182880" algn="ctr">
              <a:lnSpc>
                <a:spcPts val="1425"/>
              </a:lnSpc>
              <a:spcBef>
                <a:spcPts val="600"/>
              </a:spcBef>
            </a:pPr>
            <a:r>
              <a:rPr lang="en-US" sz="1800" b="1" dirty="0">
                <a:solidFill>
                  <a:schemeClr val="accent1"/>
                </a:solidFill>
              </a:rPr>
              <a:t>How Can CMMC Advisors Help? </a:t>
            </a:r>
          </a:p>
        </p:txBody>
      </p:sp>
      <p:sp>
        <p:nvSpPr>
          <p:cNvPr id="30" name="Rectangle 29">
            <a:extLst>
              <a:ext uri="{FF2B5EF4-FFF2-40B4-BE49-F238E27FC236}">
                <a16:creationId xmlns:a16="http://schemas.microsoft.com/office/drawing/2014/main" id="{4799ACB9-EF02-4455-A7E0-7A41007EC1F8}"/>
              </a:ext>
            </a:extLst>
          </p:cNvPr>
          <p:cNvSpPr/>
          <p:nvPr/>
        </p:nvSpPr>
        <p:spPr bwMode="auto">
          <a:xfrm>
            <a:off x="-15329" y="0"/>
            <a:ext cx="7787729" cy="1122655"/>
          </a:xfrm>
          <a:prstGeom prst="rect">
            <a:avLst/>
          </a:prstGeom>
          <a:solidFill>
            <a:srgbClr val="2A6EB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01168" tIns="160934" rIns="201168" bIns="160934" numCol="1" spcCol="0" rtlCol="0" fromWordArt="0" anchor="t" anchorCtr="0" forceAA="0" compatLnSpc="1">
            <a:prstTxWarp prst="textNoShape">
              <a:avLst/>
            </a:prstTxWarp>
            <a:noAutofit/>
          </a:bodyPr>
          <a:lstStyle/>
          <a:p>
            <a:pPr algn="ctr"/>
            <a:r>
              <a:rPr lang="en-US" sz="1600" dirty="0"/>
              <a:t>CMMC Advisors helps guides organizations through their DoD cybersecurity &amp; compliance journey. CMMC Advisors provides affordable cybersecurity training and an ecosystem of affordable and capable solution providers.</a:t>
            </a:r>
            <a:endParaRPr lang="en-US" sz="2000" b="1" dirty="0">
              <a:solidFill>
                <a:schemeClr val="bg1"/>
              </a:solidFill>
              <a:latin typeface="Segoe UI Semilight" panose="020B0402040204020203" pitchFamily="34" charset="0"/>
              <a:cs typeface="Segoe UI Semilight" panose="020B0402040204020203" pitchFamily="34" charset="0"/>
            </a:endParaRPr>
          </a:p>
        </p:txBody>
      </p:sp>
      <p:sp>
        <p:nvSpPr>
          <p:cNvPr id="32" name="TextBox 31">
            <a:extLst>
              <a:ext uri="{FF2B5EF4-FFF2-40B4-BE49-F238E27FC236}">
                <a16:creationId xmlns:a16="http://schemas.microsoft.com/office/drawing/2014/main" id="{97A58403-9C72-44E9-A932-CFB61A6C5221}"/>
              </a:ext>
            </a:extLst>
          </p:cNvPr>
          <p:cNvSpPr txBox="1"/>
          <p:nvPr/>
        </p:nvSpPr>
        <p:spPr>
          <a:xfrm>
            <a:off x="0" y="8978877"/>
            <a:ext cx="7623221" cy="712894"/>
          </a:xfrm>
          <a:prstGeom prst="rect">
            <a:avLst/>
          </a:prstGeom>
          <a:noFill/>
          <a:ln>
            <a:noFill/>
          </a:ln>
        </p:spPr>
        <p:txBody>
          <a:bodyPr wrap="square" lIns="150876" tIns="150876" rIns="150876" bIns="150876" rtlCol="0">
            <a:noAutofit/>
          </a:bodyPr>
          <a:lstStyle/>
          <a:p>
            <a:pPr algn="ctr">
              <a:spcAft>
                <a:spcPts val="660"/>
              </a:spcAft>
            </a:pPr>
            <a:r>
              <a:rPr lang="en-US" sz="1600" b="1" i="1" dirty="0">
                <a:solidFill>
                  <a:schemeClr val="accent6"/>
                </a:solidFill>
                <a:latin typeface="Segoe UI Semilight" panose="020B0402040204020203" pitchFamily="34" charset="0"/>
                <a:cs typeface="Segoe UI Semilight" panose="020B0402040204020203" pitchFamily="34" charset="0"/>
              </a:rPr>
              <a:t>CMMC Advisors brings Defense industry leadership and experience to help small and medium organizations meet their cybersecurity and compliance requirements including regulatory, legal, contractual and business operational requirements.</a:t>
            </a:r>
          </a:p>
          <a:p>
            <a:endParaRPr lang="en-US" sz="1100" dirty="0">
              <a:latin typeface="+mj-lt"/>
            </a:endParaRPr>
          </a:p>
        </p:txBody>
      </p:sp>
      <p:sp>
        <p:nvSpPr>
          <p:cNvPr id="17" name="Rectangle 16">
            <a:extLst>
              <a:ext uri="{FF2B5EF4-FFF2-40B4-BE49-F238E27FC236}">
                <a16:creationId xmlns:a16="http://schemas.microsoft.com/office/drawing/2014/main" id="{9280FC20-4FD9-4806-9AE9-D00B9A113F41}"/>
              </a:ext>
            </a:extLst>
          </p:cNvPr>
          <p:cNvSpPr/>
          <p:nvPr/>
        </p:nvSpPr>
        <p:spPr>
          <a:xfrm>
            <a:off x="4330428" y="7948371"/>
            <a:ext cx="3178775" cy="738664"/>
          </a:xfrm>
          <a:prstGeom prst="rect">
            <a:avLst/>
          </a:prstGeom>
        </p:spPr>
        <p:txBody>
          <a:bodyPr wrap="square">
            <a:spAutoFit/>
          </a:bodyPr>
          <a:lstStyle/>
          <a:p>
            <a:pPr algn="ctr"/>
            <a:r>
              <a:rPr lang="en-US" sz="1400" b="1" dirty="0">
                <a:latin typeface="Segoe UI Semilight" panose="020B0402040204020203" pitchFamily="34" charset="0"/>
                <a:cs typeface="Segoe UI Semilight" panose="020B0402040204020203" pitchFamily="34" charset="0"/>
              </a:rPr>
              <a:t>DOD estimates 90+% of suppliers do not currently meet Contractual Cybersecurity requirements!</a:t>
            </a:r>
          </a:p>
        </p:txBody>
      </p:sp>
      <p:pic>
        <p:nvPicPr>
          <p:cNvPr id="18" name="Picture 17">
            <a:extLst>
              <a:ext uri="{FF2B5EF4-FFF2-40B4-BE49-F238E27FC236}">
                <a16:creationId xmlns:a16="http://schemas.microsoft.com/office/drawing/2014/main" id="{BA4D62C3-E395-4C9E-8004-9654D41E0BBD}"/>
              </a:ext>
            </a:extLst>
          </p:cNvPr>
          <p:cNvPicPr>
            <a:picLocks noChangeAspect="1"/>
          </p:cNvPicPr>
          <p:nvPr/>
        </p:nvPicPr>
        <p:blipFill>
          <a:blip r:embed="rId3"/>
          <a:stretch>
            <a:fillRect/>
          </a:stretch>
        </p:blipFill>
        <p:spPr>
          <a:xfrm>
            <a:off x="4381342" y="5373588"/>
            <a:ext cx="3241166" cy="2324280"/>
          </a:xfrm>
          <a:prstGeom prst="rect">
            <a:avLst/>
          </a:prstGeom>
          <a:ln>
            <a:solidFill>
              <a:schemeClr val="accent1">
                <a:shade val="50000"/>
              </a:schemeClr>
            </a:solidFill>
          </a:ln>
        </p:spPr>
      </p:pic>
    </p:spTree>
    <p:extLst>
      <p:ext uri="{BB962C8B-B14F-4D97-AF65-F5344CB8AC3E}">
        <p14:creationId xmlns:p14="http://schemas.microsoft.com/office/powerpoint/2010/main" val="1339890703"/>
      </p:ext>
    </p:extLst>
  </p:cSld>
  <p:clrMapOvr>
    <a:masterClrMapping/>
  </p:clrMapOvr>
</p:sld>
</file>

<file path=ppt/theme/theme1.xml><?xml version="1.0" encoding="utf-8"?>
<a:theme xmlns:a="http://schemas.openxmlformats.org/drawingml/2006/main" name="Office Theme">
  <a:themeElements>
    <a:clrScheme name="Custom 26">
      <a:dk1>
        <a:srgbClr val="414042"/>
      </a:dk1>
      <a:lt1>
        <a:srgbClr val="FFFFFF"/>
      </a:lt1>
      <a:dk2>
        <a:srgbClr val="2A6EB6"/>
      </a:dk2>
      <a:lt2>
        <a:srgbClr val="D2D2D2"/>
      </a:lt2>
      <a:accent1>
        <a:srgbClr val="2A6EB6"/>
      </a:accent1>
      <a:accent2>
        <a:srgbClr val="5E91C7"/>
      </a:accent2>
      <a:accent3>
        <a:srgbClr val="93B5D9"/>
      </a:accent3>
      <a:accent4>
        <a:srgbClr val="0072CF"/>
      </a:accent4>
      <a:accent5>
        <a:srgbClr val="414042"/>
      </a:accent5>
      <a:accent6>
        <a:srgbClr val="442359"/>
      </a:accent6>
      <a:hlink>
        <a:srgbClr val="2A6EB6"/>
      </a:hlink>
      <a:folHlink>
        <a:srgbClr val="343434"/>
      </a:folHlink>
    </a:clrScheme>
    <a:fontScheme name="Custom 43">
      <a:majorFont>
        <a:latin typeface="Proxima Nova Lt"/>
        <a:ea typeface=""/>
        <a:cs typeface=""/>
      </a:majorFont>
      <a:minorFont>
        <a:latin typeface="Proxima Nova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05B1A654F697D54DA6212CD69B0B7DD6" ma:contentTypeVersion="4" ma:contentTypeDescription="Create a new document." ma:contentTypeScope="" ma:versionID="2f04458ad8b5dcdbbd15b64c06b3781b">
  <xsd:schema xmlns:xsd="http://www.w3.org/2001/XMLSchema" xmlns:xs="http://www.w3.org/2001/XMLSchema" xmlns:p="http://schemas.microsoft.com/office/2006/metadata/properties" xmlns:ns2="d0cc1922-6699-4a3f-ac8d-526aac4c9026" xmlns:ns3="fdfb3dcf-e393-49f2-9930-54cf24be9741" targetNamespace="http://schemas.microsoft.com/office/2006/metadata/properties" ma:root="true" ma:fieldsID="f9a0b7f7aafd8e597f002d9aaf3bc497" ns2:_="" ns3:_="">
    <xsd:import namespace="d0cc1922-6699-4a3f-ac8d-526aac4c9026"/>
    <xsd:import namespace="fdfb3dcf-e393-49f2-9930-54cf24be9741"/>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c1922-6699-4a3f-ac8d-526aac4c90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dfb3dcf-e393-49f2-9930-54cf24be9741"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d0cc1922-6699-4a3f-ac8d-526aac4c9026">RTWEXKQ7UXQP-415-783</_dlc_DocId>
    <_dlc_DocIdUrl xmlns="d0cc1922-6699-4a3f-ac8d-526aac4c9026">
      <Url>https://bridgepartnersconsulting.sharepoint.com/ProjectTeamSite/microsoft_ISV/_layouts/15/DocIdRedir.aspx?ID=RTWEXKQ7UXQP-415-783</Url>
      <Description>RTWEXKQ7UXQP-415-783</Description>
    </_dlc_DocIdUrl>
  </documentManagement>
</p:properties>
</file>

<file path=customXml/itemProps1.xml><?xml version="1.0" encoding="utf-8"?>
<ds:datastoreItem xmlns:ds="http://schemas.openxmlformats.org/officeDocument/2006/customXml" ds:itemID="{61EB2A6E-A209-4AC6-8312-7C6B707170C5}">
  <ds:schemaRefs>
    <ds:schemaRef ds:uri="http://schemas.microsoft.com/sharepoint/v3/contenttype/forms"/>
  </ds:schemaRefs>
</ds:datastoreItem>
</file>

<file path=customXml/itemProps2.xml><?xml version="1.0" encoding="utf-8"?>
<ds:datastoreItem xmlns:ds="http://schemas.openxmlformats.org/officeDocument/2006/customXml" ds:itemID="{91C0E162-FDCC-41A2-AB4E-FE9331DFCE64}">
  <ds:schemaRefs>
    <ds:schemaRef ds:uri="http://schemas.microsoft.com/sharepoint/events"/>
  </ds:schemaRefs>
</ds:datastoreItem>
</file>

<file path=customXml/itemProps3.xml><?xml version="1.0" encoding="utf-8"?>
<ds:datastoreItem xmlns:ds="http://schemas.openxmlformats.org/officeDocument/2006/customXml" ds:itemID="{C22FE27D-AFFF-4F53-A1CD-3A52924E0E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cc1922-6699-4a3f-ac8d-526aac4c9026"/>
    <ds:schemaRef ds:uri="fdfb3dcf-e393-49f2-9930-54cf24be9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ED1B420-47A9-4825-9107-75CBD7B26EEF}">
  <ds:schemaRefs>
    <ds:schemaRef ds:uri="d0cc1922-6699-4a3f-ac8d-526aac4c902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dfb3dcf-e393-49f2-9930-54cf24be974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TM03090430[[fn=Banded]]</Template>
  <TotalTime>4551</TotalTime>
  <Words>681</Words>
  <Application>Microsoft Office PowerPoint</Application>
  <PresentationFormat>Custom</PresentationFormat>
  <Paragraphs>69</Paragraphs>
  <Slides>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 </vt:lpstr>
      <vt:lpstr>Segoe UI Semilight</vt:lpstr>
      <vt:lpstr>Wingdings</vt:lpstr>
      <vt:lpstr>Proxima Nova Lt</vt:lpstr>
      <vt:lpstr>Arial</vt:lpstr>
      <vt:lpstr>Segoe UI</vt:lpstr>
      <vt:lpstr>Calibri</vt:lpstr>
      <vt:lpstr>Liberator Medium</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&lt;ISV&gt; &lt;Product Name&gt;</dc:title>
  <dc:creator>Sarah Pevey</dc:creator>
  <cp:lastModifiedBy>Jerry Leishman</cp:lastModifiedBy>
  <cp:revision>270</cp:revision>
  <cp:lastPrinted>2019-10-13T16:48:31Z</cp:lastPrinted>
  <dcterms:created xsi:type="dcterms:W3CDTF">2015-05-20T00:25:15Z</dcterms:created>
  <dcterms:modified xsi:type="dcterms:W3CDTF">2024-10-16T00:43:52Z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0x01010005B1A654F697D54DA6212CD69B0B7DD6</vt:lpwstr>
  </property>
  <property fmtid="{D5CDD505-2E9C-101B-9397-08002B2CF9AE}" pid="3" name="_dlc_DocIdItemGuid">
    <vt:lpwstr>04ed0591-1a7d-4570-931a-5e378ff086f3</vt:lpwstr>
  </property>
</Properties>
</file>