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9" r:id="rId2"/>
    <p:sldId id="256" r:id="rId3"/>
    <p:sldId id="257" r:id="rId4"/>
    <p:sldId id="258" r:id="rId5"/>
    <p:sldId id="265" r:id="rId6"/>
    <p:sldId id="261" r:id="rId7"/>
    <p:sldId id="266" r:id="rId8"/>
    <p:sldId id="268" r:id="rId9"/>
    <p:sldId id="260" r:id="rId10"/>
    <p:sldId id="262" r:id="rId11"/>
    <p:sldId id="263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3" y="243114"/>
            <a:ext cx="7955280" cy="624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3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Stay informed – Get involved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Attend bi-monthly meetings at City Hall (Davis)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Concerns about a case?  </a:t>
            </a:r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dirty="0" smtClean="0">
                <a:solidFill>
                  <a:srgbClr val="0070C0"/>
                </a:solidFill>
              </a:rPr>
              <a:t>all Mayor, City Council Members and/or  P and Z Commissioners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All Politics is Local – Tip </a:t>
            </a:r>
            <a:r>
              <a:rPr lang="en-US" sz="3200" b="1" dirty="0" err="1" smtClean="0">
                <a:solidFill>
                  <a:srgbClr val="0070C0"/>
                </a:solidFill>
              </a:rPr>
              <a:t>O;Neill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Local Elections Matter!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 A few big cases coming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Haggard at Park and Custer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J. C. Penney Camp</a:t>
            </a:r>
            <a:r>
              <a:rPr lang="en-US" sz="3200" b="1" dirty="0" smtClean="0">
                <a:solidFill>
                  <a:srgbClr val="0070C0"/>
                </a:solidFill>
              </a:rPr>
              <a:t>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Fry’s still out there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1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 Be Well Informed!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en-US" sz="4000" b="1" dirty="0" smtClean="0"/>
              <a:t>“</a:t>
            </a:r>
            <a:r>
              <a:rPr lang="en-US" sz="4000" b="1" dirty="0" smtClean="0">
                <a:solidFill>
                  <a:srgbClr val="0070C0"/>
                </a:solidFill>
              </a:rPr>
              <a:t>Whenever the people are well informed, they can be trusted with their own government; that whenever things get so far wrong as to attract their notice, they can be relied on to set them to rights.”</a:t>
            </a:r>
          </a:p>
          <a:p>
            <a:pPr marL="45720" indent="0">
              <a:buNone/>
            </a:pPr>
            <a:r>
              <a:rPr lang="en-US" sz="4000" b="1" dirty="0">
                <a:solidFill>
                  <a:srgbClr val="0070C0"/>
                </a:solidFill>
              </a:rPr>
              <a:t>	</a:t>
            </a:r>
            <a:r>
              <a:rPr lang="en-US" sz="4000" b="1" dirty="0" smtClean="0">
                <a:solidFill>
                  <a:srgbClr val="0070C0"/>
                </a:solidFill>
              </a:rPr>
              <a:t>					Thomas Jefferson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82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Plano Citizen’s  Coalition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b="1" dirty="0" smtClean="0"/>
              <a:t>Plano P &amp; Z</a:t>
            </a:r>
          </a:p>
          <a:p>
            <a:r>
              <a:rPr lang="en-US" sz="4800" b="1" dirty="0" smtClean="0"/>
              <a:t>Gary Cary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04013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Appointments to P &amp; Z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 Two P &amp; Z Liaisons appointed by Mayor from Council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Current liaisons - </a:t>
            </a:r>
            <a:r>
              <a:rPr lang="en-US" sz="2800" b="1" dirty="0" err="1" smtClean="0">
                <a:solidFill>
                  <a:srgbClr val="0070C0"/>
                </a:solidFill>
              </a:rPr>
              <a:t>Kayci</a:t>
            </a:r>
            <a:r>
              <a:rPr lang="en-US" sz="2800" b="1" dirty="0" smtClean="0">
                <a:solidFill>
                  <a:srgbClr val="0070C0"/>
                </a:solidFill>
              </a:rPr>
              <a:t> Prince and Rick Horne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Review applicants and recommend to Council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Council votes to renew or appoint new commissioners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Very popular Commission to Serve 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Should be appointed based on their credentials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63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P &amp; Z Commission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8 commissioners appointed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Terms of 2 years - rotate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P and Z Chair Appointed by Mayor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Vice Chair and 2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nd</a:t>
            </a:r>
            <a:r>
              <a:rPr lang="en-US" sz="2800" b="1" dirty="0" smtClean="0">
                <a:solidFill>
                  <a:srgbClr val="0070C0"/>
                </a:solidFill>
              </a:rPr>
              <a:t> Vice Chair – annual vote by commissioners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Meet 1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st</a:t>
            </a:r>
            <a:r>
              <a:rPr lang="en-US" sz="2800" b="1" dirty="0" smtClean="0">
                <a:solidFill>
                  <a:srgbClr val="0070C0"/>
                </a:solidFill>
              </a:rPr>
              <a:t> and 3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rd</a:t>
            </a:r>
            <a:r>
              <a:rPr lang="en-US" sz="2800" b="1" dirty="0" smtClean="0">
                <a:solidFill>
                  <a:srgbClr val="0070C0"/>
                </a:solidFill>
              </a:rPr>
              <a:t> Monday of most months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rgbClr val="0070C0"/>
                </a:solidFill>
              </a:rPr>
              <a:t>Meeting quorum is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critical </a:t>
            </a:r>
            <a:r>
              <a:rPr lang="en-US" altLang="en-US" sz="2800" b="1" dirty="0">
                <a:solidFill>
                  <a:srgbClr val="0070C0"/>
                </a:solidFill>
              </a:rPr>
              <a:t>due to state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law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 smtClean="0">
                <a:solidFill>
                  <a:srgbClr val="0070C0"/>
                </a:solidFill>
              </a:rPr>
              <a:t>Majority vote rules</a:t>
            </a:r>
            <a:endParaRPr lang="en-US" altLang="en-US" sz="2800" b="1" dirty="0">
              <a:solidFill>
                <a:srgbClr val="0070C0"/>
              </a:solidFill>
            </a:endParaRP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29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What Does P &amp; Z Do?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 smtClean="0">
                <a:solidFill>
                  <a:srgbClr val="0070C0"/>
                </a:solidFill>
              </a:rPr>
              <a:t>Hears / takes action </a:t>
            </a:r>
            <a:r>
              <a:rPr lang="en-US" altLang="en-US" sz="2800" b="1" dirty="0">
                <a:solidFill>
                  <a:srgbClr val="0070C0"/>
                </a:solidFill>
              </a:rPr>
              <a:t>new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development/redevelopment projects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rgbClr val="0070C0"/>
                </a:solidFill>
              </a:rPr>
              <a:t>R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ecommendations </a:t>
            </a:r>
            <a:r>
              <a:rPr lang="en-US" altLang="en-US" sz="2800" b="1" dirty="0">
                <a:solidFill>
                  <a:srgbClr val="0070C0"/>
                </a:solidFill>
              </a:rPr>
              <a:t>to Council on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Comp Plan, zoning/rezoning petitions and amendments </a:t>
            </a:r>
            <a:r>
              <a:rPr lang="en-US" altLang="en-US" sz="2800" b="1" dirty="0">
                <a:solidFill>
                  <a:srgbClr val="0070C0"/>
                </a:solidFill>
              </a:rPr>
              <a:t>to zoning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regulations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>
                <a:solidFill>
                  <a:srgbClr val="0070C0"/>
                </a:solidFill>
              </a:rPr>
              <a:t>Time obligations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stated as </a:t>
            </a:r>
            <a:r>
              <a:rPr lang="en-US" altLang="en-US" sz="2800" b="1" dirty="0">
                <a:solidFill>
                  <a:srgbClr val="0070C0"/>
                </a:solidFill>
              </a:rPr>
              <a:t>8 to 12 </a:t>
            </a:r>
            <a:r>
              <a:rPr lang="en-US" altLang="en-US" sz="2800" b="1" dirty="0" smtClean="0">
                <a:solidFill>
                  <a:srgbClr val="0070C0"/>
                </a:solidFill>
              </a:rPr>
              <a:t>hrs./month, includes prep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800" b="1" dirty="0" smtClean="0">
                <a:solidFill>
                  <a:srgbClr val="0070C0"/>
                </a:solidFill>
              </a:rPr>
              <a:t>Also responsible </a:t>
            </a:r>
            <a:r>
              <a:rPr lang="en-US" altLang="en-US" sz="2800" b="1" dirty="0">
                <a:solidFill>
                  <a:srgbClr val="0070C0"/>
                </a:solidFill>
              </a:rPr>
              <a:t>for public hearings, land use, long-range planning, development standards. and special studies and workshops </a:t>
            </a:r>
          </a:p>
          <a:p>
            <a:endParaRPr lang="en-US" altLang="en-US" sz="2800" b="1" dirty="0" smtClean="0">
              <a:solidFill>
                <a:srgbClr val="0070C0"/>
              </a:solidFill>
            </a:endParaRPr>
          </a:p>
          <a:p>
            <a:endParaRPr lang="en-US" altLang="en-US" sz="2800" b="1" dirty="0">
              <a:solidFill>
                <a:srgbClr val="0070C0"/>
              </a:solidFill>
            </a:endParaRPr>
          </a:p>
          <a:p>
            <a:endParaRPr lang="en-US" altLang="en-US" sz="2800" b="1" dirty="0" smtClean="0">
              <a:solidFill>
                <a:srgbClr val="0070C0"/>
              </a:solidFill>
            </a:endParaRPr>
          </a:p>
          <a:p>
            <a:endParaRPr lang="en-US" altLang="en-US" sz="3200" b="1" dirty="0">
              <a:solidFill>
                <a:srgbClr val="0070C0"/>
              </a:solidFill>
            </a:endParaRPr>
          </a:p>
          <a:p>
            <a:endParaRPr lang="en-US" altLang="en-US" sz="3200" b="1" dirty="0" smtClean="0">
              <a:solidFill>
                <a:srgbClr val="0070C0"/>
              </a:solidFill>
            </a:endParaRPr>
          </a:p>
          <a:p>
            <a:endParaRPr lang="en-US" altLang="en-US" sz="3200" b="1" dirty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Why did I join P and Z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Journey began w/ Plano Tomorrow, support Shelby Williams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He and Anthony suggested serving on P and 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Family all here, 2 kids, 3 grandkids, Sister in Law – 20 in all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Grew up in Tucson, suffered for years due to poor vision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Lived in multiple cities; built homes and remodeled homes, national real estate experience , commercial RE investments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Future issues in Plano, wanted to help stay suburban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P and Z  Has Limitations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Guided by ordinances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Can limit common sense solutions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Owner forced to build garbage enclosure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Code required 4 times parking needed for data center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Solution =  change ordinance via proper channels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9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Four Years – Sometimes Hectic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Plano Comp Plan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Short Term Rentals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Haggard Property Windhaven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Fry’s Property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Silver Line and Dart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Drones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Too Many New Apartments To Count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67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Stay informed – Get involved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Plano.gov site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Active Zoning Petitions Page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View  with Active Zoning Cases via </a:t>
            </a:r>
            <a:r>
              <a:rPr lang="en-US" sz="3200" b="1" dirty="0" err="1" smtClean="0">
                <a:solidFill>
                  <a:srgbClr val="0070C0"/>
                </a:solidFill>
              </a:rPr>
              <a:t>Airtable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Sign up zoning case alert emails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Watch Plano TV or  YouTube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 smtClean="0">
                <a:solidFill>
                  <a:srgbClr val="0070C0"/>
                </a:solidFill>
              </a:rPr>
              <a:t>Speak at meetings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8261</TotalTime>
  <Words>466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Corbel</vt:lpstr>
      <vt:lpstr>Wingdings</vt:lpstr>
      <vt:lpstr>Basis</vt:lpstr>
      <vt:lpstr>PowerPoint Presentation</vt:lpstr>
      <vt:lpstr>Plano Citizen’s  Coalition</vt:lpstr>
      <vt:lpstr>Appointments to P &amp; Z</vt:lpstr>
      <vt:lpstr>P &amp; Z Commission</vt:lpstr>
      <vt:lpstr>What Does P &amp; Z Do?</vt:lpstr>
      <vt:lpstr>Why did I join P and Z</vt:lpstr>
      <vt:lpstr> P and Z  Has Limitations</vt:lpstr>
      <vt:lpstr>Four Years – Sometimes Hectic</vt:lpstr>
      <vt:lpstr>Stay informed – Get involved</vt:lpstr>
      <vt:lpstr>Stay informed – Get involved</vt:lpstr>
      <vt:lpstr> A few big cases coming</vt:lpstr>
      <vt:lpstr> Be Well Informed!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Citizen’s  Coalition</dc:title>
  <dc:creator>PC</dc:creator>
  <cp:lastModifiedBy>PC</cp:lastModifiedBy>
  <cp:revision>23</cp:revision>
  <dcterms:created xsi:type="dcterms:W3CDTF">2023-11-13T03:27:30Z</dcterms:created>
  <dcterms:modified xsi:type="dcterms:W3CDTF">2024-05-15T03:24:17Z</dcterms:modified>
</cp:coreProperties>
</file>