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0"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Just Me Again Down Here" panose="02000500000000000000" pitchFamily="2" charset="0"/>
      <p:regular r:id="rId10"/>
    </p:embeddedFont>
    <p:embeddedFont>
      <p:font typeface="Luckiest Guy" panose="02000506000000020004" pitchFamily="2" charset="0"/>
      <p:regular r:id="rId11"/>
    </p:embeddedFont>
    <p:embeddedFont>
      <p:font typeface="Mansalva" pitchFamily="2" charset="77"/>
      <p:regular r:id="rId12"/>
    </p:embeddedFont>
    <p:embeddedFont>
      <p:font typeface="Permanent Marker" panose="02000000000000000000" pitchFamily="2" charset="0"/>
      <p:regular r:id="rId13"/>
    </p:embeddedFont>
    <p:embeddedFont>
      <p:font typeface="Poppins" pitchFamily="2" charset="77"/>
      <p:regular r:id="rId14"/>
      <p:bold r:id="rId15"/>
      <p:italic r:id="rId16"/>
      <p:boldItalic r:id="rId17"/>
    </p:embeddedFont>
    <p:embeddedFont>
      <p:font typeface="Poppins SemiBold" pitchFamily="2" charset="77"/>
      <p:regular r:id="rId18"/>
      <p:bold r:id="rId19"/>
      <p:italic r:id="rId20"/>
      <p:boldItalic r:id="rId21"/>
    </p:embeddedFont>
    <p:embeddedFont>
      <p:font typeface="Shadows Into Light Two" panose="02000506000000020004" pitchFamily="2" charset="0"/>
      <p:regular r:id="rId22"/>
    </p:embeddedFont>
    <p:embeddedFont>
      <p:font typeface="Urbanist" panose="020B0A04040200000203" pitchFamily="34" charset="77"/>
      <p:regular r:id="rId23"/>
      <p:bold r:id="rId24"/>
      <p:italic r:id="rId25"/>
      <p:boldItalic r:id="rId26"/>
    </p:embeddedFont>
    <p:embeddedFont>
      <p:font typeface="Urbanist Medium" panose="020B0A04040200000203" pitchFamily="34" charset="77"/>
      <p:regular r:id="rId27"/>
      <p:bold r:id="rId28"/>
      <p:italic r:id="rId29"/>
      <p:boldItalic r:id="rId30"/>
    </p:embeddedFont>
    <p:embeddedFont>
      <p:font typeface="Urbanist SemiBold" panose="020B0A04040200000203" pitchFamily="34"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21" Type="http://schemas.openxmlformats.org/officeDocument/2006/relationships/font" Target="fonts/font12.fntdata"/><Relationship Id="rId34" Type="http://schemas.openxmlformats.org/officeDocument/2006/relationships/font" Target="fonts/font25.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font" Target="fonts/font2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font" Target="fonts/font2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36" Type="http://schemas.openxmlformats.org/officeDocument/2006/relationships/viewProps" Target="viewProps.xml"/><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font" Target="fonts/font2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386bc75b0f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386bc75b0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386bc75b0f4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386bc75b0f4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386bc75b0f4_0_5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386bc75b0f4_0_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386bc75b0f4_1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386bc75b0f4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86c1128de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386c1128de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386c1128ded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386c1128de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3d86a159e5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3d86a159e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Alt 1">
  <p:cSld name="BLANK_1">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3236625" y="837723"/>
            <a:ext cx="5622600" cy="22752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a:lvl1pPr>
            <a:lvl2pPr lvl="1">
              <a:lnSpc>
                <a:spcPct val="115000"/>
              </a:lnSpc>
              <a:spcBef>
                <a:spcPts val="0"/>
              </a:spcBef>
              <a:spcAft>
                <a:spcPts val="0"/>
              </a:spcAft>
              <a:buNone/>
              <a:defRPr sz="4800"/>
            </a:lvl2pPr>
            <a:lvl3pPr lvl="2">
              <a:lnSpc>
                <a:spcPct val="115000"/>
              </a:lnSpc>
              <a:spcBef>
                <a:spcPts val="0"/>
              </a:spcBef>
              <a:spcAft>
                <a:spcPts val="0"/>
              </a:spcAft>
              <a:buNone/>
              <a:defRPr sz="4800"/>
            </a:lvl3pPr>
            <a:lvl4pPr lvl="3">
              <a:lnSpc>
                <a:spcPct val="115000"/>
              </a:lnSpc>
              <a:spcBef>
                <a:spcPts val="0"/>
              </a:spcBef>
              <a:spcAft>
                <a:spcPts val="0"/>
              </a:spcAft>
              <a:buNone/>
              <a:defRPr sz="4800"/>
            </a:lvl4pPr>
            <a:lvl5pPr lvl="4">
              <a:lnSpc>
                <a:spcPct val="115000"/>
              </a:lnSpc>
              <a:spcBef>
                <a:spcPts val="0"/>
              </a:spcBef>
              <a:spcAft>
                <a:spcPts val="0"/>
              </a:spcAft>
              <a:buNone/>
              <a:defRPr sz="4800"/>
            </a:lvl5pPr>
            <a:lvl6pPr lvl="5">
              <a:lnSpc>
                <a:spcPct val="115000"/>
              </a:lnSpc>
              <a:spcBef>
                <a:spcPts val="0"/>
              </a:spcBef>
              <a:spcAft>
                <a:spcPts val="0"/>
              </a:spcAft>
              <a:buNone/>
              <a:defRPr sz="4800"/>
            </a:lvl6pPr>
            <a:lvl7pPr lvl="6">
              <a:lnSpc>
                <a:spcPct val="115000"/>
              </a:lnSpc>
              <a:spcBef>
                <a:spcPts val="0"/>
              </a:spcBef>
              <a:spcAft>
                <a:spcPts val="0"/>
              </a:spcAft>
              <a:buNone/>
              <a:defRPr sz="4800"/>
            </a:lvl7pPr>
            <a:lvl8pPr lvl="7">
              <a:lnSpc>
                <a:spcPct val="115000"/>
              </a:lnSpc>
              <a:spcBef>
                <a:spcPts val="0"/>
              </a:spcBef>
              <a:spcAft>
                <a:spcPts val="0"/>
              </a:spcAft>
              <a:buNone/>
              <a:defRPr sz="4800"/>
            </a:lvl8pPr>
            <a:lvl9pPr lvl="8">
              <a:lnSpc>
                <a:spcPct val="115000"/>
              </a:lnSpc>
              <a:spcBef>
                <a:spcPts val="0"/>
              </a:spcBef>
              <a:spcAft>
                <a:spcPts val="0"/>
              </a:spcAft>
              <a:buNone/>
              <a:defRPr sz="4800"/>
            </a:lvl9pPr>
          </a:lstStyle>
          <a:p>
            <a:endParaRPr/>
          </a:p>
        </p:txBody>
      </p:sp>
      <p:sp>
        <p:nvSpPr>
          <p:cNvPr id="10" name="Google Shape;10;p2"/>
          <p:cNvSpPr/>
          <p:nvPr/>
        </p:nvSpPr>
        <p:spPr>
          <a:xfrm flipH="1">
            <a:off x="1350050" y="2493850"/>
            <a:ext cx="2836800" cy="2649600"/>
          </a:xfrm>
          <a:prstGeom prst="pie">
            <a:avLst>
              <a:gd name="adj1" fmla="val 21585343"/>
              <a:gd name="adj2" fmla="val 540870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1" name="Google Shape;11;p2"/>
          <p:cNvSpPr/>
          <p:nvPr/>
        </p:nvSpPr>
        <p:spPr>
          <a:xfrm rot="5400000" flipH="1">
            <a:off x="5850" y="3807650"/>
            <a:ext cx="2688900" cy="2700600"/>
          </a:xfrm>
          <a:prstGeom prst="pie">
            <a:avLst>
              <a:gd name="adj1" fmla="val 0"/>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2" name="Google Shape;12;p2"/>
          <p:cNvSpPr/>
          <p:nvPr/>
        </p:nvSpPr>
        <p:spPr>
          <a:xfrm>
            <a:off x="0" y="0"/>
            <a:ext cx="2768400" cy="2699100"/>
          </a:xfrm>
          <a:prstGeom prst="round1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3" name="Google Shape;13;p2"/>
          <p:cNvSpPr/>
          <p:nvPr/>
        </p:nvSpPr>
        <p:spPr>
          <a:xfrm>
            <a:off x="-100" y="2699025"/>
            <a:ext cx="1653900" cy="11145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4" name="Google Shape;14;p2"/>
          <p:cNvSpPr/>
          <p:nvPr/>
        </p:nvSpPr>
        <p:spPr>
          <a:xfrm>
            <a:off x="1653900" y="2701600"/>
            <a:ext cx="1114500" cy="11145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5" name="Google Shape;15;p2"/>
          <p:cNvSpPr txBox="1">
            <a:spLocks noGrp="1"/>
          </p:cNvSpPr>
          <p:nvPr>
            <p:ph type="subTitle" idx="1"/>
          </p:nvPr>
        </p:nvSpPr>
        <p:spPr>
          <a:xfrm>
            <a:off x="3236625" y="3183150"/>
            <a:ext cx="5430300" cy="6303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1pPr>
            <a:lvl2pPr lvl="1">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2pPr>
            <a:lvl3pPr lvl="2">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3pPr>
            <a:lvl4pPr lvl="3">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4pPr>
            <a:lvl5pPr lvl="4">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5pPr>
            <a:lvl6pPr lvl="5">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6pPr>
            <a:lvl7pPr lvl="6">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7pPr>
            <a:lvl8pPr lvl="7">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8pPr>
            <a:lvl9pPr lvl="8">
              <a:spcBef>
                <a:spcPts val="0"/>
              </a:spcBef>
              <a:spcAft>
                <a:spcPts val="0"/>
              </a:spcAft>
              <a:buClr>
                <a:schemeClr val="lt1"/>
              </a:buClr>
              <a:buSzPts val="1600"/>
              <a:buFont typeface="Poppins SemiBold"/>
              <a:buNone/>
              <a:defRPr sz="1600">
                <a:latin typeface="Poppins SemiBold"/>
                <a:ea typeface="Poppins SemiBold"/>
                <a:cs typeface="Poppins SemiBold"/>
                <a:sym typeface="Poppins SemiBold"/>
              </a:defRPr>
            </a:lvl9pPr>
          </a:lstStyle>
          <a:p>
            <a:endParaRPr/>
          </a:p>
        </p:txBody>
      </p:sp>
      <p:sp>
        <p:nvSpPr>
          <p:cNvPr id="16" name="Google Shape;16;p2"/>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ase description - Alt 2">
  <p:cSld name="BLANK_1_1_1_1_1_1_1_1_1_1_1_2_1">
    <p:spTree>
      <p:nvGrpSpPr>
        <p:cNvPr id="1" name="Shape 99"/>
        <p:cNvGrpSpPr/>
        <p:nvPr/>
      </p:nvGrpSpPr>
      <p:grpSpPr>
        <a:xfrm>
          <a:off x="0" y="0"/>
          <a:ext cx="0" cy="0"/>
          <a:chOff x="0" y="0"/>
          <a:chExt cx="0" cy="0"/>
        </a:xfrm>
      </p:grpSpPr>
      <p:sp>
        <p:nvSpPr>
          <p:cNvPr id="100" name="Google Shape;100;p11"/>
          <p:cNvSpPr/>
          <p:nvPr/>
        </p:nvSpPr>
        <p:spPr>
          <a:xfrm>
            <a:off x="4902225" y="2293759"/>
            <a:ext cx="2868000" cy="2857500"/>
          </a:xfrm>
          <a:prstGeom prst="pie">
            <a:avLst>
              <a:gd name="adj1" fmla="val 0"/>
              <a:gd name="adj2" fmla="val 540870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01" name="Google Shape;101;p11"/>
          <p:cNvSpPr/>
          <p:nvPr/>
        </p:nvSpPr>
        <p:spPr>
          <a:xfrm rot="5400000">
            <a:off x="7720466" y="2360662"/>
            <a:ext cx="2851800" cy="2718000"/>
          </a:xfrm>
          <a:prstGeom prst="pie">
            <a:avLst>
              <a:gd name="adj1" fmla="val 0"/>
              <a:gd name="adj2" fmla="val 5398959"/>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02" name="Google Shape;102;p11"/>
          <p:cNvSpPr/>
          <p:nvPr/>
        </p:nvSpPr>
        <p:spPr>
          <a:xfrm>
            <a:off x="6345359" y="7875"/>
            <a:ext cx="2791200" cy="12330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03" name="Google Shape;103;p11"/>
          <p:cNvSpPr txBox="1">
            <a:spLocks noGrp="1"/>
          </p:cNvSpPr>
          <p:nvPr>
            <p:ph type="body" idx="1"/>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104" name="Google Shape;104;p11"/>
          <p:cNvSpPr>
            <a:spLocks noGrp="1"/>
          </p:cNvSpPr>
          <p:nvPr>
            <p:ph type="pic" idx="2"/>
          </p:nvPr>
        </p:nvSpPr>
        <p:spPr>
          <a:xfrm>
            <a:off x="6335600" y="1231675"/>
            <a:ext cx="2808600" cy="2498700"/>
          </a:xfrm>
          <a:prstGeom prst="round1Rect">
            <a:avLst>
              <a:gd name="adj" fmla="val 50000"/>
            </a:avLst>
          </a:prstGeom>
          <a:noFill/>
          <a:ln>
            <a:noFill/>
          </a:ln>
        </p:spPr>
      </p:sp>
      <p:sp>
        <p:nvSpPr>
          <p:cNvPr id="105" name="Google Shape;105;p11"/>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3"/>
                </a:solidFill>
              </a:defRPr>
            </a:lvl1pPr>
            <a:lvl2pPr lvl="1">
              <a:lnSpc>
                <a:spcPct val="115000"/>
              </a:lnSpc>
              <a:spcBef>
                <a:spcPts val="0"/>
              </a:spcBef>
              <a:spcAft>
                <a:spcPts val="0"/>
              </a:spcAft>
              <a:buNone/>
              <a:defRPr sz="3000">
                <a:solidFill>
                  <a:schemeClr val="accent3"/>
                </a:solidFill>
              </a:defRPr>
            </a:lvl2pPr>
            <a:lvl3pPr lvl="2">
              <a:lnSpc>
                <a:spcPct val="115000"/>
              </a:lnSpc>
              <a:spcBef>
                <a:spcPts val="0"/>
              </a:spcBef>
              <a:spcAft>
                <a:spcPts val="0"/>
              </a:spcAft>
              <a:buNone/>
              <a:defRPr sz="3000">
                <a:solidFill>
                  <a:schemeClr val="accent3"/>
                </a:solidFill>
              </a:defRPr>
            </a:lvl3pPr>
            <a:lvl4pPr lvl="3">
              <a:lnSpc>
                <a:spcPct val="115000"/>
              </a:lnSpc>
              <a:spcBef>
                <a:spcPts val="0"/>
              </a:spcBef>
              <a:spcAft>
                <a:spcPts val="0"/>
              </a:spcAft>
              <a:buNone/>
              <a:defRPr sz="3000">
                <a:solidFill>
                  <a:schemeClr val="accent3"/>
                </a:solidFill>
              </a:defRPr>
            </a:lvl4pPr>
            <a:lvl5pPr lvl="4">
              <a:lnSpc>
                <a:spcPct val="115000"/>
              </a:lnSpc>
              <a:spcBef>
                <a:spcPts val="0"/>
              </a:spcBef>
              <a:spcAft>
                <a:spcPts val="0"/>
              </a:spcAft>
              <a:buNone/>
              <a:defRPr sz="3000">
                <a:solidFill>
                  <a:schemeClr val="accent3"/>
                </a:solidFill>
              </a:defRPr>
            </a:lvl5pPr>
            <a:lvl6pPr lvl="5">
              <a:lnSpc>
                <a:spcPct val="115000"/>
              </a:lnSpc>
              <a:spcBef>
                <a:spcPts val="0"/>
              </a:spcBef>
              <a:spcAft>
                <a:spcPts val="0"/>
              </a:spcAft>
              <a:buNone/>
              <a:defRPr sz="3000">
                <a:solidFill>
                  <a:schemeClr val="accent3"/>
                </a:solidFill>
              </a:defRPr>
            </a:lvl6pPr>
            <a:lvl7pPr lvl="6">
              <a:lnSpc>
                <a:spcPct val="115000"/>
              </a:lnSpc>
              <a:spcBef>
                <a:spcPts val="0"/>
              </a:spcBef>
              <a:spcAft>
                <a:spcPts val="0"/>
              </a:spcAft>
              <a:buNone/>
              <a:defRPr sz="3000">
                <a:solidFill>
                  <a:schemeClr val="accent3"/>
                </a:solidFill>
              </a:defRPr>
            </a:lvl7pPr>
            <a:lvl8pPr lvl="7">
              <a:lnSpc>
                <a:spcPct val="115000"/>
              </a:lnSpc>
              <a:spcBef>
                <a:spcPts val="0"/>
              </a:spcBef>
              <a:spcAft>
                <a:spcPts val="0"/>
              </a:spcAft>
              <a:buNone/>
              <a:defRPr sz="3000">
                <a:solidFill>
                  <a:schemeClr val="accent3"/>
                </a:solidFill>
              </a:defRPr>
            </a:lvl8pPr>
            <a:lvl9pPr lvl="8">
              <a:lnSpc>
                <a:spcPct val="115000"/>
              </a:lnSpc>
              <a:spcBef>
                <a:spcPts val="0"/>
              </a:spcBef>
              <a:spcAft>
                <a:spcPts val="0"/>
              </a:spcAft>
              <a:buNone/>
              <a:defRPr sz="3000">
                <a:solidFill>
                  <a:schemeClr val="accent3"/>
                </a:solidFill>
              </a:defRPr>
            </a:lvl9pPr>
          </a:lstStyle>
          <a:p>
            <a:endParaRPr/>
          </a:p>
        </p:txBody>
      </p:sp>
      <p:sp>
        <p:nvSpPr>
          <p:cNvPr id="106" name="Google Shape;106;p11"/>
          <p:cNvSpPr txBox="1">
            <a:spLocks noGrp="1"/>
          </p:cNvSpPr>
          <p:nvPr>
            <p:ph type="title" idx="3"/>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107" name="Google Shape;107;p11"/>
          <p:cNvSpPr txBox="1">
            <a:spLocks noGrp="1"/>
          </p:cNvSpPr>
          <p:nvPr>
            <p:ph type="subTitle" idx="4"/>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08" name="Google Shape;108;p11"/>
          <p:cNvSpPr txBox="1">
            <a:spLocks noGrp="1"/>
          </p:cNvSpPr>
          <p:nvPr>
            <p:ph type="subTitle" idx="5"/>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09" name="Google Shape;109;p11"/>
          <p:cNvSpPr txBox="1">
            <a:spLocks noGrp="1"/>
          </p:cNvSpPr>
          <p:nvPr>
            <p:ph type="subTitle" idx="6"/>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110" name="Google Shape;110;p11"/>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hase description - Alt 3">
  <p:cSld name="BLANK_1_1_1_1_1_1_1_1_1_1_1_2_1_1">
    <p:spTree>
      <p:nvGrpSpPr>
        <p:cNvPr id="1" name="Shape 111"/>
        <p:cNvGrpSpPr/>
        <p:nvPr/>
      </p:nvGrpSpPr>
      <p:grpSpPr>
        <a:xfrm>
          <a:off x="0" y="0"/>
          <a:ext cx="0" cy="0"/>
          <a:chOff x="0" y="0"/>
          <a:chExt cx="0" cy="0"/>
        </a:xfrm>
      </p:grpSpPr>
      <p:sp>
        <p:nvSpPr>
          <p:cNvPr id="112" name="Google Shape;112;p12"/>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13" name="Google Shape;113;p12"/>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grpSp>
        <p:nvGrpSpPr>
          <p:cNvPr id="114" name="Google Shape;114;p12"/>
          <p:cNvGrpSpPr/>
          <p:nvPr/>
        </p:nvGrpSpPr>
        <p:grpSpPr>
          <a:xfrm>
            <a:off x="6324521" y="8900"/>
            <a:ext cx="2848500" cy="6539200"/>
            <a:chOff x="6324521" y="8900"/>
            <a:chExt cx="2848500" cy="6539200"/>
          </a:xfrm>
        </p:grpSpPr>
        <p:sp>
          <p:nvSpPr>
            <p:cNvPr id="115" name="Google Shape;115;p12"/>
            <p:cNvSpPr/>
            <p:nvPr/>
          </p:nvSpPr>
          <p:spPr>
            <a:xfrm rot="10800000">
              <a:off x="6362475" y="8900"/>
              <a:ext cx="2772600" cy="3700500"/>
            </a:xfrm>
            <a:prstGeom prst="round2SameRect">
              <a:avLst>
                <a:gd name="adj1" fmla="val 50000"/>
                <a:gd name="adj2" fmla="val 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16" name="Google Shape;116;p12"/>
            <p:cNvSpPr/>
            <p:nvPr/>
          </p:nvSpPr>
          <p:spPr>
            <a:xfrm rot="5400000" flipH="1">
              <a:off x="6319275" y="3734100"/>
              <a:ext cx="2820300" cy="2807700"/>
            </a:xfrm>
            <a:prstGeom prst="pie">
              <a:avLst>
                <a:gd name="adj1" fmla="val 16192689"/>
                <a:gd name="adj2" fmla="val 494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17" name="Google Shape;117;p12"/>
            <p:cNvSpPr/>
            <p:nvPr/>
          </p:nvSpPr>
          <p:spPr>
            <a:xfrm flipH="1">
              <a:off x="6324521" y="2295469"/>
              <a:ext cx="2848500" cy="2847300"/>
            </a:xfrm>
            <a:prstGeom prst="pie">
              <a:avLst>
                <a:gd name="adj1" fmla="val 21590006"/>
                <a:gd name="adj2" fmla="val 540870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grpSp>
      <p:sp>
        <p:nvSpPr>
          <p:cNvPr id="118" name="Google Shape;118;p12"/>
          <p:cNvSpPr txBox="1">
            <a:spLocks noGrp="1"/>
          </p:cNvSpPr>
          <p:nvPr>
            <p:ph type="body" idx="3"/>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119" name="Google Shape;119;p12"/>
          <p:cNvSpPr>
            <a:spLocks noGrp="1"/>
          </p:cNvSpPr>
          <p:nvPr>
            <p:ph type="pic" idx="4"/>
          </p:nvPr>
        </p:nvSpPr>
        <p:spPr>
          <a:xfrm rot="10800000">
            <a:off x="6324525" y="0"/>
            <a:ext cx="2819400" cy="3715800"/>
          </a:xfrm>
          <a:prstGeom prst="round2SameRect">
            <a:avLst>
              <a:gd name="adj1" fmla="val 50000"/>
              <a:gd name="adj2" fmla="val 0"/>
            </a:avLst>
          </a:prstGeom>
          <a:noFill/>
          <a:ln>
            <a:noFill/>
          </a:ln>
        </p:spPr>
      </p:sp>
      <p:sp>
        <p:nvSpPr>
          <p:cNvPr id="120" name="Google Shape;120;p12"/>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5"/>
                </a:solidFill>
              </a:defRPr>
            </a:lvl1pPr>
            <a:lvl2pPr lvl="1">
              <a:lnSpc>
                <a:spcPct val="115000"/>
              </a:lnSpc>
              <a:spcBef>
                <a:spcPts val="0"/>
              </a:spcBef>
              <a:spcAft>
                <a:spcPts val="0"/>
              </a:spcAft>
              <a:buNone/>
              <a:defRPr sz="3000">
                <a:solidFill>
                  <a:schemeClr val="accent5"/>
                </a:solidFill>
              </a:defRPr>
            </a:lvl2pPr>
            <a:lvl3pPr lvl="2">
              <a:lnSpc>
                <a:spcPct val="115000"/>
              </a:lnSpc>
              <a:spcBef>
                <a:spcPts val="0"/>
              </a:spcBef>
              <a:spcAft>
                <a:spcPts val="0"/>
              </a:spcAft>
              <a:buNone/>
              <a:defRPr sz="3000">
                <a:solidFill>
                  <a:schemeClr val="accent5"/>
                </a:solidFill>
              </a:defRPr>
            </a:lvl3pPr>
            <a:lvl4pPr lvl="3">
              <a:lnSpc>
                <a:spcPct val="115000"/>
              </a:lnSpc>
              <a:spcBef>
                <a:spcPts val="0"/>
              </a:spcBef>
              <a:spcAft>
                <a:spcPts val="0"/>
              </a:spcAft>
              <a:buNone/>
              <a:defRPr sz="3000">
                <a:solidFill>
                  <a:schemeClr val="accent5"/>
                </a:solidFill>
              </a:defRPr>
            </a:lvl4pPr>
            <a:lvl5pPr lvl="4">
              <a:lnSpc>
                <a:spcPct val="115000"/>
              </a:lnSpc>
              <a:spcBef>
                <a:spcPts val="0"/>
              </a:spcBef>
              <a:spcAft>
                <a:spcPts val="0"/>
              </a:spcAft>
              <a:buNone/>
              <a:defRPr sz="3000">
                <a:solidFill>
                  <a:schemeClr val="accent5"/>
                </a:solidFill>
              </a:defRPr>
            </a:lvl5pPr>
            <a:lvl6pPr lvl="5">
              <a:lnSpc>
                <a:spcPct val="115000"/>
              </a:lnSpc>
              <a:spcBef>
                <a:spcPts val="0"/>
              </a:spcBef>
              <a:spcAft>
                <a:spcPts val="0"/>
              </a:spcAft>
              <a:buNone/>
              <a:defRPr sz="3000">
                <a:solidFill>
                  <a:schemeClr val="accent5"/>
                </a:solidFill>
              </a:defRPr>
            </a:lvl6pPr>
            <a:lvl7pPr lvl="6">
              <a:lnSpc>
                <a:spcPct val="115000"/>
              </a:lnSpc>
              <a:spcBef>
                <a:spcPts val="0"/>
              </a:spcBef>
              <a:spcAft>
                <a:spcPts val="0"/>
              </a:spcAft>
              <a:buNone/>
              <a:defRPr sz="3000">
                <a:solidFill>
                  <a:schemeClr val="accent5"/>
                </a:solidFill>
              </a:defRPr>
            </a:lvl7pPr>
            <a:lvl8pPr lvl="7">
              <a:lnSpc>
                <a:spcPct val="115000"/>
              </a:lnSpc>
              <a:spcBef>
                <a:spcPts val="0"/>
              </a:spcBef>
              <a:spcAft>
                <a:spcPts val="0"/>
              </a:spcAft>
              <a:buNone/>
              <a:defRPr sz="3000">
                <a:solidFill>
                  <a:schemeClr val="accent5"/>
                </a:solidFill>
              </a:defRPr>
            </a:lvl8pPr>
            <a:lvl9pPr lvl="8">
              <a:lnSpc>
                <a:spcPct val="115000"/>
              </a:lnSpc>
              <a:spcBef>
                <a:spcPts val="0"/>
              </a:spcBef>
              <a:spcAft>
                <a:spcPts val="0"/>
              </a:spcAft>
              <a:buNone/>
              <a:defRPr sz="3000">
                <a:solidFill>
                  <a:schemeClr val="accent5"/>
                </a:solidFill>
              </a:defRPr>
            </a:lvl9pPr>
          </a:lstStyle>
          <a:p>
            <a:endParaRPr/>
          </a:p>
        </p:txBody>
      </p:sp>
      <p:sp>
        <p:nvSpPr>
          <p:cNvPr id="121" name="Google Shape;121;p12"/>
          <p:cNvSpPr txBox="1">
            <a:spLocks noGrp="1"/>
          </p:cNvSpPr>
          <p:nvPr>
            <p:ph type="title" idx="5"/>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122" name="Google Shape;122;p12"/>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ase description - Alt 4">
  <p:cSld name="BLANK_1_1_1_1_1_1_1_1_1_1_1_2_1_1_1">
    <p:spTree>
      <p:nvGrpSpPr>
        <p:cNvPr id="1" name="Shape 123"/>
        <p:cNvGrpSpPr/>
        <p:nvPr/>
      </p:nvGrpSpPr>
      <p:grpSpPr>
        <a:xfrm>
          <a:off x="0" y="0"/>
          <a:ext cx="0" cy="0"/>
          <a:chOff x="0" y="0"/>
          <a:chExt cx="0" cy="0"/>
        </a:xfrm>
      </p:grpSpPr>
      <p:sp>
        <p:nvSpPr>
          <p:cNvPr id="124" name="Google Shape;124;p13"/>
          <p:cNvSpPr/>
          <p:nvPr/>
        </p:nvSpPr>
        <p:spPr>
          <a:xfrm>
            <a:off x="7780000" y="10200"/>
            <a:ext cx="1353900" cy="14175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25" name="Google Shape;125;p13"/>
          <p:cNvSpPr/>
          <p:nvPr/>
        </p:nvSpPr>
        <p:spPr>
          <a:xfrm rot="-5400000">
            <a:off x="4934200" y="10025"/>
            <a:ext cx="2845800" cy="2835600"/>
          </a:xfrm>
          <a:prstGeom prst="pie">
            <a:avLst>
              <a:gd name="adj1" fmla="val 0"/>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26" name="Google Shape;126;p13"/>
          <p:cNvSpPr txBox="1">
            <a:spLocks noGrp="1"/>
          </p:cNvSpPr>
          <p:nvPr>
            <p:ph type="body" idx="1"/>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127" name="Google Shape;127;p13"/>
          <p:cNvSpPr>
            <a:spLocks noGrp="1"/>
          </p:cNvSpPr>
          <p:nvPr>
            <p:ph type="pic" idx="2"/>
          </p:nvPr>
        </p:nvSpPr>
        <p:spPr>
          <a:xfrm>
            <a:off x="6355775" y="1418625"/>
            <a:ext cx="2788200" cy="3725100"/>
          </a:xfrm>
          <a:prstGeom prst="round2DiagRect">
            <a:avLst>
              <a:gd name="adj1" fmla="val 50000"/>
              <a:gd name="adj2" fmla="val 0"/>
            </a:avLst>
          </a:prstGeom>
          <a:noFill/>
          <a:ln>
            <a:noFill/>
          </a:ln>
        </p:spPr>
      </p:sp>
      <p:sp>
        <p:nvSpPr>
          <p:cNvPr id="128" name="Google Shape;128;p13"/>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dk2"/>
                </a:solidFill>
              </a:defRPr>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129" name="Google Shape;129;p13"/>
          <p:cNvSpPr txBox="1">
            <a:spLocks noGrp="1"/>
          </p:cNvSpPr>
          <p:nvPr>
            <p:ph type="title" idx="3"/>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130" name="Google Shape;130;p13"/>
          <p:cNvSpPr txBox="1">
            <a:spLocks noGrp="1"/>
          </p:cNvSpPr>
          <p:nvPr>
            <p:ph type="subTitle" idx="4"/>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31" name="Google Shape;131;p13"/>
          <p:cNvSpPr txBox="1">
            <a:spLocks noGrp="1"/>
          </p:cNvSpPr>
          <p:nvPr>
            <p:ph type="subTitle" idx="5"/>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32" name="Google Shape;132;p13"/>
          <p:cNvSpPr txBox="1">
            <a:spLocks noGrp="1"/>
          </p:cNvSpPr>
          <p:nvPr>
            <p:ph type="subTitle" idx="6"/>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133" name="Google Shape;133;p13"/>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ase description - Alt 5">
  <p:cSld name="CUSTOM_7">
    <p:spTree>
      <p:nvGrpSpPr>
        <p:cNvPr id="1" name="Shape 134"/>
        <p:cNvGrpSpPr/>
        <p:nvPr/>
      </p:nvGrpSpPr>
      <p:grpSpPr>
        <a:xfrm>
          <a:off x="0" y="0"/>
          <a:ext cx="0" cy="0"/>
          <a:chOff x="0" y="0"/>
          <a:chExt cx="0" cy="0"/>
        </a:xfrm>
      </p:grpSpPr>
      <p:sp>
        <p:nvSpPr>
          <p:cNvPr id="135" name="Google Shape;135;p14"/>
          <p:cNvSpPr txBox="1">
            <a:spLocks noGrp="1"/>
          </p:cNvSpPr>
          <p:nvPr>
            <p:ph type="body" idx="1"/>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136" name="Google Shape;136;p14"/>
          <p:cNvSpPr/>
          <p:nvPr/>
        </p:nvSpPr>
        <p:spPr>
          <a:xfrm rot="10800000" flipH="1">
            <a:off x="7069375" y="3760875"/>
            <a:ext cx="1359600" cy="1372500"/>
          </a:xfrm>
          <a:prstGeom prst="pie">
            <a:avLst>
              <a:gd name="adj1" fmla="val 16192689"/>
              <a:gd name="adj2" fmla="val 5408708"/>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37" name="Google Shape;137;p14"/>
          <p:cNvSpPr/>
          <p:nvPr/>
        </p:nvSpPr>
        <p:spPr>
          <a:xfrm rot="10800000" flipH="1">
            <a:off x="7760700" y="3760875"/>
            <a:ext cx="1372200" cy="1372500"/>
          </a:xfrm>
          <a:prstGeom prst="pie">
            <a:avLst>
              <a:gd name="adj1" fmla="val 16192689"/>
              <a:gd name="adj2" fmla="val 5408708"/>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38" name="Google Shape;138;p14"/>
          <p:cNvSpPr/>
          <p:nvPr/>
        </p:nvSpPr>
        <p:spPr>
          <a:xfrm>
            <a:off x="6364300" y="3759200"/>
            <a:ext cx="1396500" cy="1382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39" name="Google Shape;139;p14"/>
          <p:cNvSpPr>
            <a:spLocks noGrp="1"/>
          </p:cNvSpPr>
          <p:nvPr>
            <p:ph type="pic" idx="2"/>
          </p:nvPr>
        </p:nvSpPr>
        <p:spPr>
          <a:xfrm rot="10800000">
            <a:off x="6364225" y="0"/>
            <a:ext cx="2784600" cy="3775800"/>
          </a:xfrm>
          <a:prstGeom prst="round1Rect">
            <a:avLst>
              <a:gd name="adj" fmla="val 50000"/>
            </a:avLst>
          </a:prstGeom>
          <a:noFill/>
          <a:ln>
            <a:noFill/>
          </a:ln>
        </p:spPr>
      </p:sp>
      <p:sp>
        <p:nvSpPr>
          <p:cNvPr id="140" name="Google Shape;140;p14"/>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6"/>
                </a:solidFill>
              </a:defRPr>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141" name="Google Shape;141;p14"/>
          <p:cNvSpPr txBox="1">
            <a:spLocks noGrp="1"/>
          </p:cNvSpPr>
          <p:nvPr>
            <p:ph type="title" idx="3"/>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142" name="Google Shape;142;p14"/>
          <p:cNvSpPr txBox="1">
            <a:spLocks noGrp="1"/>
          </p:cNvSpPr>
          <p:nvPr>
            <p:ph type="subTitle" idx="4"/>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43" name="Google Shape;143;p14"/>
          <p:cNvSpPr txBox="1">
            <a:spLocks noGrp="1"/>
          </p:cNvSpPr>
          <p:nvPr>
            <p:ph type="subTitle" idx="5"/>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44" name="Google Shape;144;p14"/>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ase description - Alt 6">
  <p:cSld name="CUSTOM_8">
    <p:spTree>
      <p:nvGrpSpPr>
        <p:cNvPr id="1" name="Shape 145"/>
        <p:cNvGrpSpPr/>
        <p:nvPr/>
      </p:nvGrpSpPr>
      <p:grpSpPr>
        <a:xfrm>
          <a:off x="0" y="0"/>
          <a:ext cx="0" cy="0"/>
          <a:chOff x="0" y="0"/>
          <a:chExt cx="0" cy="0"/>
        </a:xfrm>
      </p:grpSpPr>
      <p:sp>
        <p:nvSpPr>
          <p:cNvPr id="146" name="Google Shape;146;p15"/>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47" name="Google Shape;147;p15"/>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48" name="Google Shape;148;p15"/>
          <p:cNvSpPr/>
          <p:nvPr/>
        </p:nvSpPr>
        <p:spPr>
          <a:xfrm flipH="1">
            <a:off x="7723050" y="2475750"/>
            <a:ext cx="2828100" cy="2657700"/>
          </a:xfrm>
          <a:prstGeom prst="pie">
            <a:avLst>
              <a:gd name="adj1" fmla="val 0"/>
              <a:gd name="adj2" fmla="val 5408708"/>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49" name="Google Shape;149;p15"/>
          <p:cNvSpPr/>
          <p:nvPr/>
        </p:nvSpPr>
        <p:spPr>
          <a:xfrm rot="5400000" flipH="1">
            <a:off x="6370150" y="3807650"/>
            <a:ext cx="2688900" cy="2700600"/>
          </a:xfrm>
          <a:prstGeom prst="pie">
            <a:avLst>
              <a:gd name="adj1" fmla="val 0"/>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50" name="Google Shape;150;p15"/>
          <p:cNvSpPr txBox="1">
            <a:spLocks noGrp="1"/>
          </p:cNvSpPr>
          <p:nvPr>
            <p:ph type="body" idx="3"/>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151" name="Google Shape;151;p15"/>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4"/>
                </a:solidFill>
              </a:defRPr>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152" name="Google Shape;152;p15"/>
          <p:cNvSpPr txBox="1">
            <a:spLocks noGrp="1"/>
          </p:cNvSpPr>
          <p:nvPr>
            <p:ph type="title" idx="4"/>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153" name="Google Shape;153;p15"/>
          <p:cNvSpPr/>
          <p:nvPr/>
        </p:nvSpPr>
        <p:spPr>
          <a:xfrm>
            <a:off x="6375075" y="10125"/>
            <a:ext cx="2757600" cy="3794400"/>
          </a:xfrm>
          <a:prstGeom prst="round2DiagRect">
            <a:avLst>
              <a:gd name="adj1" fmla="val 50000"/>
              <a:gd name="adj2" fmla="val 0"/>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54" name="Google Shape;154;p15"/>
          <p:cNvSpPr txBox="1">
            <a:spLocks noGrp="1"/>
          </p:cNvSpPr>
          <p:nvPr>
            <p:ph type="subTitle" idx="5"/>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155" name="Google Shape;155;p15"/>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hase description - Alt 7">
  <p:cSld name="CUSTOM_8_1">
    <p:spTree>
      <p:nvGrpSpPr>
        <p:cNvPr id="1" name="Shape 156"/>
        <p:cNvGrpSpPr/>
        <p:nvPr/>
      </p:nvGrpSpPr>
      <p:grpSpPr>
        <a:xfrm>
          <a:off x="0" y="0"/>
          <a:ext cx="0" cy="0"/>
          <a:chOff x="0" y="0"/>
          <a:chExt cx="0" cy="0"/>
        </a:xfrm>
      </p:grpSpPr>
      <p:sp>
        <p:nvSpPr>
          <p:cNvPr id="157" name="Google Shape;157;p16"/>
          <p:cNvSpPr/>
          <p:nvPr/>
        </p:nvSpPr>
        <p:spPr>
          <a:xfrm>
            <a:off x="4902225" y="2293759"/>
            <a:ext cx="2868000" cy="2857500"/>
          </a:xfrm>
          <a:prstGeom prst="pie">
            <a:avLst>
              <a:gd name="adj1" fmla="val 0"/>
              <a:gd name="adj2" fmla="val 540870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58" name="Google Shape;158;p16"/>
          <p:cNvSpPr/>
          <p:nvPr/>
        </p:nvSpPr>
        <p:spPr>
          <a:xfrm rot="5400000">
            <a:off x="7720466" y="2360662"/>
            <a:ext cx="2851800" cy="2718000"/>
          </a:xfrm>
          <a:prstGeom prst="pie">
            <a:avLst>
              <a:gd name="adj1" fmla="val 0"/>
              <a:gd name="adj2" fmla="val 5398959"/>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59" name="Google Shape;159;p16"/>
          <p:cNvSpPr/>
          <p:nvPr/>
        </p:nvSpPr>
        <p:spPr>
          <a:xfrm>
            <a:off x="6345359" y="7875"/>
            <a:ext cx="2791200" cy="1233000"/>
          </a:xfrm>
          <a:prstGeom prst="rect">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60" name="Google Shape;160;p16"/>
          <p:cNvSpPr txBox="1">
            <a:spLocks noGrp="1"/>
          </p:cNvSpPr>
          <p:nvPr>
            <p:ph type="body" idx="1"/>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161" name="Google Shape;161;p16"/>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3"/>
                </a:solidFill>
              </a:defRPr>
            </a:lvl1pPr>
            <a:lvl2pPr lvl="1">
              <a:lnSpc>
                <a:spcPct val="115000"/>
              </a:lnSpc>
              <a:spcBef>
                <a:spcPts val="0"/>
              </a:spcBef>
              <a:spcAft>
                <a:spcPts val="0"/>
              </a:spcAft>
              <a:buNone/>
              <a:defRPr sz="3000">
                <a:solidFill>
                  <a:schemeClr val="accent3"/>
                </a:solidFill>
              </a:defRPr>
            </a:lvl2pPr>
            <a:lvl3pPr lvl="2">
              <a:lnSpc>
                <a:spcPct val="115000"/>
              </a:lnSpc>
              <a:spcBef>
                <a:spcPts val="0"/>
              </a:spcBef>
              <a:spcAft>
                <a:spcPts val="0"/>
              </a:spcAft>
              <a:buNone/>
              <a:defRPr sz="3000">
                <a:solidFill>
                  <a:schemeClr val="accent3"/>
                </a:solidFill>
              </a:defRPr>
            </a:lvl3pPr>
            <a:lvl4pPr lvl="3">
              <a:lnSpc>
                <a:spcPct val="115000"/>
              </a:lnSpc>
              <a:spcBef>
                <a:spcPts val="0"/>
              </a:spcBef>
              <a:spcAft>
                <a:spcPts val="0"/>
              </a:spcAft>
              <a:buNone/>
              <a:defRPr sz="3000">
                <a:solidFill>
                  <a:schemeClr val="accent3"/>
                </a:solidFill>
              </a:defRPr>
            </a:lvl4pPr>
            <a:lvl5pPr lvl="4">
              <a:lnSpc>
                <a:spcPct val="115000"/>
              </a:lnSpc>
              <a:spcBef>
                <a:spcPts val="0"/>
              </a:spcBef>
              <a:spcAft>
                <a:spcPts val="0"/>
              </a:spcAft>
              <a:buNone/>
              <a:defRPr sz="3000">
                <a:solidFill>
                  <a:schemeClr val="accent3"/>
                </a:solidFill>
              </a:defRPr>
            </a:lvl5pPr>
            <a:lvl6pPr lvl="5">
              <a:lnSpc>
                <a:spcPct val="115000"/>
              </a:lnSpc>
              <a:spcBef>
                <a:spcPts val="0"/>
              </a:spcBef>
              <a:spcAft>
                <a:spcPts val="0"/>
              </a:spcAft>
              <a:buNone/>
              <a:defRPr sz="3000">
                <a:solidFill>
                  <a:schemeClr val="accent3"/>
                </a:solidFill>
              </a:defRPr>
            </a:lvl6pPr>
            <a:lvl7pPr lvl="6">
              <a:lnSpc>
                <a:spcPct val="115000"/>
              </a:lnSpc>
              <a:spcBef>
                <a:spcPts val="0"/>
              </a:spcBef>
              <a:spcAft>
                <a:spcPts val="0"/>
              </a:spcAft>
              <a:buNone/>
              <a:defRPr sz="3000">
                <a:solidFill>
                  <a:schemeClr val="accent3"/>
                </a:solidFill>
              </a:defRPr>
            </a:lvl7pPr>
            <a:lvl8pPr lvl="7">
              <a:lnSpc>
                <a:spcPct val="115000"/>
              </a:lnSpc>
              <a:spcBef>
                <a:spcPts val="0"/>
              </a:spcBef>
              <a:spcAft>
                <a:spcPts val="0"/>
              </a:spcAft>
              <a:buNone/>
              <a:defRPr sz="3000">
                <a:solidFill>
                  <a:schemeClr val="accent3"/>
                </a:solidFill>
              </a:defRPr>
            </a:lvl8pPr>
            <a:lvl9pPr lvl="8">
              <a:lnSpc>
                <a:spcPct val="115000"/>
              </a:lnSpc>
              <a:spcBef>
                <a:spcPts val="0"/>
              </a:spcBef>
              <a:spcAft>
                <a:spcPts val="0"/>
              </a:spcAft>
              <a:buNone/>
              <a:defRPr sz="3000">
                <a:solidFill>
                  <a:schemeClr val="accent3"/>
                </a:solidFill>
              </a:defRPr>
            </a:lvl9pPr>
          </a:lstStyle>
          <a:p>
            <a:endParaRPr/>
          </a:p>
        </p:txBody>
      </p:sp>
      <p:sp>
        <p:nvSpPr>
          <p:cNvPr id="162" name="Google Shape;162;p16"/>
          <p:cNvSpPr txBox="1">
            <a:spLocks noGrp="1"/>
          </p:cNvSpPr>
          <p:nvPr>
            <p:ph type="title" idx="2"/>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163" name="Google Shape;163;p16"/>
          <p:cNvSpPr txBox="1">
            <a:spLocks noGrp="1"/>
          </p:cNvSpPr>
          <p:nvPr>
            <p:ph type="subTitle" idx="3"/>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64" name="Google Shape;164;p16"/>
          <p:cNvSpPr txBox="1">
            <a:spLocks noGrp="1"/>
          </p:cNvSpPr>
          <p:nvPr>
            <p:ph type="subTitle" idx="4"/>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65" name="Google Shape;165;p16"/>
          <p:cNvSpPr txBox="1">
            <a:spLocks noGrp="1"/>
          </p:cNvSpPr>
          <p:nvPr>
            <p:ph type="subTitle" idx="5"/>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166" name="Google Shape;166;p16"/>
          <p:cNvSpPr/>
          <p:nvPr/>
        </p:nvSpPr>
        <p:spPr>
          <a:xfrm>
            <a:off x="6345359" y="1240774"/>
            <a:ext cx="2801400" cy="2479800"/>
          </a:xfrm>
          <a:prstGeom prst="round1Rect">
            <a:avLst>
              <a:gd name="adj" fmla="val 50000"/>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67" name="Google Shape;167;p16"/>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hase description - Alt 8">
  <p:cSld name="CUSTOM_8_1_1">
    <p:spTree>
      <p:nvGrpSpPr>
        <p:cNvPr id="1" name="Shape 168"/>
        <p:cNvGrpSpPr/>
        <p:nvPr/>
      </p:nvGrpSpPr>
      <p:grpSpPr>
        <a:xfrm>
          <a:off x="0" y="0"/>
          <a:ext cx="0" cy="0"/>
          <a:chOff x="0" y="0"/>
          <a:chExt cx="0" cy="0"/>
        </a:xfrm>
      </p:grpSpPr>
      <p:sp>
        <p:nvSpPr>
          <p:cNvPr id="169" name="Google Shape;169;p17"/>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70" name="Google Shape;170;p17"/>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71" name="Google Shape;171;p17"/>
          <p:cNvSpPr txBox="1">
            <a:spLocks noGrp="1"/>
          </p:cNvSpPr>
          <p:nvPr>
            <p:ph type="subTitle" idx="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grpSp>
        <p:nvGrpSpPr>
          <p:cNvPr id="172" name="Google Shape;172;p17"/>
          <p:cNvGrpSpPr/>
          <p:nvPr/>
        </p:nvGrpSpPr>
        <p:grpSpPr>
          <a:xfrm>
            <a:off x="6324521" y="8900"/>
            <a:ext cx="2848500" cy="6539200"/>
            <a:chOff x="6324521" y="8900"/>
            <a:chExt cx="2848500" cy="6539200"/>
          </a:xfrm>
        </p:grpSpPr>
        <p:sp>
          <p:nvSpPr>
            <p:cNvPr id="173" name="Google Shape;173;p17"/>
            <p:cNvSpPr/>
            <p:nvPr/>
          </p:nvSpPr>
          <p:spPr>
            <a:xfrm rot="10800000">
              <a:off x="6362475" y="8900"/>
              <a:ext cx="2772600" cy="3700500"/>
            </a:xfrm>
            <a:prstGeom prst="round2SameRect">
              <a:avLst>
                <a:gd name="adj1" fmla="val 50000"/>
                <a:gd name="adj2" fmla="val 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74" name="Google Shape;174;p17"/>
            <p:cNvSpPr/>
            <p:nvPr/>
          </p:nvSpPr>
          <p:spPr>
            <a:xfrm rot="5400000" flipH="1">
              <a:off x="6319275" y="3734100"/>
              <a:ext cx="2820300" cy="2807700"/>
            </a:xfrm>
            <a:prstGeom prst="pie">
              <a:avLst>
                <a:gd name="adj1" fmla="val 16192689"/>
                <a:gd name="adj2" fmla="val 4945"/>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75" name="Google Shape;175;p17"/>
            <p:cNvSpPr/>
            <p:nvPr/>
          </p:nvSpPr>
          <p:spPr>
            <a:xfrm flipH="1">
              <a:off x="6324521" y="2295469"/>
              <a:ext cx="2848500" cy="2847300"/>
            </a:xfrm>
            <a:prstGeom prst="pie">
              <a:avLst>
                <a:gd name="adj1" fmla="val 21590006"/>
                <a:gd name="adj2" fmla="val 540870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grpSp>
      <p:sp>
        <p:nvSpPr>
          <p:cNvPr id="176" name="Google Shape;176;p17"/>
          <p:cNvSpPr txBox="1">
            <a:spLocks noGrp="1"/>
          </p:cNvSpPr>
          <p:nvPr>
            <p:ph type="body" idx="4"/>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177" name="Google Shape;177;p17"/>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5"/>
                </a:solidFill>
              </a:defRPr>
            </a:lvl1pPr>
            <a:lvl2pPr lvl="1">
              <a:lnSpc>
                <a:spcPct val="115000"/>
              </a:lnSpc>
              <a:spcBef>
                <a:spcPts val="0"/>
              </a:spcBef>
              <a:spcAft>
                <a:spcPts val="0"/>
              </a:spcAft>
              <a:buNone/>
              <a:defRPr sz="3000">
                <a:solidFill>
                  <a:schemeClr val="accent5"/>
                </a:solidFill>
              </a:defRPr>
            </a:lvl2pPr>
            <a:lvl3pPr lvl="2">
              <a:lnSpc>
                <a:spcPct val="115000"/>
              </a:lnSpc>
              <a:spcBef>
                <a:spcPts val="0"/>
              </a:spcBef>
              <a:spcAft>
                <a:spcPts val="0"/>
              </a:spcAft>
              <a:buNone/>
              <a:defRPr sz="3000">
                <a:solidFill>
                  <a:schemeClr val="accent5"/>
                </a:solidFill>
              </a:defRPr>
            </a:lvl3pPr>
            <a:lvl4pPr lvl="3">
              <a:lnSpc>
                <a:spcPct val="115000"/>
              </a:lnSpc>
              <a:spcBef>
                <a:spcPts val="0"/>
              </a:spcBef>
              <a:spcAft>
                <a:spcPts val="0"/>
              </a:spcAft>
              <a:buNone/>
              <a:defRPr sz="3000">
                <a:solidFill>
                  <a:schemeClr val="accent5"/>
                </a:solidFill>
              </a:defRPr>
            </a:lvl4pPr>
            <a:lvl5pPr lvl="4">
              <a:lnSpc>
                <a:spcPct val="115000"/>
              </a:lnSpc>
              <a:spcBef>
                <a:spcPts val="0"/>
              </a:spcBef>
              <a:spcAft>
                <a:spcPts val="0"/>
              </a:spcAft>
              <a:buNone/>
              <a:defRPr sz="3000">
                <a:solidFill>
                  <a:schemeClr val="accent5"/>
                </a:solidFill>
              </a:defRPr>
            </a:lvl5pPr>
            <a:lvl6pPr lvl="5">
              <a:lnSpc>
                <a:spcPct val="115000"/>
              </a:lnSpc>
              <a:spcBef>
                <a:spcPts val="0"/>
              </a:spcBef>
              <a:spcAft>
                <a:spcPts val="0"/>
              </a:spcAft>
              <a:buNone/>
              <a:defRPr sz="3000">
                <a:solidFill>
                  <a:schemeClr val="accent5"/>
                </a:solidFill>
              </a:defRPr>
            </a:lvl6pPr>
            <a:lvl7pPr lvl="6">
              <a:lnSpc>
                <a:spcPct val="115000"/>
              </a:lnSpc>
              <a:spcBef>
                <a:spcPts val="0"/>
              </a:spcBef>
              <a:spcAft>
                <a:spcPts val="0"/>
              </a:spcAft>
              <a:buNone/>
              <a:defRPr sz="3000">
                <a:solidFill>
                  <a:schemeClr val="accent5"/>
                </a:solidFill>
              </a:defRPr>
            </a:lvl7pPr>
            <a:lvl8pPr lvl="7">
              <a:lnSpc>
                <a:spcPct val="115000"/>
              </a:lnSpc>
              <a:spcBef>
                <a:spcPts val="0"/>
              </a:spcBef>
              <a:spcAft>
                <a:spcPts val="0"/>
              </a:spcAft>
              <a:buNone/>
              <a:defRPr sz="3000">
                <a:solidFill>
                  <a:schemeClr val="accent5"/>
                </a:solidFill>
              </a:defRPr>
            </a:lvl8pPr>
            <a:lvl9pPr lvl="8">
              <a:lnSpc>
                <a:spcPct val="115000"/>
              </a:lnSpc>
              <a:spcBef>
                <a:spcPts val="0"/>
              </a:spcBef>
              <a:spcAft>
                <a:spcPts val="0"/>
              </a:spcAft>
              <a:buNone/>
              <a:defRPr sz="3000">
                <a:solidFill>
                  <a:schemeClr val="accent5"/>
                </a:solidFill>
              </a:defRPr>
            </a:lvl9pPr>
          </a:lstStyle>
          <a:p>
            <a:endParaRPr/>
          </a:p>
        </p:txBody>
      </p:sp>
      <p:sp>
        <p:nvSpPr>
          <p:cNvPr id="178" name="Google Shape;178;p17"/>
          <p:cNvSpPr txBox="1">
            <a:spLocks noGrp="1"/>
          </p:cNvSpPr>
          <p:nvPr>
            <p:ph type="title" idx="5"/>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179" name="Google Shape;179;p17"/>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hase description - Alt 9">
  <p:cSld name="CUSTOM_8_1_1_1">
    <p:spTree>
      <p:nvGrpSpPr>
        <p:cNvPr id="1" name="Shape 180"/>
        <p:cNvGrpSpPr/>
        <p:nvPr/>
      </p:nvGrpSpPr>
      <p:grpSpPr>
        <a:xfrm>
          <a:off x="0" y="0"/>
          <a:ext cx="0" cy="0"/>
          <a:chOff x="0" y="0"/>
          <a:chExt cx="0" cy="0"/>
        </a:xfrm>
      </p:grpSpPr>
      <p:sp>
        <p:nvSpPr>
          <p:cNvPr id="181" name="Google Shape;181;p18"/>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82" name="Google Shape;182;p18"/>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83" name="Google Shape;183;p18"/>
          <p:cNvSpPr txBox="1">
            <a:spLocks noGrp="1"/>
          </p:cNvSpPr>
          <p:nvPr>
            <p:ph type="subTitle" idx="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184" name="Google Shape;184;p18"/>
          <p:cNvSpPr/>
          <p:nvPr/>
        </p:nvSpPr>
        <p:spPr>
          <a:xfrm>
            <a:off x="7780000" y="10200"/>
            <a:ext cx="1353900" cy="1417500"/>
          </a:xfrm>
          <a:prstGeom prst="rect">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85" name="Google Shape;185;p18"/>
          <p:cNvSpPr/>
          <p:nvPr/>
        </p:nvSpPr>
        <p:spPr>
          <a:xfrm rot="-5400000">
            <a:off x="4934200" y="10025"/>
            <a:ext cx="2845800" cy="2835600"/>
          </a:xfrm>
          <a:prstGeom prst="pie">
            <a:avLst>
              <a:gd name="adj1" fmla="val 0"/>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86" name="Google Shape;186;p18"/>
          <p:cNvSpPr txBox="1">
            <a:spLocks noGrp="1"/>
          </p:cNvSpPr>
          <p:nvPr>
            <p:ph type="body" idx="4"/>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187" name="Google Shape;187;p18"/>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dk2"/>
                </a:solidFill>
              </a:defRPr>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188" name="Google Shape;188;p18"/>
          <p:cNvSpPr txBox="1">
            <a:spLocks noGrp="1"/>
          </p:cNvSpPr>
          <p:nvPr>
            <p:ph type="title" idx="5"/>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189" name="Google Shape;189;p18"/>
          <p:cNvSpPr/>
          <p:nvPr/>
        </p:nvSpPr>
        <p:spPr>
          <a:xfrm>
            <a:off x="6366275" y="1427825"/>
            <a:ext cx="2768100" cy="3705300"/>
          </a:xfrm>
          <a:prstGeom prst="round2DiagRect">
            <a:avLst>
              <a:gd name="adj1" fmla="val 50000"/>
              <a:gd name="adj2" fmla="val 0"/>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90" name="Google Shape;190;p18"/>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hase description - Alt 10">
  <p:cSld name="CUSTOM_8_1_1_1_1">
    <p:spTree>
      <p:nvGrpSpPr>
        <p:cNvPr id="1" name="Shape 191"/>
        <p:cNvGrpSpPr/>
        <p:nvPr/>
      </p:nvGrpSpPr>
      <p:grpSpPr>
        <a:xfrm>
          <a:off x="0" y="0"/>
          <a:ext cx="0" cy="0"/>
          <a:chOff x="0" y="0"/>
          <a:chExt cx="0" cy="0"/>
        </a:xfrm>
      </p:grpSpPr>
      <p:sp>
        <p:nvSpPr>
          <p:cNvPr id="192" name="Google Shape;192;p19"/>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93" name="Google Shape;193;p19"/>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94" name="Google Shape;194;p19"/>
          <p:cNvSpPr txBox="1">
            <a:spLocks noGrp="1"/>
          </p:cNvSpPr>
          <p:nvPr>
            <p:ph type="subTitle" idx="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195" name="Google Shape;195;p19"/>
          <p:cNvSpPr txBox="1">
            <a:spLocks noGrp="1"/>
          </p:cNvSpPr>
          <p:nvPr>
            <p:ph type="body" idx="4"/>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196" name="Google Shape;196;p19"/>
          <p:cNvSpPr/>
          <p:nvPr/>
        </p:nvSpPr>
        <p:spPr>
          <a:xfrm rot="10800000" flipH="1">
            <a:off x="7069375" y="3773775"/>
            <a:ext cx="1359600" cy="1359600"/>
          </a:xfrm>
          <a:prstGeom prst="pie">
            <a:avLst>
              <a:gd name="adj1" fmla="val 16192689"/>
              <a:gd name="adj2" fmla="val 5408708"/>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97" name="Google Shape;197;p19"/>
          <p:cNvSpPr/>
          <p:nvPr/>
        </p:nvSpPr>
        <p:spPr>
          <a:xfrm rot="10800000" flipH="1">
            <a:off x="7760700" y="3773775"/>
            <a:ext cx="1372200" cy="1359600"/>
          </a:xfrm>
          <a:prstGeom prst="pie">
            <a:avLst>
              <a:gd name="adj1" fmla="val 16192689"/>
              <a:gd name="adj2" fmla="val 5408708"/>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98" name="Google Shape;198;p19"/>
          <p:cNvSpPr/>
          <p:nvPr/>
        </p:nvSpPr>
        <p:spPr>
          <a:xfrm>
            <a:off x="6364300" y="3759200"/>
            <a:ext cx="1396500" cy="13827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199" name="Google Shape;199;p19"/>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6"/>
                </a:solidFill>
              </a:defRPr>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200" name="Google Shape;200;p19"/>
          <p:cNvSpPr txBox="1">
            <a:spLocks noGrp="1"/>
          </p:cNvSpPr>
          <p:nvPr>
            <p:ph type="title" idx="5"/>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201" name="Google Shape;201;p19"/>
          <p:cNvSpPr/>
          <p:nvPr/>
        </p:nvSpPr>
        <p:spPr>
          <a:xfrm rot="10800000">
            <a:off x="6377600" y="8800"/>
            <a:ext cx="2758800" cy="3754200"/>
          </a:xfrm>
          <a:prstGeom prst="round1Rect">
            <a:avLst>
              <a:gd name="adj"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202" name="Google Shape;202;p19"/>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Agenda - Alt 1">
  <p:cSld name="BLANK_1_1_1_1_1_1_1_1_1_1_1_1">
    <p:spTree>
      <p:nvGrpSpPr>
        <p:cNvPr id="1" name="Shape 203"/>
        <p:cNvGrpSpPr/>
        <p:nvPr/>
      </p:nvGrpSpPr>
      <p:grpSpPr>
        <a:xfrm>
          <a:off x="0" y="0"/>
          <a:ext cx="0" cy="0"/>
          <a:chOff x="0" y="0"/>
          <a:chExt cx="0" cy="0"/>
        </a:xfrm>
      </p:grpSpPr>
      <p:sp>
        <p:nvSpPr>
          <p:cNvPr id="204" name="Google Shape;204;p20"/>
          <p:cNvSpPr txBox="1">
            <a:spLocks noGrp="1"/>
          </p:cNvSpPr>
          <p:nvPr>
            <p:ph type="subTitle" idx="1"/>
          </p:nvPr>
        </p:nvSpPr>
        <p:spPr>
          <a:xfrm>
            <a:off x="3389025" y="1197289"/>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205" name="Google Shape;205;p20"/>
          <p:cNvSpPr/>
          <p:nvPr/>
        </p:nvSpPr>
        <p:spPr>
          <a:xfrm flipH="1">
            <a:off x="1350000" y="2442900"/>
            <a:ext cx="2849100" cy="2700600"/>
          </a:xfrm>
          <a:prstGeom prst="pie">
            <a:avLst>
              <a:gd name="adj1" fmla="val 21586474"/>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206" name="Google Shape;206;p20"/>
          <p:cNvSpPr/>
          <p:nvPr/>
        </p:nvSpPr>
        <p:spPr>
          <a:xfrm rot="5400000" flipH="1">
            <a:off x="-6000" y="3795800"/>
            <a:ext cx="2712600" cy="2700600"/>
          </a:xfrm>
          <a:prstGeom prst="pie">
            <a:avLst>
              <a:gd name="adj1" fmla="val 2531"/>
              <a:gd name="adj2" fmla="val 540870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207" name="Google Shape;207;p20"/>
          <p:cNvSpPr/>
          <p:nvPr/>
        </p:nvSpPr>
        <p:spPr>
          <a:xfrm rot="5400000" flipH="1">
            <a:off x="-125" y="2402250"/>
            <a:ext cx="2775600" cy="2775600"/>
          </a:xfrm>
          <a:prstGeom prst="pie">
            <a:avLst>
              <a:gd name="adj1" fmla="val 16192689"/>
              <a:gd name="adj2" fmla="val 540870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208" name="Google Shape;208;p20"/>
          <p:cNvSpPr txBox="1">
            <a:spLocks noGrp="1"/>
          </p:cNvSpPr>
          <p:nvPr>
            <p:ph type="subTitle" idx="2"/>
          </p:nvPr>
        </p:nvSpPr>
        <p:spPr>
          <a:xfrm>
            <a:off x="3389025" y="2341214"/>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209" name="Google Shape;209;p20"/>
          <p:cNvSpPr txBox="1">
            <a:spLocks noGrp="1"/>
          </p:cNvSpPr>
          <p:nvPr>
            <p:ph type="subTitle" idx="3"/>
          </p:nvPr>
        </p:nvSpPr>
        <p:spPr>
          <a:xfrm>
            <a:off x="3389025" y="3485139"/>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210" name="Google Shape;210;p20"/>
          <p:cNvSpPr txBox="1">
            <a:spLocks noGrp="1"/>
          </p:cNvSpPr>
          <p:nvPr>
            <p:ph type="subTitle" idx="4"/>
          </p:nvPr>
        </p:nvSpPr>
        <p:spPr>
          <a:xfrm>
            <a:off x="6335550" y="1197289"/>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211" name="Google Shape;211;p20"/>
          <p:cNvSpPr txBox="1">
            <a:spLocks noGrp="1"/>
          </p:cNvSpPr>
          <p:nvPr>
            <p:ph type="subTitle" idx="5"/>
          </p:nvPr>
        </p:nvSpPr>
        <p:spPr>
          <a:xfrm>
            <a:off x="6335550" y="2341214"/>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212" name="Google Shape;212;p20"/>
          <p:cNvSpPr txBox="1">
            <a:spLocks noGrp="1"/>
          </p:cNvSpPr>
          <p:nvPr>
            <p:ph type="subTitle" idx="6"/>
          </p:nvPr>
        </p:nvSpPr>
        <p:spPr>
          <a:xfrm>
            <a:off x="6335550" y="3485139"/>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213" name="Google Shape;213;p20"/>
          <p:cNvSpPr txBox="1">
            <a:spLocks noGrp="1"/>
          </p:cNvSpPr>
          <p:nvPr>
            <p:ph type="title"/>
          </p:nvPr>
        </p:nvSpPr>
        <p:spPr>
          <a:xfrm>
            <a:off x="284700" y="286200"/>
            <a:ext cx="2860800" cy="17328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a:lvl1pPr>
            <a:lvl2pPr lvl="1">
              <a:lnSpc>
                <a:spcPct val="115000"/>
              </a:lnSpc>
              <a:spcBef>
                <a:spcPts val="0"/>
              </a:spcBef>
              <a:spcAft>
                <a:spcPts val="0"/>
              </a:spcAft>
              <a:buNone/>
              <a:defRPr sz="4800"/>
            </a:lvl2pPr>
            <a:lvl3pPr lvl="2">
              <a:lnSpc>
                <a:spcPct val="115000"/>
              </a:lnSpc>
              <a:spcBef>
                <a:spcPts val="0"/>
              </a:spcBef>
              <a:spcAft>
                <a:spcPts val="0"/>
              </a:spcAft>
              <a:buNone/>
              <a:defRPr sz="4800"/>
            </a:lvl3pPr>
            <a:lvl4pPr lvl="3">
              <a:lnSpc>
                <a:spcPct val="115000"/>
              </a:lnSpc>
              <a:spcBef>
                <a:spcPts val="0"/>
              </a:spcBef>
              <a:spcAft>
                <a:spcPts val="0"/>
              </a:spcAft>
              <a:buNone/>
              <a:defRPr sz="4800"/>
            </a:lvl4pPr>
            <a:lvl5pPr lvl="4">
              <a:lnSpc>
                <a:spcPct val="115000"/>
              </a:lnSpc>
              <a:spcBef>
                <a:spcPts val="0"/>
              </a:spcBef>
              <a:spcAft>
                <a:spcPts val="0"/>
              </a:spcAft>
              <a:buNone/>
              <a:defRPr sz="4800"/>
            </a:lvl5pPr>
            <a:lvl6pPr lvl="5">
              <a:lnSpc>
                <a:spcPct val="115000"/>
              </a:lnSpc>
              <a:spcBef>
                <a:spcPts val="0"/>
              </a:spcBef>
              <a:spcAft>
                <a:spcPts val="0"/>
              </a:spcAft>
              <a:buNone/>
              <a:defRPr sz="4800"/>
            </a:lvl6pPr>
            <a:lvl7pPr lvl="6">
              <a:lnSpc>
                <a:spcPct val="115000"/>
              </a:lnSpc>
              <a:spcBef>
                <a:spcPts val="0"/>
              </a:spcBef>
              <a:spcAft>
                <a:spcPts val="0"/>
              </a:spcAft>
              <a:buNone/>
              <a:defRPr sz="4800"/>
            </a:lvl7pPr>
            <a:lvl8pPr lvl="7">
              <a:lnSpc>
                <a:spcPct val="115000"/>
              </a:lnSpc>
              <a:spcBef>
                <a:spcPts val="0"/>
              </a:spcBef>
              <a:spcAft>
                <a:spcPts val="0"/>
              </a:spcAft>
              <a:buNone/>
              <a:defRPr sz="4800"/>
            </a:lvl8pPr>
            <a:lvl9pPr lvl="8">
              <a:lnSpc>
                <a:spcPct val="115000"/>
              </a:lnSpc>
              <a:spcBef>
                <a:spcPts val="0"/>
              </a:spcBef>
              <a:spcAft>
                <a:spcPts val="0"/>
              </a:spcAft>
              <a:buNone/>
              <a:defRPr sz="4800"/>
            </a:lvl9pPr>
          </a:lstStyle>
          <a:p>
            <a:endParaRPr/>
          </a:p>
        </p:txBody>
      </p:sp>
      <p:sp>
        <p:nvSpPr>
          <p:cNvPr id="214" name="Google Shape;214;p20"/>
          <p:cNvSpPr txBox="1">
            <a:spLocks noGrp="1"/>
          </p:cNvSpPr>
          <p:nvPr>
            <p:ph type="subTitle" idx="7"/>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215" name="Google Shape;215;p20"/>
          <p:cNvSpPr txBox="1">
            <a:spLocks noGrp="1"/>
          </p:cNvSpPr>
          <p:nvPr>
            <p:ph type="subTitle" idx="8"/>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216" name="Google Shape;216;p20"/>
          <p:cNvSpPr txBox="1">
            <a:spLocks noGrp="1"/>
          </p:cNvSpPr>
          <p:nvPr>
            <p:ph type="subTitle" idx="9"/>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217" name="Google Shape;217;p20"/>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 Alt 1">
  <p:cSld name="BLANK_1_1">
    <p:spTree>
      <p:nvGrpSpPr>
        <p:cNvPr id="1" name="Shape 17"/>
        <p:cNvGrpSpPr/>
        <p:nvPr/>
      </p:nvGrpSpPr>
      <p:grpSpPr>
        <a:xfrm>
          <a:off x="0" y="0"/>
          <a:ext cx="0" cy="0"/>
          <a:chOff x="0" y="0"/>
          <a:chExt cx="0" cy="0"/>
        </a:xfrm>
      </p:grpSpPr>
      <p:sp>
        <p:nvSpPr>
          <p:cNvPr id="18" name="Google Shape;18;p3"/>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19" name="Google Shape;19;p3"/>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20" name="Google Shape;20;p3"/>
          <p:cNvSpPr txBox="1">
            <a:spLocks noGrp="1"/>
          </p:cNvSpPr>
          <p:nvPr>
            <p:ph type="subTitle" idx="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21" name="Google Shape;21;p3"/>
          <p:cNvSpPr/>
          <p:nvPr/>
        </p:nvSpPr>
        <p:spPr>
          <a:xfrm flipH="1">
            <a:off x="284701" y="533157"/>
            <a:ext cx="4074000" cy="4074000"/>
          </a:xfrm>
          <a:prstGeom prst="pie">
            <a:avLst>
              <a:gd name="adj1" fmla="val 16192689"/>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22" name="Google Shape;22;p3"/>
          <p:cNvSpPr/>
          <p:nvPr/>
        </p:nvSpPr>
        <p:spPr>
          <a:xfrm>
            <a:off x="927633" y="474750"/>
            <a:ext cx="1463400" cy="4294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Urbanist"/>
              <a:ea typeface="Urbanist"/>
              <a:cs typeface="Urbanist"/>
              <a:sym typeface="Urbanist"/>
            </a:endParaRPr>
          </a:p>
        </p:txBody>
      </p:sp>
      <p:sp>
        <p:nvSpPr>
          <p:cNvPr id="23" name="Google Shape;23;p3"/>
          <p:cNvSpPr/>
          <p:nvPr/>
        </p:nvSpPr>
        <p:spPr>
          <a:xfrm flipH="1">
            <a:off x="1322410" y="533157"/>
            <a:ext cx="4074000" cy="4074000"/>
          </a:xfrm>
          <a:prstGeom prst="pie">
            <a:avLst>
              <a:gd name="adj1" fmla="val 16192689"/>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24" name="Google Shape;24;p3"/>
          <p:cNvSpPr/>
          <p:nvPr/>
        </p:nvSpPr>
        <p:spPr>
          <a:xfrm>
            <a:off x="2309186" y="474990"/>
            <a:ext cx="1399200" cy="4294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Urbanist"/>
              <a:ea typeface="Urbanist"/>
              <a:cs typeface="Urbanist"/>
              <a:sym typeface="Urbanist"/>
            </a:endParaRPr>
          </a:p>
        </p:txBody>
      </p:sp>
      <p:sp>
        <p:nvSpPr>
          <p:cNvPr id="25" name="Google Shape;25;p3"/>
          <p:cNvSpPr/>
          <p:nvPr/>
        </p:nvSpPr>
        <p:spPr>
          <a:xfrm flipH="1">
            <a:off x="2685553" y="533157"/>
            <a:ext cx="4074000" cy="4074000"/>
          </a:xfrm>
          <a:prstGeom prst="pie">
            <a:avLst>
              <a:gd name="adj1" fmla="val 16192689"/>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26" name="Google Shape;26;p3"/>
          <p:cNvSpPr txBox="1">
            <a:spLocks noGrp="1"/>
          </p:cNvSpPr>
          <p:nvPr>
            <p:ph type="title"/>
          </p:nvPr>
        </p:nvSpPr>
        <p:spPr>
          <a:xfrm>
            <a:off x="3708375" y="1585475"/>
            <a:ext cx="5190300" cy="2031900"/>
          </a:xfrm>
          <a:prstGeom prst="rect">
            <a:avLst/>
          </a:prstGeom>
        </p:spPr>
        <p:txBody>
          <a:bodyPr spcFirstLastPara="1" wrap="square" lIns="0" tIns="0" rIns="91425" bIns="0" anchor="ctr" anchorCtr="0">
            <a:noAutofit/>
          </a:bodyPr>
          <a:lstStyle>
            <a:lvl1pPr lvl="0">
              <a:spcBef>
                <a:spcPts val="0"/>
              </a:spcBef>
              <a:spcAft>
                <a:spcPts val="0"/>
              </a:spcAft>
              <a:buNone/>
              <a:defRPr sz="4400"/>
            </a:lvl1pPr>
            <a:lvl2pPr lvl="1">
              <a:spcBef>
                <a:spcPts val="0"/>
              </a:spcBef>
              <a:spcAft>
                <a:spcPts val="0"/>
              </a:spcAft>
              <a:buSzPts val="4400"/>
              <a:buNone/>
              <a:defRPr sz="4400"/>
            </a:lvl2pPr>
            <a:lvl3pPr lvl="2">
              <a:spcBef>
                <a:spcPts val="0"/>
              </a:spcBef>
              <a:spcAft>
                <a:spcPts val="0"/>
              </a:spcAft>
              <a:buSzPts val="4400"/>
              <a:buNone/>
              <a:defRPr sz="4400"/>
            </a:lvl3pPr>
            <a:lvl4pPr lvl="3">
              <a:spcBef>
                <a:spcPts val="0"/>
              </a:spcBef>
              <a:spcAft>
                <a:spcPts val="0"/>
              </a:spcAft>
              <a:buSzPts val="4400"/>
              <a:buNone/>
              <a:defRPr sz="4400"/>
            </a:lvl4pPr>
            <a:lvl5pPr lvl="4">
              <a:spcBef>
                <a:spcPts val="0"/>
              </a:spcBef>
              <a:spcAft>
                <a:spcPts val="0"/>
              </a:spcAft>
              <a:buSzPts val="4400"/>
              <a:buNone/>
              <a:defRPr sz="4400"/>
            </a:lvl5pPr>
            <a:lvl6pPr lvl="5">
              <a:spcBef>
                <a:spcPts val="0"/>
              </a:spcBef>
              <a:spcAft>
                <a:spcPts val="0"/>
              </a:spcAft>
              <a:buSzPts val="4400"/>
              <a:buNone/>
              <a:defRPr sz="4400"/>
            </a:lvl6pPr>
            <a:lvl7pPr lvl="6">
              <a:spcBef>
                <a:spcPts val="0"/>
              </a:spcBef>
              <a:spcAft>
                <a:spcPts val="0"/>
              </a:spcAft>
              <a:buSzPts val="4400"/>
              <a:buNone/>
              <a:defRPr sz="4400"/>
            </a:lvl7pPr>
            <a:lvl8pPr lvl="7">
              <a:spcBef>
                <a:spcPts val="0"/>
              </a:spcBef>
              <a:spcAft>
                <a:spcPts val="0"/>
              </a:spcAft>
              <a:buSzPts val="4400"/>
              <a:buNone/>
              <a:defRPr sz="4400"/>
            </a:lvl8pPr>
            <a:lvl9pPr lvl="8">
              <a:spcBef>
                <a:spcPts val="0"/>
              </a:spcBef>
              <a:spcAft>
                <a:spcPts val="0"/>
              </a:spcAft>
              <a:buSzPts val="4400"/>
              <a:buNone/>
              <a:defRPr sz="4400"/>
            </a:lvl9pPr>
          </a:lstStyle>
          <a:p>
            <a:endParaRPr/>
          </a:p>
        </p:txBody>
      </p:sp>
      <p:sp>
        <p:nvSpPr>
          <p:cNvPr id="27" name="Google Shape;27;p3"/>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Agenda - Alt 2">
  <p:cSld name="BLANK_1_1_1_1_1_1_1_1_1_1_1_1_2">
    <p:spTree>
      <p:nvGrpSpPr>
        <p:cNvPr id="1" name="Shape 218"/>
        <p:cNvGrpSpPr/>
        <p:nvPr/>
      </p:nvGrpSpPr>
      <p:grpSpPr>
        <a:xfrm>
          <a:off x="0" y="0"/>
          <a:ext cx="0" cy="0"/>
          <a:chOff x="0" y="0"/>
          <a:chExt cx="0" cy="0"/>
        </a:xfrm>
      </p:grpSpPr>
      <p:sp>
        <p:nvSpPr>
          <p:cNvPr id="219" name="Google Shape;219;p21"/>
          <p:cNvSpPr/>
          <p:nvPr/>
        </p:nvSpPr>
        <p:spPr>
          <a:xfrm rot="-5400000">
            <a:off x="-2575150" y="-150"/>
            <a:ext cx="5143800" cy="5143500"/>
          </a:xfrm>
          <a:prstGeom prst="pie">
            <a:avLst>
              <a:gd name="adj1" fmla="val 3746"/>
              <a:gd name="adj2" fmla="val 540870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220" name="Google Shape;220;p21"/>
          <p:cNvSpPr/>
          <p:nvPr/>
        </p:nvSpPr>
        <p:spPr>
          <a:xfrm rot="5400000">
            <a:off x="-3261" y="1"/>
            <a:ext cx="5143500" cy="5143500"/>
          </a:xfrm>
          <a:prstGeom prst="pie">
            <a:avLst>
              <a:gd name="adj1" fmla="val 0"/>
              <a:gd name="adj2" fmla="val 5408708"/>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221" name="Google Shape;221;p21"/>
          <p:cNvSpPr txBox="1">
            <a:spLocks noGrp="1"/>
          </p:cNvSpPr>
          <p:nvPr>
            <p:ph type="subTitle" idx="1"/>
          </p:nvPr>
        </p:nvSpPr>
        <p:spPr>
          <a:xfrm>
            <a:off x="3236625" y="1936752"/>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222" name="Google Shape;222;p21"/>
          <p:cNvSpPr txBox="1">
            <a:spLocks noGrp="1"/>
          </p:cNvSpPr>
          <p:nvPr>
            <p:ph type="subTitle" idx="2"/>
          </p:nvPr>
        </p:nvSpPr>
        <p:spPr>
          <a:xfrm>
            <a:off x="3236625" y="2920654"/>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223" name="Google Shape;223;p21"/>
          <p:cNvSpPr txBox="1">
            <a:spLocks noGrp="1"/>
          </p:cNvSpPr>
          <p:nvPr>
            <p:ph type="subTitle" idx="3"/>
          </p:nvPr>
        </p:nvSpPr>
        <p:spPr>
          <a:xfrm>
            <a:off x="3236625" y="3912436"/>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224" name="Google Shape;224;p21"/>
          <p:cNvSpPr txBox="1">
            <a:spLocks noGrp="1"/>
          </p:cNvSpPr>
          <p:nvPr>
            <p:ph type="subTitle" idx="4"/>
          </p:nvPr>
        </p:nvSpPr>
        <p:spPr>
          <a:xfrm>
            <a:off x="6183150" y="1936752"/>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225" name="Google Shape;225;p21"/>
          <p:cNvSpPr txBox="1">
            <a:spLocks noGrp="1"/>
          </p:cNvSpPr>
          <p:nvPr>
            <p:ph type="subTitle" idx="5"/>
          </p:nvPr>
        </p:nvSpPr>
        <p:spPr>
          <a:xfrm>
            <a:off x="6183150" y="2920654"/>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226" name="Google Shape;226;p21"/>
          <p:cNvSpPr txBox="1">
            <a:spLocks noGrp="1"/>
          </p:cNvSpPr>
          <p:nvPr>
            <p:ph type="subTitle" idx="6"/>
          </p:nvPr>
        </p:nvSpPr>
        <p:spPr>
          <a:xfrm>
            <a:off x="6183150" y="3912436"/>
            <a:ext cx="2331300" cy="8934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600"/>
              <a:buFont typeface="Poppins"/>
              <a:buNone/>
              <a:defRPr sz="1600" b="1">
                <a:latin typeface="Poppins"/>
                <a:ea typeface="Poppins"/>
                <a:cs typeface="Poppins"/>
                <a:sym typeface="Poppins"/>
              </a:defRPr>
            </a:lvl1pPr>
            <a:lvl2pPr lvl="1">
              <a:spcBef>
                <a:spcPts val="0"/>
              </a:spcBef>
              <a:spcAft>
                <a:spcPts val="0"/>
              </a:spcAft>
              <a:buClr>
                <a:schemeClr val="lt1"/>
              </a:buClr>
              <a:buSzPts val="1600"/>
              <a:buFont typeface="Poppins"/>
              <a:buNone/>
              <a:defRPr sz="1600" b="1">
                <a:latin typeface="Poppins"/>
                <a:ea typeface="Poppins"/>
                <a:cs typeface="Poppins"/>
                <a:sym typeface="Poppins"/>
              </a:defRPr>
            </a:lvl2pPr>
            <a:lvl3pPr lvl="2">
              <a:spcBef>
                <a:spcPts val="0"/>
              </a:spcBef>
              <a:spcAft>
                <a:spcPts val="0"/>
              </a:spcAft>
              <a:buClr>
                <a:schemeClr val="lt1"/>
              </a:buClr>
              <a:buSzPts val="1600"/>
              <a:buFont typeface="Poppins"/>
              <a:buNone/>
              <a:defRPr sz="1600" b="1">
                <a:latin typeface="Poppins"/>
                <a:ea typeface="Poppins"/>
                <a:cs typeface="Poppins"/>
                <a:sym typeface="Poppins"/>
              </a:defRPr>
            </a:lvl3pPr>
            <a:lvl4pPr lvl="3">
              <a:spcBef>
                <a:spcPts val="0"/>
              </a:spcBef>
              <a:spcAft>
                <a:spcPts val="0"/>
              </a:spcAft>
              <a:buClr>
                <a:schemeClr val="lt1"/>
              </a:buClr>
              <a:buSzPts val="1600"/>
              <a:buFont typeface="Poppins"/>
              <a:buNone/>
              <a:defRPr sz="1600" b="1">
                <a:latin typeface="Poppins"/>
                <a:ea typeface="Poppins"/>
                <a:cs typeface="Poppins"/>
                <a:sym typeface="Poppins"/>
              </a:defRPr>
            </a:lvl4pPr>
            <a:lvl5pPr lvl="4">
              <a:spcBef>
                <a:spcPts val="0"/>
              </a:spcBef>
              <a:spcAft>
                <a:spcPts val="0"/>
              </a:spcAft>
              <a:buClr>
                <a:schemeClr val="lt1"/>
              </a:buClr>
              <a:buSzPts val="1600"/>
              <a:buFont typeface="Poppins"/>
              <a:buNone/>
              <a:defRPr sz="1600" b="1">
                <a:latin typeface="Poppins"/>
                <a:ea typeface="Poppins"/>
                <a:cs typeface="Poppins"/>
                <a:sym typeface="Poppins"/>
              </a:defRPr>
            </a:lvl5pPr>
            <a:lvl6pPr lvl="5">
              <a:spcBef>
                <a:spcPts val="0"/>
              </a:spcBef>
              <a:spcAft>
                <a:spcPts val="0"/>
              </a:spcAft>
              <a:buClr>
                <a:schemeClr val="lt1"/>
              </a:buClr>
              <a:buSzPts val="1600"/>
              <a:buFont typeface="Poppins"/>
              <a:buNone/>
              <a:defRPr sz="1600" b="1">
                <a:latin typeface="Poppins"/>
                <a:ea typeface="Poppins"/>
                <a:cs typeface="Poppins"/>
                <a:sym typeface="Poppins"/>
              </a:defRPr>
            </a:lvl6pPr>
            <a:lvl7pPr lvl="6">
              <a:spcBef>
                <a:spcPts val="0"/>
              </a:spcBef>
              <a:spcAft>
                <a:spcPts val="0"/>
              </a:spcAft>
              <a:buClr>
                <a:schemeClr val="lt1"/>
              </a:buClr>
              <a:buSzPts val="1600"/>
              <a:buFont typeface="Poppins"/>
              <a:buNone/>
              <a:defRPr sz="1600" b="1">
                <a:latin typeface="Poppins"/>
                <a:ea typeface="Poppins"/>
                <a:cs typeface="Poppins"/>
                <a:sym typeface="Poppins"/>
              </a:defRPr>
            </a:lvl7pPr>
            <a:lvl8pPr lvl="7">
              <a:spcBef>
                <a:spcPts val="0"/>
              </a:spcBef>
              <a:spcAft>
                <a:spcPts val="0"/>
              </a:spcAft>
              <a:buClr>
                <a:schemeClr val="lt1"/>
              </a:buClr>
              <a:buSzPts val="1600"/>
              <a:buFont typeface="Poppins"/>
              <a:buNone/>
              <a:defRPr sz="1600" b="1">
                <a:latin typeface="Poppins"/>
                <a:ea typeface="Poppins"/>
                <a:cs typeface="Poppins"/>
                <a:sym typeface="Poppins"/>
              </a:defRPr>
            </a:lvl8pPr>
            <a:lvl9pPr lvl="8">
              <a:spcBef>
                <a:spcPts val="0"/>
              </a:spcBef>
              <a:spcAft>
                <a:spcPts val="0"/>
              </a:spcAft>
              <a:buClr>
                <a:schemeClr val="lt1"/>
              </a:buClr>
              <a:buSzPts val="1600"/>
              <a:buFont typeface="Poppins"/>
              <a:buNone/>
              <a:defRPr sz="1600" b="1">
                <a:latin typeface="Poppins"/>
                <a:ea typeface="Poppins"/>
                <a:cs typeface="Poppins"/>
                <a:sym typeface="Poppins"/>
              </a:defRPr>
            </a:lvl9pPr>
          </a:lstStyle>
          <a:p>
            <a:endParaRPr/>
          </a:p>
        </p:txBody>
      </p:sp>
      <p:sp>
        <p:nvSpPr>
          <p:cNvPr id="227" name="Google Shape;227;p21"/>
          <p:cNvSpPr txBox="1">
            <a:spLocks noGrp="1"/>
          </p:cNvSpPr>
          <p:nvPr>
            <p:ph type="title"/>
          </p:nvPr>
        </p:nvSpPr>
        <p:spPr>
          <a:xfrm>
            <a:off x="3235425" y="474750"/>
            <a:ext cx="2860800" cy="13158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a:lvl1pPr>
            <a:lvl2pPr lvl="1">
              <a:lnSpc>
                <a:spcPct val="115000"/>
              </a:lnSpc>
              <a:spcBef>
                <a:spcPts val="0"/>
              </a:spcBef>
              <a:spcAft>
                <a:spcPts val="0"/>
              </a:spcAft>
              <a:buNone/>
              <a:defRPr sz="4800"/>
            </a:lvl2pPr>
            <a:lvl3pPr lvl="2">
              <a:lnSpc>
                <a:spcPct val="115000"/>
              </a:lnSpc>
              <a:spcBef>
                <a:spcPts val="0"/>
              </a:spcBef>
              <a:spcAft>
                <a:spcPts val="0"/>
              </a:spcAft>
              <a:buNone/>
              <a:defRPr sz="4800"/>
            </a:lvl3pPr>
            <a:lvl4pPr lvl="3">
              <a:lnSpc>
                <a:spcPct val="115000"/>
              </a:lnSpc>
              <a:spcBef>
                <a:spcPts val="0"/>
              </a:spcBef>
              <a:spcAft>
                <a:spcPts val="0"/>
              </a:spcAft>
              <a:buNone/>
              <a:defRPr sz="4800"/>
            </a:lvl4pPr>
            <a:lvl5pPr lvl="4">
              <a:lnSpc>
                <a:spcPct val="115000"/>
              </a:lnSpc>
              <a:spcBef>
                <a:spcPts val="0"/>
              </a:spcBef>
              <a:spcAft>
                <a:spcPts val="0"/>
              </a:spcAft>
              <a:buNone/>
              <a:defRPr sz="4800"/>
            </a:lvl5pPr>
            <a:lvl6pPr lvl="5">
              <a:lnSpc>
                <a:spcPct val="115000"/>
              </a:lnSpc>
              <a:spcBef>
                <a:spcPts val="0"/>
              </a:spcBef>
              <a:spcAft>
                <a:spcPts val="0"/>
              </a:spcAft>
              <a:buNone/>
              <a:defRPr sz="4800"/>
            </a:lvl6pPr>
            <a:lvl7pPr lvl="6">
              <a:lnSpc>
                <a:spcPct val="115000"/>
              </a:lnSpc>
              <a:spcBef>
                <a:spcPts val="0"/>
              </a:spcBef>
              <a:spcAft>
                <a:spcPts val="0"/>
              </a:spcAft>
              <a:buNone/>
              <a:defRPr sz="4800"/>
            </a:lvl7pPr>
            <a:lvl8pPr lvl="7">
              <a:lnSpc>
                <a:spcPct val="115000"/>
              </a:lnSpc>
              <a:spcBef>
                <a:spcPts val="0"/>
              </a:spcBef>
              <a:spcAft>
                <a:spcPts val="0"/>
              </a:spcAft>
              <a:buNone/>
              <a:defRPr sz="4800"/>
            </a:lvl8pPr>
            <a:lvl9pPr lvl="8">
              <a:lnSpc>
                <a:spcPct val="115000"/>
              </a:lnSpc>
              <a:spcBef>
                <a:spcPts val="0"/>
              </a:spcBef>
              <a:spcAft>
                <a:spcPts val="0"/>
              </a:spcAft>
              <a:buNone/>
              <a:defRPr sz="4800"/>
            </a:lvl9pPr>
          </a:lstStyle>
          <a:p>
            <a:endParaRPr/>
          </a:p>
        </p:txBody>
      </p:sp>
      <p:sp>
        <p:nvSpPr>
          <p:cNvPr id="228" name="Google Shape;228;p21"/>
          <p:cNvSpPr txBox="1">
            <a:spLocks noGrp="1"/>
          </p:cNvSpPr>
          <p:nvPr>
            <p:ph type="subTitle" idx="7"/>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229" name="Google Shape;229;p21"/>
          <p:cNvSpPr txBox="1">
            <a:spLocks noGrp="1"/>
          </p:cNvSpPr>
          <p:nvPr>
            <p:ph type="subTitle" idx="8"/>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230" name="Google Shape;230;p21"/>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s">
  <p:cSld name="BLANK_1_1_1_1_1_1_1_1_1_1_1_1_2_1">
    <p:spTree>
      <p:nvGrpSpPr>
        <p:cNvPr id="1" name="Shape 231"/>
        <p:cNvGrpSpPr/>
        <p:nvPr/>
      </p:nvGrpSpPr>
      <p:grpSpPr>
        <a:xfrm>
          <a:off x="0" y="0"/>
          <a:ext cx="0" cy="0"/>
          <a:chOff x="0" y="0"/>
          <a:chExt cx="0" cy="0"/>
        </a:xfrm>
      </p:grpSpPr>
      <p:sp>
        <p:nvSpPr>
          <p:cNvPr id="232" name="Google Shape;232;p22"/>
          <p:cNvSpPr txBox="1">
            <a:spLocks noGrp="1"/>
          </p:cNvSpPr>
          <p:nvPr>
            <p:ph type="subTitle" idx="1"/>
          </p:nvPr>
        </p:nvSpPr>
        <p:spPr>
          <a:xfrm>
            <a:off x="5537976" y="1421821"/>
            <a:ext cx="3453600" cy="311100"/>
          </a:xfrm>
          <a:prstGeom prst="rect">
            <a:avLst/>
          </a:prstGeom>
        </p:spPr>
        <p:txBody>
          <a:bodyPr spcFirstLastPara="1" wrap="square" lIns="0" tIns="91425" rIns="91425" bIns="0" anchor="b" anchorCtr="0">
            <a:normAutofit/>
          </a:bodyPr>
          <a:lstStyle>
            <a:lvl1pPr lvl="0">
              <a:spcBef>
                <a:spcPts val="0"/>
              </a:spcBef>
              <a:spcAft>
                <a:spcPts val="0"/>
              </a:spcAft>
              <a:buClr>
                <a:schemeClr val="lt1"/>
              </a:buClr>
              <a:buSzPts val="1800"/>
              <a:buFont typeface="Poppins"/>
              <a:buNone/>
              <a:defRPr sz="1800" b="1">
                <a:latin typeface="Poppins"/>
                <a:ea typeface="Poppins"/>
                <a:cs typeface="Poppins"/>
                <a:sym typeface="Poppins"/>
              </a:defRPr>
            </a:lvl1pPr>
            <a:lvl2pPr lvl="1">
              <a:spcBef>
                <a:spcPts val="0"/>
              </a:spcBef>
              <a:spcAft>
                <a:spcPts val="0"/>
              </a:spcAft>
              <a:buClr>
                <a:schemeClr val="lt1"/>
              </a:buClr>
              <a:buSzPts val="1500"/>
              <a:buFont typeface="Poppins"/>
              <a:buNone/>
              <a:defRPr sz="1500" b="1">
                <a:latin typeface="Poppins"/>
                <a:ea typeface="Poppins"/>
                <a:cs typeface="Poppins"/>
                <a:sym typeface="Poppins"/>
              </a:defRPr>
            </a:lvl2pPr>
            <a:lvl3pPr lvl="2">
              <a:spcBef>
                <a:spcPts val="0"/>
              </a:spcBef>
              <a:spcAft>
                <a:spcPts val="0"/>
              </a:spcAft>
              <a:buClr>
                <a:schemeClr val="lt1"/>
              </a:buClr>
              <a:buSzPts val="1500"/>
              <a:buFont typeface="Poppins"/>
              <a:buNone/>
              <a:defRPr sz="1500" b="1">
                <a:latin typeface="Poppins"/>
                <a:ea typeface="Poppins"/>
                <a:cs typeface="Poppins"/>
                <a:sym typeface="Poppins"/>
              </a:defRPr>
            </a:lvl3pPr>
            <a:lvl4pPr lvl="3">
              <a:spcBef>
                <a:spcPts val="0"/>
              </a:spcBef>
              <a:spcAft>
                <a:spcPts val="0"/>
              </a:spcAft>
              <a:buClr>
                <a:schemeClr val="lt1"/>
              </a:buClr>
              <a:buSzPts val="1500"/>
              <a:buFont typeface="Poppins"/>
              <a:buNone/>
              <a:defRPr sz="1500" b="1">
                <a:latin typeface="Poppins"/>
                <a:ea typeface="Poppins"/>
                <a:cs typeface="Poppins"/>
                <a:sym typeface="Poppins"/>
              </a:defRPr>
            </a:lvl4pPr>
            <a:lvl5pPr lvl="4">
              <a:spcBef>
                <a:spcPts val="0"/>
              </a:spcBef>
              <a:spcAft>
                <a:spcPts val="0"/>
              </a:spcAft>
              <a:buClr>
                <a:schemeClr val="lt1"/>
              </a:buClr>
              <a:buSzPts val="1500"/>
              <a:buFont typeface="Poppins"/>
              <a:buNone/>
              <a:defRPr sz="1500" b="1">
                <a:latin typeface="Poppins"/>
                <a:ea typeface="Poppins"/>
                <a:cs typeface="Poppins"/>
                <a:sym typeface="Poppins"/>
              </a:defRPr>
            </a:lvl5pPr>
            <a:lvl6pPr lvl="5">
              <a:spcBef>
                <a:spcPts val="0"/>
              </a:spcBef>
              <a:spcAft>
                <a:spcPts val="0"/>
              </a:spcAft>
              <a:buClr>
                <a:schemeClr val="lt1"/>
              </a:buClr>
              <a:buSzPts val="1500"/>
              <a:buFont typeface="Poppins"/>
              <a:buNone/>
              <a:defRPr sz="1500" b="1">
                <a:latin typeface="Poppins"/>
                <a:ea typeface="Poppins"/>
                <a:cs typeface="Poppins"/>
                <a:sym typeface="Poppins"/>
              </a:defRPr>
            </a:lvl6pPr>
            <a:lvl7pPr lvl="6">
              <a:spcBef>
                <a:spcPts val="0"/>
              </a:spcBef>
              <a:spcAft>
                <a:spcPts val="0"/>
              </a:spcAft>
              <a:buClr>
                <a:schemeClr val="lt1"/>
              </a:buClr>
              <a:buSzPts val="1500"/>
              <a:buFont typeface="Poppins"/>
              <a:buNone/>
              <a:defRPr sz="1500" b="1">
                <a:latin typeface="Poppins"/>
                <a:ea typeface="Poppins"/>
                <a:cs typeface="Poppins"/>
                <a:sym typeface="Poppins"/>
              </a:defRPr>
            </a:lvl7pPr>
            <a:lvl8pPr lvl="7">
              <a:spcBef>
                <a:spcPts val="0"/>
              </a:spcBef>
              <a:spcAft>
                <a:spcPts val="0"/>
              </a:spcAft>
              <a:buClr>
                <a:schemeClr val="lt1"/>
              </a:buClr>
              <a:buSzPts val="1500"/>
              <a:buFont typeface="Poppins"/>
              <a:buNone/>
              <a:defRPr sz="1500" b="1">
                <a:latin typeface="Poppins"/>
                <a:ea typeface="Poppins"/>
                <a:cs typeface="Poppins"/>
                <a:sym typeface="Poppins"/>
              </a:defRPr>
            </a:lvl8pPr>
            <a:lvl9pPr lvl="8">
              <a:spcBef>
                <a:spcPts val="0"/>
              </a:spcBef>
              <a:spcAft>
                <a:spcPts val="0"/>
              </a:spcAft>
              <a:buClr>
                <a:schemeClr val="lt1"/>
              </a:buClr>
              <a:buSzPts val="1500"/>
              <a:buFont typeface="Poppins"/>
              <a:buNone/>
              <a:defRPr sz="1500" b="1">
                <a:latin typeface="Poppins"/>
                <a:ea typeface="Poppins"/>
                <a:cs typeface="Poppins"/>
                <a:sym typeface="Poppins"/>
              </a:defRPr>
            </a:lvl9pPr>
          </a:lstStyle>
          <a:p>
            <a:endParaRPr/>
          </a:p>
        </p:txBody>
      </p:sp>
      <p:sp>
        <p:nvSpPr>
          <p:cNvPr id="233" name="Google Shape;233;p22"/>
          <p:cNvSpPr txBox="1">
            <a:spLocks noGrp="1"/>
          </p:cNvSpPr>
          <p:nvPr>
            <p:ph type="subTitle" idx="2"/>
          </p:nvPr>
        </p:nvSpPr>
        <p:spPr>
          <a:xfrm>
            <a:off x="5537976" y="1658233"/>
            <a:ext cx="3453600" cy="311100"/>
          </a:xfrm>
          <a:prstGeom prst="rect">
            <a:avLst/>
          </a:prstGeom>
        </p:spPr>
        <p:txBody>
          <a:bodyPr spcFirstLastPara="1" wrap="square" lIns="0" tIns="91425" rIns="91425" bIns="0" anchor="t" anchorCtr="0">
            <a:normAutofit/>
          </a:bodyPr>
          <a:lstStyle>
            <a:lvl1pPr lvl="0">
              <a:spcBef>
                <a:spcPts val="0"/>
              </a:spcBef>
              <a:spcAft>
                <a:spcPts val="0"/>
              </a:spcAft>
              <a:buClr>
                <a:schemeClr val="lt1"/>
              </a:buClr>
              <a:buSzPts val="1400"/>
              <a:buNone/>
              <a:defRPr sz="1400"/>
            </a:lvl1pPr>
            <a:lvl2pPr lvl="1">
              <a:spcBef>
                <a:spcPts val="0"/>
              </a:spcBef>
              <a:spcAft>
                <a:spcPts val="0"/>
              </a:spcAft>
              <a:buClr>
                <a:schemeClr val="lt1"/>
              </a:buClr>
              <a:buSzPts val="1400"/>
              <a:buNone/>
              <a:defRPr sz="1400"/>
            </a:lvl2pPr>
            <a:lvl3pPr lvl="2">
              <a:spcBef>
                <a:spcPts val="0"/>
              </a:spcBef>
              <a:spcAft>
                <a:spcPts val="0"/>
              </a:spcAft>
              <a:buClr>
                <a:schemeClr val="lt1"/>
              </a:buClr>
              <a:buSzPts val="1400"/>
              <a:buNone/>
              <a:defRPr sz="1400"/>
            </a:lvl3pPr>
            <a:lvl4pPr lvl="3">
              <a:spcBef>
                <a:spcPts val="0"/>
              </a:spcBef>
              <a:spcAft>
                <a:spcPts val="0"/>
              </a:spcAft>
              <a:buClr>
                <a:schemeClr val="lt1"/>
              </a:buClr>
              <a:buSzPts val="1400"/>
              <a:buNone/>
              <a:defRPr sz="1400"/>
            </a:lvl4pPr>
            <a:lvl5pPr lvl="4">
              <a:spcBef>
                <a:spcPts val="0"/>
              </a:spcBef>
              <a:spcAft>
                <a:spcPts val="0"/>
              </a:spcAft>
              <a:buClr>
                <a:schemeClr val="lt1"/>
              </a:buClr>
              <a:buSzPts val="1400"/>
              <a:buNone/>
              <a:defRPr sz="1400"/>
            </a:lvl5pPr>
            <a:lvl6pPr lvl="5">
              <a:spcBef>
                <a:spcPts val="0"/>
              </a:spcBef>
              <a:spcAft>
                <a:spcPts val="0"/>
              </a:spcAft>
              <a:buClr>
                <a:schemeClr val="lt1"/>
              </a:buClr>
              <a:buSzPts val="1400"/>
              <a:buNone/>
              <a:defRPr sz="1400"/>
            </a:lvl6pPr>
            <a:lvl7pPr lvl="6">
              <a:spcBef>
                <a:spcPts val="0"/>
              </a:spcBef>
              <a:spcAft>
                <a:spcPts val="0"/>
              </a:spcAft>
              <a:buClr>
                <a:schemeClr val="lt1"/>
              </a:buClr>
              <a:buSzPts val="1400"/>
              <a:buNone/>
              <a:defRPr sz="1400"/>
            </a:lvl7pPr>
            <a:lvl8pPr lvl="7">
              <a:spcBef>
                <a:spcPts val="0"/>
              </a:spcBef>
              <a:spcAft>
                <a:spcPts val="0"/>
              </a:spcAft>
              <a:buClr>
                <a:schemeClr val="lt1"/>
              </a:buClr>
              <a:buSzPts val="1400"/>
              <a:buNone/>
              <a:defRPr sz="1400"/>
            </a:lvl8pPr>
            <a:lvl9pPr lvl="8">
              <a:spcBef>
                <a:spcPts val="0"/>
              </a:spcBef>
              <a:spcAft>
                <a:spcPts val="0"/>
              </a:spcAft>
              <a:buClr>
                <a:schemeClr val="lt1"/>
              </a:buClr>
              <a:buSzPts val="1400"/>
              <a:buNone/>
              <a:defRPr sz="1400"/>
            </a:lvl9pPr>
          </a:lstStyle>
          <a:p>
            <a:endParaRPr/>
          </a:p>
        </p:txBody>
      </p:sp>
      <p:sp>
        <p:nvSpPr>
          <p:cNvPr id="234" name="Google Shape;234;p22"/>
          <p:cNvSpPr txBox="1">
            <a:spLocks noGrp="1"/>
          </p:cNvSpPr>
          <p:nvPr>
            <p:ph type="subTitle" idx="3"/>
          </p:nvPr>
        </p:nvSpPr>
        <p:spPr>
          <a:xfrm>
            <a:off x="5537976" y="2185603"/>
            <a:ext cx="3453600" cy="311100"/>
          </a:xfrm>
          <a:prstGeom prst="rect">
            <a:avLst/>
          </a:prstGeom>
        </p:spPr>
        <p:txBody>
          <a:bodyPr spcFirstLastPara="1" wrap="square" lIns="0" tIns="91425" rIns="91425" bIns="0" anchor="b" anchorCtr="0">
            <a:normAutofit/>
          </a:bodyPr>
          <a:lstStyle>
            <a:lvl1pPr lvl="0">
              <a:spcBef>
                <a:spcPts val="0"/>
              </a:spcBef>
              <a:spcAft>
                <a:spcPts val="0"/>
              </a:spcAft>
              <a:buClr>
                <a:schemeClr val="lt1"/>
              </a:buClr>
              <a:buSzPts val="1800"/>
              <a:buFont typeface="Poppins"/>
              <a:buNone/>
              <a:defRPr sz="1800" b="1">
                <a:latin typeface="Poppins"/>
                <a:ea typeface="Poppins"/>
                <a:cs typeface="Poppins"/>
                <a:sym typeface="Poppins"/>
              </a:defRPr>
            </a:lvl1pPr>
            <a:lvl2pPr lvl="1">
              <a:spcBef>
                <a:spcPts val="0"/>
              </a:spcBef>
              <a:spcAft>
                <a:spcPts val="0"/>
              </a:spcAft>
              <a:buClr>
                <a:schemeClr val="lt1"/>
              </a:buClr>
              <a:buSzPts val="1500"/>
              <a:buFont typeface="Poppins"/>
              <a:buNone/>
              <a:defRPr sz="1500" b="1">
                <a:latin typeface="Poppins"/>
                <a:ea typeface="Poppins"/>
                <a:cs typeface="Poppins"/>
                <a:sym typeface="Poppins"/>
              </a:defRPr>
            </a:lvl2pPr>
            <a:lvl3pPr lvl="2">
              <a:spcBef>
                <a:spcPts val="0"/>
              </a:spcBef>
              <a:spcAft>
                <a:spcPts val="0"/>
              </a:spcAft>
              <a:buClr>
                <a:schemeClr val="lt1"/>
              </a:buClr>
              <a:buSzPts val="1500"/>
              <a:buFont typeface="Poppins"/>
              <a:buNone/>
              <a:defRPr sz="1500" b="1">
                <a:latin typeface="Poppins"/>
                <a:ea typeface="Poppins"/>
                <a:cs typeface="Poppins"/>
                <a:sym typeface="Poppins"/>
              </a:defRPr>
            </a:lvl3pPr>
            <a:lvl4pPr lvl="3">
              <a:spcBef>
                <a:spcPts val="0"/>
              </a:spcBef>
              <a:spcAft>
                <a:spcPts val="0"/>
              </a:spcAft>
              <a:buClr>
                <a:schemeClr val="lt1"/>
              </a:buClr>
              <a:buSzPts val="1500"/>
              <a:buFont typeface="Poppins"/>
              <a:buNone/>
              <a:defRPr sz="1500" b="1">
                <a:latin typeface="Poppins"/>
                <a:ea typeface="Poppins"/>
                <a:cs typeface="Poppins"/>
                <a:sym typeface="Poppins"/>
              </a:defRPr>
            </a:lvl4pPr>
            <a:lvl5pPr lvl="4">
              <a:spcBef>
                <a:spcPts val="0"/>
              </a:spcBef>
              <a:spcAft>
                <a:spcPts val="0"/>
              </a:spcAft>
              <a:buClr>
                <a:schemeClr val="lt1"/>
              </a:buClr>
              <a:buSzPts val="1500"/>
              <a:buFont typeface="Poppins"/>
              <a:buNone/>
              <a:defRPr sz="1500" b="1">
                <a:latin typeface="Poppins"/>
                <a:ea typeface="Poppins"/>
                <a:cs typeface="Poppins"/>
                <a:sym typeface="Poppins"/>
              </a:defRPr>
            </a:lvl5pPr>
            <a:lvl6pPr lvl="5">
              <a:spcBef>
                <a:spcPts val="0"/>
              </a:spcBef>
              <a:spcAft>
                <a:spcPts val="0"/>
              </a:spcAft>
              <a:buClr>
                <a:schemeClr val="lt1"/>
              </a:buClr>
              <a:buSzPts val="1500"/>
              <a:buFont typeface="Poppins"/>
              <a:buNone/>
              <a:defRPr sz="1500" b="1">
                <a:latin typeface="Poppins"/>
                <a:ea typeface="Poppins"/>
                <a:cs typeface="Poppins"/>
                <a:sym typeface="Poppins"/>
              </a:defRPr>
            </a:lvl6pPr>
            <a:lvl7pPr lvl="6">
              <a:spcBef>
                <a:spcPts val="0"/>
              </a:spcBef>
              <a:spcAft>
                <a:spcPts val="0"/>
              </a:spcAft>
              <a:buClr>
                <a:schemeClr val="lt1"/>
              </a:buClr>
              <a:buSzPts val="1500"/>
              <a:buFont typeface="Poppins"/>
              <a:buNone/>
              <a:defRPr sz="1500" b="1">
                <a:latin typeface="Poppins"/>
                <a:ea typeface="Poppins"/>
                <a:cs typeface="Poppins"/>
                <a:sym typeface="Poppins"/>
              </a:defRPr>
            </a:lvl7pPr>
            <a:lvl8pPr lvl="7">
              <a:spcBef>
                <a:spcPts val="0"/>
              </a:spcBef>
              <a:spcAft>
                <a:spcPts val="0"/>
              </a:spcAft>
              <a:buClr>
                <a:schemeClr val="lt1"/>
              </a:buClr>
              <a:buSzPts val="1500"/>
              <a:buFont typeface="Poppins"/>
              <a:buNone/>
              <a:defRPr sz="1500" b="1">
                <a:latin typeface="Poppins"/>
                <a:ea typeface="Poppins"/>
                <a:cs typeface="Poppins"/>
                <a:sym typeface="Poppins"/>
              </a:defRPr>
            </a:lvl8pPr>
            <a:lvl9pPr lvl="8">
              <a:spcBef>
                <a:spcPts val="0"/>
              </a:spcBef>
              <a:spcAft>
                <a:spcPts val="0"/>
              </a:spcAft>
              <a:buClr>
                <a:schemeClr val="lt1"/>
              </a:buClr>
              <a:buSzPts val="1500"/>
              <a:buFont typeface="Poppins"/>
              <a:buNone/>
              <a:defRPr sz="1500" b="1">
                <a:latin typeface="Poppins"/>
                <a:ea typeface="Poppins"/>
                <a:cs typeface="Poppins"/>
                <a:sym typeface="Poppins"/>
              </a:defRPr>
            </a:lvl9pPr>
          </a:lstStyle>
          <a:p>
            <a:endParaRPr/>
          </a:p>
        </p:txBody>
      </p:sp>
      <p:sp>
        <p:nvSpPr>
          <p:cNvPr id="235" name="Google Shape;235;p22"/>
          <p:cNvSpPr txBox="1">
            <a:spLocks noGrp="1"/>
          </p:cNvSpPr>
          <p:nvPr>
            <p:ph type="subTitle" idx="4"/>
          </p:nvPr>
        </p:nvSpPr>
        <p:spPr>
          <a:xfrm>
            <a:off x="5537976" y="2421696"/>
            <a:ext cx="3453600" cy="311100"/>
          </a:xfrm>
          <a:prstGeom prst="rect">
            <a:avLst/>
          </a:prstGeom>
        </p:spPr>
        <p:txBody>
          <a:bodyPr spcFirstLastPara="1" wrap="square" lIns="0" tIns="91425" rIns="91425" bIns="0" anchor="t" anchorCtr="0">
            <a:normAutofit/>
          </a:bodyPr>
          <a:lstStyle>
            <a:lvl1pPr lvl="0">
              <a:spcBef>
                <a:spcPts val="0"/>
              </a:spcBef>
              <a:spcAft>
                <a:spcPts val="0"/>
              </a:spcAft>
              <a:buClr>
                <a:schemeClr val="lt1"/>
              </a:buClr>
              <a:buSzPts val="1400"/>
              <a:buNone/>
              <a:defRPr sz="1400"/>
            </a:lvl1pPr>
            <a:lvl2pPr lvl="1">
              <a:spcBef>
                <a:spcPts val="0"/>
              </a:spcBef>
              <a:spcAft>
                <a:spcPts val="0"/>
              </a:spcAft>
              <a:buClr>
                <a:schemeClr val="lt1"/>
              </a:buClr>
              <a:buSzPts val="1400"/>
              <a:buNone/>
              <a:defRPr sz="1400"/>
            </a:lvl2pPr>
            <a:lvl3pPr lvl="2">
              <a:spcBef>
                <a:spcPts val="0"/>
              </a:spcBef>
              <a:spcAft>
                <a:spcPts val="0"/>
              </a:spcAft>
              <a:buClr>
                <a:schemeClr val="lt1"/>
              </a:buClr>
              <a:buSzPts val="1400"/>
              <a:buNone/>
              <a:defRPr sz="1400"/>
            </a:lvl3pPr>
            <a:lvl4pPr lvl="3">
              <a:spcBef>
                <a:spcPts val="0"/>
              </a:spcBef>
              <a:spcAft>
                <a:spcPts val="0"/>
              </a:spcAft>
              <a:buClr>
                <a:schemeClr val="lt1"/>
              </a:buClr>
              <a:buSzPts val="1400"/>
              <a:buNone/>
              <a:defRPr sz="1400"/>
            </a:lvl4pPr>
            <a:lvl5pPr lvl="4">
              <a:spcBef>
                <a:spcPts val="0"/>
              </a:spcBef>
              <a:spcAft>
                <a:spcPts val="0"/>
              </a:spcAft>
              <a:buClr>
                <a:schemeClr val="lt1"/>
              </a:buClr>
              <a:buSzPts val="1400"/>
              <a:buNone/>
              <a:defRPr sz="1400"/>
            </a:lvl5pPr>
            <a:lvl6pPr lvl="5">
              <a:spcBef>
                <a:spcPts val="0"/>
              </a:spcBef>
              <a:spcAft>
                <a:spcPts val="0"/>
              </a:spcAft>
              <a:buClr>
                <a:schemeClr val="lt1"/>
              </a:buClr>
              <a:buSzPts val="1400"/>
              <a:buNone/>
              <a:defRPr sz="1400"/>
            </a:lvl6pPr>
            <a:lvl7pPr lvl="6">
              <a:spcBef>
                <a:spcPts val="0"/>
              </a:spcBef>
              <a:spcAft>
                <a:spcPts val="0"/>
              </a:spcAft>
              <a:buClr>
                <a:schemeClr val="lt1"/>
              </a:buClr>
              <a:buSzPts val="1400"/>
              <a:buNone/>
              <a:defRPr sz="1400"/>
            </a:lvl7pPr>
            <a:lvl8pPr lvl="7">
              <a:spcBef>
                <a:spcPts val="0"/>
              </a:spcBef>
              <a:spcAft>
                <a:spcPts val="0"/>
              </a:spcAft>
              <a:buClr>
                <a:schemeClr val="lt1"/>
              </a:buClr>
              <a:buSzPts val="1400"/>
              <a:buNone/>
              <a:defRPr sz="1400"/>
            </a:lvl8pPr>
            <a:lvl9pPr lvl="8">
              <a:spcBef>
                <a:spcPts val="0"/>
              </a:spcBef>
              <a:spcAft>
                <a:spcPts val="0"/>
              </a:spcAft>
              <a:buClr>
                <a:schemeClr val="lt1"/>
              </a:buClr>
              <a:buSzPts val="1400"/>
              <a:buNone/>
              <a:defRPr sz="1400"/>
            </a:lvl9pPr>
          </a:lstStyle>
          <a:p>
            <a:endParaRPr/>
          </a:p>
        </p:txBody>
      </p:sp>
      <p:sp>
        <p:nvSpPr>
          <p:cNvPr id="236" name="Google Shape;236;p22"/>
          <p:cNvSpPr txBox="1">
            <a:spLocks noGrp="1"/>
          </p:cNvSpPr>
          <p:nvPr>
            <p:ph type="subTitle" idx="5"/>
          </p:nvPr>
        </p:nvSpPr>
        <p:spPr>
          <a:xfrm>
            <a:off x="5537976" y="2954416"/>
            <a:ext cx="3453600" cy="311100"/>
          </a:xfrm>
          <a:prstGeom prst="rect">
            <a:avLst/>
          </a:prstGeom>
        </p:spPr>
        <p:txBody>
          <a:bodyPr spcFirstLastPara="1" wrap="square" lIns="0" tIns="91425" rIns="91425" bIns="0" anchor="b" anchorCtr="0">
            <a:normAutofit/>
          </a:bodyPr>
          <a:lstStyle>
            <a:lvl1pPr lvl="0">
              <a:spcBef>
                <a:spcPts val="0"/>
              </a:spcBef>
              <a:spcAft>
                <a:spcPts val="0"/>
              </a:spcAft>
              <a:buClr>
                <a:schemeClr val="lt1"/>
              </a:buClr>
              <a:buSzPts val="1800"/>
              <a:buFont typeface="Poppins"/>
              <a:buNone/>
              <a:defRPr sz="1800" b="1">
                <a:latin typeface="Poppins"/>
                <a:ea typeface="Poppins"/>
                <a:cs typeface="Poppins"/>
                <a:sym typeface="Poppins"/>
              </a:defRPr>
            </a:lvl1pPr>
            <a:lvl2pPr lvl="1">
              <a:spcBef>
                <a:spcPts val="0"/>
              </a:spcBef>
              <a:spcAft>
                <a:spcPts val="0"/>
              </a:spcAft>
              <a:buClr>
                <a:schemeClr val="lt1"/>
              </a:buClr>
              <a:buSzPts val="1500"/>
              <a:buFont typeface="Poppins"/>
              <a:buNone/>
              <a:defRPr sz="1500" b="1">
                <a:latin typeface="Poppins"/>
                <a:ea typeface="Poppins"/>
                <a:cs typeface="Poppins"/>
                <a:sym typeface="Poppins"/>
              </a:defRPr>
            </a:lvl2pPr>
            <a:lvl3pPr lvl="2">
              <a:spcBef>
                <a:spcPts val="0"/>
              </a:spcBef>
              <a:spcAft>
                <a:spcPts val="0"/>
              </a:spcAft>
              <a:buClr>
                <a:schemeClr val="lt1"/>
              </a:buClr>
              <a:buSzPts val="1500"/>
              <a:buFont typeface="Poppins"/>
              <a:buNone/>
              <a:defRPr sz="1500" b="1">
                <a:latin typeface="Poppins"/>
                <a:ea typeface="Poppins"/>
                <a:cs typeface="Poppins"/>
                <a:sym typeface="Poppins"/>
              </a:defRPr>
            </a:lvl3pPr>
            <a:lvl4pPr lvl="3">
              <a:spcBef>
                <a:spcPts val="0"/>
              </a:spcBef>
              <a:spcAft>
                <a:spcPts val="0"/>
              </a:spcAft>
              <a:buClr>
                <a:schemeClr val="lt1"/>
              </a:buClr>
              <a:buSzPts val="1500"/>
              <a:buFont typeface="Poppins"/>
              <a:buNone/>
              <a:defRPr sz="1500" b="1">
                <a:latin typeface="Poppins"/>
                <a:ea typeface="Poppins"/>
                <a:cs typeface="Poppins"/>
                <a:sym typeface="Poppins"/>
              </a:defRPr>
            </a:lvl4pPr>
            <a:lvl5pPr lvl="4">
              <a:spcBef>
                <a:spcPts val="0"/>
              </a:spcBef>
              <a:spcAft>
                <a:spcPts val="0"/>
              </a:spcAft>
              <a:buClr>
                <a:schemeClr val="lt1"/>
              </a:buClr>
              <a:buSzPts val="1500"/>
              <a:buFont typeface="Poppins"/>
              <a:buNone/>
              <a:defRPr sz="1500" b="1">
                <a:latin typeface="Poppins"/>
                <a:ea typeface="Poppins"/>
                <a:cs typeface="Poppins"/>
                <a:sym typeface="Poppins"/>
              </a:defRPr>
            </a:lvl5pPr>
            <a:lvl6pPr lvl="5">
              <a:spcBef>
                <a:spcPts val="0"/>
              </a:spcBef>
              <a:spcAft>
                <a:spcPts val="0"/>
              </a:spcAft>
              <a:buClr>
                <a:schemeClr val="lt1"/>
              </a:buClr>
              <a:buSzPts val="1500"/>
              <a:buFont typeface="Poppins"/>
              <a:buNone/>
              <a:defRPr sz="1500" b="1">
                <a:latin typeface="Poppins"/>
                <a:ea typeface="Poppins"/>
                <a:cs typeface="Poppins"/>
                <a:sym typeface="Poppins"/>
              </a:defRPr>
            </a:lvl6pPr>
            <a:lvl7pPr lvl="6">
              <a:spcBef>
                <a:spcPts val="0"/>
              </a:spcBef>
              <a:spcAft>
                <a:spcPts val="0"/>
              </a:spcAft>
              <a:buClr>
                <a:schemeClr val="lt1"/>
              </a:buClr>
              <a:buSzPts val="1500"/>
              <a:buFont typeface="Poppins"/>
              <a:buNone/>
              <a:defRPr sz="1500" b="1">
                <a:latin typeface="Poppins"/>
                <a:ea typeface="Poppins"/>
                <a:cs typeface="Poppins"/>
                <a:sym typeface="Poppins"/>
              </a:defRPr>
            </a:lvl7pPr>
            <a:lvl8pPr lvl="7">
              <a:spcBef>
                <a:spcPts val="0"/>
              </a:spcBef>
              <a:spcAft>
                <a:spcPts val="0"/>
              </a:spcAft>
              <a:buClr>
                <a:schemeClr val="lt1"/>
              </a:buClr>
              <a:buSzPts val="1500"/>
              <a:buFont typeface="Poppins"/>
              <a:buNone/>
              <a:defRPr sz="1500" b="1">
                <a:latin typeface="Poppins"/>
                <a:ea typeface="Poppins"/>
                <a:cs typeface="Poppins"/>
                <a:sym typeface="Poppins"/>
              </a:defRPr>
            </a:lvl8pPr>
            <a:lvl9pPr lvl="8">
              <a:spcBef>
                <a:spcPts val="0"/>
              </a:spcBef>
              <a:spcAft>
                <a:spcPts val="0"/>
              </a:spcAft>
              <a:buClr>
                <a:schemeClr val="lt1"/>
              </a:buClr>
              <a:buSzPts val="1500"/>
              <a:buFont typeface="Poppins"/>
              <a:buNone/>
              <a:defRPr sz="1500" b="1">
                <a:latin typeface="Poppins"/>
                <a:ea typeface="Poppins"/>
                <a:cs typeface="Poppins"/>
                <a:sym typeface="Poppins"/>
              </a:defRPr>
            </a:lvl9pPr>
          </a:lstStyle>
          <a:p>
            <a:endParaRPr/>
          </a:p>
        </p:txBody>
      </p:sp>
      <p:sp>
        <p:nvSpPr>
          <p:cNvPr id="237" name="Google Shape;237;p22"/>
          <p:cNvSpPr txBox="1">
            <a:spLocks noGrp="1"/>
          </p:cNvSpPr>
          <p:nvPr>
            <p:ph type="subTitle" idx="6"/>
          </p:nvPr>
        </p:nvSpPr>
        <p:spPr>
          <a:xfrm>
            <a:off x="5537976" y="3190509"/>
            <a:ext cx="3453600" cy="311100"/>
          </a:xfrm>
          <a:prstGeom prst="rect">
            <a:avLst/>
          </a:prstGeom>
        </p:spPr>
        <p:txBody>
          <a:bodyPr spcFirstLastPara="1" wrap="square" lIns="0" tIns="91425" rIns="91425" bIns="0" anchor="t" anchorCtr="0">
            <a:normAutofit/>
          </a:bodyPr>
          <a:lstStyle>
            <a:lvl1pPr lvl="0">
              <a:spcBef>
                <a:spcPts val="0"/>
              </a:spcBef>
              <a:spcAft>
                <a:spcPts val="0"/>
              </a:spcAft>
              <a:buClr>
                <a:schemeClr val="lt1"/>
              </a:buClr>
              <a:buSzPts val="1400"/>
              <a:buNone/>
              <a:defRPr sz="1400"/>
            </a:lvl1pPr>
            <a:lvl2pPr lvl="1">
              <a:spcBef>
                <a:spcPts val="0"/>
              </a:spcBef>
              <a:spcAft>
                <a:spcPts val="0"/>
              </a:spcAft>
              <a:buClr>
                <a:schemeClr val="lt1"/>
              </a:buClr>
              <a:buSzPts val="1400"/>
              <a:buNone/>
              <a:defRPr sz="1400"/>
            </a:lvl2pPr>
            <a:lvl3pPr lvl="2">
              <a:spcBef>
                <a:spcPts val="0"/>
              </a:spcBef>
              <a:spcAft>
                <a:spcPts val="0"/>
              </a:spcAft>
              <a:buClr>
                <a:schemeClr val="lt1"/>
              </a:buClr>
              <a:buSzPts val="1400"/>
              <a:buNone/>
              <a:defRPr sz="1400"/>
            </a:lvl3pPr>
            <a:lvl4pPr lvl="3">
              <a:spcBef>
                <a:spcPts val="0"/>
              </a:spcBef>
              <a:spcAft>
                <a:spcPts val="0"/>
              </a:spcAft>
              <a:buClr>
                <a:schemeClr val="lt1"/>
              </a:buClr>
              <a:buSzPts val="1400"/>
              <a:buNone/>
              <a:defRPr sz="1400"/>
            </a:lvl4pPr>
            <a:lvl5pPr lvl="4">
              <a:spcBef>
                <a:spcPts val="0"/>
              </a:spcBef>
              <a:spcAft>
                <a:spcPts val="0"/>
              </a:spcAft>
              <a:buClr>
                <a:schemeClr val="lt1"/>
              </a:buClr>
              <a:buSzPts val="1400"/>
              <a:buNone/>
              <a:defRPr sz="1400"/>
            </a:lvl5pPr>
            <a:lvl6pPr lvl="5">
              <a:spcBef>
                <a:spcPts val="0"/>
              </a:spcBef>
              <a:spcAft>
                <a:spcPts val="0"/>
              </a:spcAft>
              <a:buClr>
                <a:schemeClr val="lt1"/>
              </a:buClr>
              <a:buSzPts val="1400"/>
              <a:buNone/>
              <a:defRPr sz="1400"/>
            </a:lvl6pPr>
            <a:lvl7pPr lvl="6">
              <a:spcBef>
                <a:spcPts val="0"/>
              </a:spcBef>
              <a:spcAft>
                <a:spcPts val="0"/>
              </a:spcAft>
              <a:buClr>
                <a:schemeClr val="lt1"/>
              </a:buClr>
              <a:buSzPts val="1400"/>
              <a:buNone/>
              <a:defRPr sz="1400"/>
            </a:lvl7pPr>
            <a:lvl8pPr lvl="7">
              <a:spcBef>
                <a:spcPts val="0"/>
              </a:spcBef>
              <a:spcAft>
                <a:spcPts val="0"/>
              </a:spcAft>
              <a:buClr>
                <a:schemeClr val="lt1"/>
              </a:buClr>
              <a:buSzPts val="1400"/>
              <a:buNone/>
              <a:defRPr sz="1400"/>
            </a:lvl8pPr>
            <a:lvl9pPr lvl="8">
              <a:spcBef>
                <a:spcPts val="0"/>
              </a:spcBef>
              <a:spcAft>
                <a:spcPts val="0"/>
              </a:spcAft>
              <a:buClr>
                <a:schemeClr val="lt1"/>
              </a:buClr>
              <a:buSzPts val="1400"/>
              <a:buNone/>
              <a:defRPr sz="1400"/>
            </a:lvl9pPr>
          </a:lstStyle>
          <a:p>
            <a:endParaRPr/>
          </a:p>
        </p:txBody>
      </p:sp>
      <p:sp>
        <p:nvSpPr>
          <p:cNvPr id="238" name="Google Shape;238;p22"/>
          <p:cNvSpPr txBox="1">
            <a:spLocks noGrp="1"/>
          </p:cNvSpPr>
          <p:nvPr>
            <p:ph type="subTitle" idx="7"/>
          </p:nvPr>
        </p:nvSpPr>
        <p:spPr>
          <a:xfrm>
            <a:off x="5537976" y="3717879"/>
            <a:ext cx="3453600" cy="311100"/>
          </a:xfrm>
          <a:prstGeom prst="rect">
            <a:avLst/>
          </a:prstGeom>
        </p:spPr>
        <p:txBody>
          <a:bodyPr spcFirstLastPara="1" wrap="square" lIns="0" tIns="91425" rIns="91425" bIns="0" anchor="b" anchorCtr="0">
            <a:normAutofit/>
          </a:bodyPr>
          <a:lstStyle>
            <a:lvl1pPr lvl="0">
              <a:spcBef>
                <a:spcPts val="0"/>
              </a:spcBef>
              <a:spcAft>
                <a:spcPts val="0"/>
              </a:spcAft>
              <a:buClr>
                <a:schemeClr val="lt1"/>
              </a:buClr>
              <a:buSzPts val="1800"/>
              <a:buFont typeface="Poppins"/>
              <a:buNone/>
              <a:defRPr sz="1800" b="1">
                <a:latin typeface="Poppins"/>
                <a:ea typeface="Poppins"/>
                <a:cs typeface="Poppins"/>
                <a:sym typeface="Poppins"/>
              </a:defRPr>
            </a:lvl1pPr>
            <a:lvl2pPr lvl="1">
              <a:spcBef>
                <a:spcPts val="0"/>
              </a:spcBef>
              <a:spcAft>
                <a:spcPts val="0"/>
              </a:spcAft>
              <a:buClr>
                <a:schemeClr val="lt1"/>
              </a:buClr>
              <a:buSzPts val="1500"/>
              <a:buFont typeface="Poppins"/>
              <a:buNone/>
              <a:defRPr sz="1500" b="1">
                <a:latin typeface="Poppins"/>
                <a:ea typeface="Poppins"/>
                <a:cs typeface="Poppins"/>
                <a:sym typeface="Poppins"/>
              </a:defRPr>
            </a:lvl2pPr>
            <a:lvl3pPr lvl="2">
              <a:spcBef>
                <a:spcPts val="0"/>
              </a:spcBef>
              <a:spcAft>
                <a:spcPts val="0"/>
              </a:spcAft>
              <a:buClr>
                <a:schemeClr val="lt1"/>
              </a:buClr>
              <a:buSzPts val="1500"/>
              <a:buFont typeface="Poppins"/>
              <a:buNone/>
              <a:defRPr sz="1500" b="1">
                <a:latin typeface="Poppins"/>
                <a:ea typeface="Poppins"/>
                <a:cs typeface="Poppins"/>
                <a:sym typeface="Poppins"/>
              </a:defRPr>
            </a:lvl3pPr>
            <a:lvl4pPr lvl="3">
              <a:spcBef>
                <a:spcPts val="0"/>
              </a:spcBef>
              <a:spcAft>
                <a:spcPts val="0"/>
              </a:spcAft>
              <a:buClr>
                <a:schemeClr val="lt1"/>
              </a:buClr>
              <a:buSzPts val="1500"/>
              <a:buFont typeface="Poppins"/>
              <a:buNone/>
              <a:defRPr sz="1500" b="1">
                <a:latin typeface="Poppins"/>
                <a:ea typeface="Poppins"/>
                <a:cs typeface="Poppins"/>
                <a:sym typeface="Poppins"/>
              </a:defRPr>
            </a:lvl4pPr>
            <a:lvl5pPr lvl="4">
              <a:spcBef>
                <a:spcPts val="0"/>
              </a:spcBef>
              <a:spcAft>
                <a:spcPts val="0"/>
              </a:spcAft>
              <a:buClr>
                <a:schemeClr val="lt1"/>
              </a:buClr>
              <a:buSzPts val="1500"/>
              <a:buFont typeface="Poppins"/>
              <a:buNone/>
              <a:defRPr sz="1500" b="1">
                <a:latin typeface="Poppins"/>
                <a:ea typeface="Poppins"/>
                <a:cs typeface="Poppins"/>
                <a:sym typeface="Poppins"/>
              </a:defRPr>
            </a:lvl5pPr>
            <a:lvl6pPr lvl="5">
              <a:spcBef>
                <a:spcPts val="0"/>
              </a:spcBef>
              <a:spcAft>
                <a:spcPts val="0"/>
              </a:spcAft>
              <a:buClr>
                <a:schemeClr val="lt1"/>
              </a:buClr>
              <a:buSzPts val="1500"/>
              <a:buFont typeface="Poppins"/>
              <a:buNone/>
              <a:defRPr sz="1500" b="1">
                <a:latin typeface="Poppins"/>
                <a:ea typeface="Poppins"/>
                <a:cs typeface="Poppins"/>
                <a:sym typeface="Poppins"/>
              </a:defRPr>
            </a:lvl6pPr>
            <a:lvl7pPr lvl="6">
              <a:spcBef>
                <a:spcPts val="0"/>
              </a:spcBef>
              <a:spcAft>
                <a:spcPts val="0"/>
              </a:spcAft>
              <a:buClr>
                <a:schemeClr val="lt1"/>
              </a:buClr>
              <a:buSzPts val="1500"/>
              <a:buFont typeface="Poppins"/>
              <a:buNone/>
              <a:defRPr sz="1500" b="1">
                <a:latin typeface="Poppins"/>
                <a:ea typeface="Poppins"/>
                <a:cs typeface="Poppins"/>
                <a:sym typeface="Poppins"/>
              </a:defRPr>
            </a:lvl7pPr>
            <a:lvl8pPr lvl="7">
              <a:spcBef>
                <a:spcPts val="0"/>
              </a:spcBef>
              <a:spcAft>
                <a:spcPts val="0"/>
              </a:spcAft>
              <a:buClr>
                <a:schemeClr val="lt1"/>
              </a:buClr>
              <a:buSzPts val="1500"/>
              <a:buFont typeface="Poppins"/>
              <a:buNone/>
              <a:defRPr sz="1500" b="1">
                <a:latin typeface="Poppins"/>
                <a:ea typeface="Poppins"/>
                <a:cs typeface="Poppins"/>
                <a:sym typeface="Poppins"/>
              </a:defRPr>
            </a:lvl8pPr>
            <a:lvl9pPr lvl="8">
              <a:spcBef>
                <a:spcPts val="0"/>
              </a:spcBef>
              <a:spcAft>
                <a:spcPts val="0"/>
              </a:spcAft>
              <a:buClr>
                <a:schemeClr val="lt1"/>
              </a:buClr>
              <a:buSzPts val="1500"/>
              <a:buFont typeface="Poppins"/>
              <a:buNone/>
              <a:defRPr sz="1500" b="1">
                <a:latin typeface="Poppins"/>
                <a:ea typeface="Poppins"/>
                <a:cs typeface="Poppins"/>
                <a:sym typeface="Poppins"/>
              </a:defRPr>
            </a:lvl9pPr>
          </a:lstStyle>
          <a:p>
            <a:endParaRPr/>
          </a:p>
        </p:txBody>
      </p:sp>
      <p:sp>
        <p:nvSpPr>
          <p:cNvPr id="239" name="Google Shape;239;p22"/>
          <p:cNvSpPr txBox="1">
            <a:spLocks noGrp="1"/>
          </p:cNvSpPr>
          <p:nvPr>
            <p:ph type="subTitle" idx="8"/>
          </p:nvPr>
        </p:nvSpPr>
        <p:spPr>
          <a:xfrm>
            <a:off x="5537976" y="3953971"/>
            <a:ext cx="3453600" cy="311100"/>
          </a:xfrm>
          <a:prstGeom prst="rect">
            <a:avLst/>
          </a:prstGeom>
        </p:spPr>
        <p:txBody>
          <a:bodyPr spcFirstLastPara="1" wrap="square" lIns="0" tIns="91425" rIns="91425" bIns="0" anchor="t" anchorCtr="0">
            <a:normAutofit/>
          </a:bodyPr>
          <a:lstStyle>
            <a:lvl1pPr lvl="0">
              <a:spcBef>
                <a:spcPts val="0"/>
              </a:spcBef>
              <a:spcAft>
                <a:spcPts val="0"/>
              </a:spcAft>
              <a:buClr>
                <a:schemeClr val="lt1"/>
              </a:buClr>
              <a:buSzPts val="1400"/>
              <a:buNone/>
              <a:defRPr sz="1400"/>
            </a:lvl1pPr>
            <a:lvl2pPr lvl="1">
              <a:spcBef>
                <a:spcPts val="0"/>
              </a:spcBef>
              <a:spcAft>
                <a:spcPts val="0"/>
              </a:spcAft>
              <a:buClr>
                <a:schemeClr val="lt1"/>
              </a:buClr>
              <a:buSzPts val="1400"/>
              <a:buNone/>
              <a:defRPr sz="1400"/>
            </a:lvl2pPr>
            <a:lvl3pPr lvl="2">
              <a:spcBef>
                <a:spcPts val="0"/>
              </a:spcBef>
              <a:spcAft>
                <a:spcPts val="0"/>
              </a:spcAft>
              <a:buClr>
                <a:schemeClr val="lt1"/>
              </a:buClr>
              <a:buSzPts val="1400"/>
              <a:buNone/>
              <a:defRPr sz="1400"/>
            </a:lvl3pPr>
            <a:lvl4pPr lvl="3">
              <a:spcBef>
                <a:spcPts val="0"/>
              </a:spcBef>
              <a:spcAft>
                <a:spcPts val="0"/>
              </a:spcAft>
              <a:buClr>
                <a:schemeClr val="lt1"/>
              </a:buClr>
              <a:buSzPts val="1400"/>
              <a:buNone/>
              <a:defRPr sz="1400"/>
            </a:lvl4pPr>
            <a:lvl5pPr lvl="4">
              <a:spcBef>
                <a:spcPts val="0"/>
              </a:spcBef>
              <a:spcAft>
                <a:spcPts val="0"/>
              </a:spcAft>
              <a:buClr>
                <a:schemeClr val="lt1"/>
              </a:buClr>
              <a:buSzPts val="1400"/>
              <a:buNone/>
              <a:defRPr sz="1400"/>
            </a:lvl5pPr>
            <a:lvl6pPr lvl="5">
              <a:spcBef>
                <a:spcPts val="0"/>
              </a:spcBef>
              <a:spcAft>
                <a:spcPts val="0"/>
              </a:spcAft>
              <a:buClr>
                <a:schemeClr val="lt1"/>
              </a:buClr>
              <a:buSzPts val="1400"/>
              <a:buNone/>
              <a:defRPr sz="1400"/>
            </a:lvl6pPr>
            <a:lvl7pPr lvl="6">
              <a:spcBef>
                <a:spcPts val="0"/>
              </a:spcBef>
              <a:spcAft>
                <a:spcPts val="0"/>
              </a:spcAft>
              <a:buClr>
                <a:schemeClr val="lt1"/>
              </a:buClr>
              <a:buSzPts val="1400"/>
              <a:buNone/>
              <a:defRPr sz="1400"/>
            </a:lvl7pPr>
            <a:lvl8pPr lvl="7">
              <a:spcBef>
                <a:spcPts val="0"/>
              </a:spcBef>
              <a:spcAft>
                <a:spcPts val="0"/>
              </a:spcAft>
              <a:buClr>
                <a:schemeClr val="lt1"/>
              </a:buClr>
              <a:buSzPts val="1400"/>
              <a:buNone/>
              <a:defRPr sz="1400"/>
            </a:lvl8pPr>
            <a:lvl9pPr lvl="8">
              <a:spcBef>
                <a:spcPts val="0"/>
              </a:spcBef>
              <a:spcAft>
                <a:spcPts val="0"/>
              </a:spcAft>
              <a:buClr>
                <a:schemeClr val="lt1"/>
              </a:buClr>
              <a:buSzPts val="1400"/>
              <a:buNone/>
              <a:defRPr sz="1400"/>
            </a:lvl9pPr>
          </a:lstStyle>
          <a:p>
            <a:endParaRPr/>
          </a:p>
        </p:txBody>
      </p:sp>
      <p:sp>
        <p:nvSpPr>
          <p:cNvPr id="240" name="Google Shape;240;p22"/>
          <p:cNvSpPr/>
          <p:nvPr/>
        </p:nvSpPr>
        <p:spPr>
          <a:xfrm rot="-5400000">
            <a:off x="-1276000" y="1266039"/>
            <a:ext cx="2537400" cy="2537400"/>
          </a:xfrm>
          <a:prstGeom prst="pie">
            <a:avLst>
              <a:gd name="adj1" fmla="val 0"/>
              <a:gd name="adj2" fmla="val 540870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solidFill>
                <a:schemeClr val="dk1"/>
              </a:solidFill>
              <a:latin typeface="Urbanist"/>
              <a:ea typeface="Urbanist"/>
              <a:cs typeface="Urbanist"/>
              <a:sym typeface="Urbanist"/>
            </a:endParaRPr>
          </a:p>
        </p:txBody>
      </p:sp>
      <p:sp>
        <p:nvSpPr>
          <p:cNvPr id="241" name="Google Shape;241;p22"/>
          <p:cNvSpPr/>
          <p:nvPr/>
        </p:nvSpPr>
        <p:spPr>
          <a:xfrm rot="-5400000">
            <a:off x="-5951" y="2536242"/>
            <a:ext cx="1267200" cy="12672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solidFill>
                <a:schemeClr val="dk1"/>
              </a:solidFill>
              <a:latin typeface="Urbanist"/>
              <a:ea typeface="Urbanist"/>
              <a:cs typeface="Urbanist"/>
              <a:sym typeface="Urbanist"/>
            </a:endParaRPr>
          </a:p>
        </p:txBody>
      </p:sp>
      <p:sp>
        <p:nvSpPr>
          <p:cNvPr id="242" name="Google Shape;242;p22"/>
          <p:cNvSpPr/>
          <p:nvPr/>
        </p:nvSpPr>
        <p:spPr>
          <a:xfrm>
            <a:off x="3244" y="3803442"/>
            <a:ext cx="1340100" cy="1340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243" name="Google Shape;243;p22"/>
          <p:cNvSpPr txBox="1">
            <a:spLocks noGrp="1"/>
          </p:cNvSpPr>
          <p:nvPr>
            <p:ph type="title"/>
          </p:nvPr>
        </p:nvSpPr>
        <p:spPr>
          <a:xfrm>
            <a:off x="1582800" y="1485525"/>
            <a:ext cx="29892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Clr>
                <a:schemeClr val="lt1"/>
              </a:buClr>
              <a:buSzPts val="2800"/>
              <a:buNone/>
              <a:defRPr sz="2800"/>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244" name="Google Shape;244;p22"/>
          <p:cNvSpPr txBox="1">
            <a:spLocks noGrp="1"/>
          </p:cNvSpPr>
          <p:nvPr>
            <p:ph type="subTitle" idx="9"/>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245" name="Google Shape;245;p22"/>
          <p:cNvSpPr txBox="1">
            <a:spLocks noGrp="1"/>
          </p:cNvSpPr>
          <p:nvPr>
            <p:ph type="subTitle" idx="13"/>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246" name="Google Shape;246;p22"/>
          <p:cNvSpPr txBox="1">
            <a:spLocks noGrp="1"/>
          </p:cNvSpPr>
          <p:nvPr>
            <p:ph type="subTitle" idx="14"/>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247" name="Google Shape;247;p22"/>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eet the team">
  <p:cSld name="CUSTOM_4">
    <p:spTree>
      <p:nvGrpSpPr>
        <p:cNvPr id="1" name="Shape 248"/>
        <p:cNvGrpSpPr/>
        <p:nvPr/>
      </p:nvGrpSpPr>
      <p:grpSpPr>
        <a:xfrm>
          <a:off x="0" y="0"/>
          <a:ext cx="0" cy="0"/>
          <a:chOff x="0" y="0"/>
          <a:chExt cx="0" cy="0"/>
        </a:xfrm>
      </p:grpSpPr>
      <p:sp>
        <p:nvSpPr>
          <p:cNvPr id="249" name="Google Shape;249;p23"/>
          <p:cNvSpPr>
            <a:spLocks noGrp="1"/>
          </p:cNvSpPr>
          <p:nvPr>
            <p:ph type="pic" idx="2"/>
          </p:nvPr>
        </p:nvSpPr>
        <p:spPr>
          <a:xfrm>
            <a:off x="4162550" y="816050"/>
            <a:ext cx="1444500" cy="1444500"/>
          </a:xfrm>
          <a:prstGeom prst="round2DiagRect">
            <a:avLst>
              <a:gd name="adj1" fmla="val 0"/>
              <a:gd name="adj2" fmla="val 0"/>
            </a:avLst>
          </a:prstGeom>
          <a:noFill/>
          <a:ln>
            <a:noFill/>
          </a:ln>
        </p:spPr>
      </p:sp>
      <p:sp>
        <p:nvSpPr>
          <p:cNvPr id="250" name="Google Shape;250;p23"/>
          <p:cNvSpPr>
            <a:spLocks noGrp="1"/>
          </p:cNvSpPr>
          <p:nvPr>
            <p:ph type="pic" idx="3"/>
          </p:nvPr>
        </p:nvSpPr>
        <p:spPr>
          <a:xfrm>
            <a:off x="5788675" y="816050"/>
            <a:ext cx="1444500" cy="1444500"/>
          </a:xfrm>
          <a:prstGeom prst="ellipse">
            <a:avLst/>
          </a:prstGeom>
          <a:noFill/>
          <a:ln>
            <a:noFill/>
          </a:ln>
        </p:spPr>
      </p:sp>
      <p:sp>
        <p:nvSpPr>
          <p:cNvPr id="251" name="Google Shape;251;p23"/>
          <p:cNvSpPr>
            <a:spLocks noGrp="1"/>
          </p:cNvSpPr>
          <p:nvPr>
            <p:ph type="pic" idx="4"/>
          </p:nvPr>
        </p:nvSpPr>
        <p:spPr>
          <a:xfrm>
            <a:off x="7414800" y="816050"/>
            <a:ext cx="1444500" cy="1444500"/>
          </a:xfrm>
          <a:prstGeom prst="round1Rect">
            <a:avLst>
              <a:gd name="adj" fmla="val 30895"/>
            </a:avLst>
          </a:prstGeom>
          <a:noFill/>
          <a:ln>
            <a:noFill/>
          </a:ln>
        </p:spPr>
      </p:sp>
      <p:sp>
        <p:nvSpPr>
          <p:cNvPr id="252" name="Google Shape;252;p23"/>
          <p:cNvSpPr>
            <a:spLocks noGrp="1"/>
          </p:cNvSpPr>
          <p:nvPr>
            <p:ph type="pic" idx="5"/>
          </p:nvPr>
        </p:nvSpPr>
        <p:spPr>
          <a:xfrm>
            <a:off x="2536475" y="2897400"/>
            <a:ext cx="1444500" cy="1444500"/>
          </a:xfrm>
          <a:prstGeom prst="round2DiagRect">
            <a:avLst>
              <a:gd name="adj1" fmla="val 0"/>
              <a:gd name="adj2" fmla="val 0"/>
            </a:avLst>
          </a:prstGeom>
          <a:noFill/>
          <a:ln>
            <a:noFill/>
          </a:ln>
        </p:spPr>
      </p:sp>
      <p:sp>
        <p:nvSpPr>
          <p:cNvPr id="253" name="Google Shape;253;p23"/>
          <p:cNvSpPr>
            <a:spLocks noGrp="1"/>
          </p:cNvSpPr>
          <p:nvPr>
            <p:ph type="pic" idx="6"/>
          </p:nvPr>
        </p:nvSpPr>
        <p:spPr>
          <a:xfrm>
            <a:off x="4162600" y="2897400"/>
            <a:ext cx="1444500" cy="1444500"/>
          </a:xfrm>
          <a:prstGeom prst="ellipse">
            <a:avLst/>
          </a:prstGeom>
          <a:noFill/>
          <a:ln>
            <a:noFill/>
          </a:ln>
        </p:spPr>
      </p:sp>
      <p:sp>
        <p:nvSpPr>
          <p:cNvPr id="254" name="Google Shape;254;p23"/>
          <p:cNvSpPr>
            <a:spLocks noGrp="1"/>
          </p:cNvSpPr>
          <p:nvPr>
            <p:ph type="pic" idx="7"/>
          </p:nvPr>
        </p:nvSpPr>
        <p:spPr>
          <a:xfrm>
            <a:off x="5788725" y="2897400"/>
            <a:ext cx="1444500" cy="1444500"/>
          </a:xfrm>
          <a:prstGeom prst="round1Rect">
            <a:avLst>
              <a:gd name="adj" fmla="val 30895"/>
            </a:avLst>
          </a:prstGeom>
          <a:noFill/>
          <a:ln>
            <a:noFill/>
          </a:ln>
        </p:spPr>
      </p:sp>
      <p:sp>
        <p:nvSpPr>
          <p:cNvPr id="255" name="Google Shape;255;p23"/>
          <p:cNvSpPr txBox="1">
            <a:spLocks noGrp="1"/>
          </p:cNvSpPr>
          <p:nvPr>
            <p:ph type="subTitle" idx="1"/>
          </p:nvPr>
        </p:nvSpPr>
        <p:spPr>
          <a:xfrm>
            <a:off x="4162750" y="2178820"/>
            <a:ext cx="1444500" cy="300300"/>
          </a:xfrm>
          <a:prstGeom prst="rect">
            <a:avLst/>
          </a:prstGeom>
        </p:spPr>
        <p:txBody>
          <a:bodyPr spcFirstLastPara="1" wrap="square" lIns="91425" tIns="91425" rIns="91425" bIns="0" anchor="b" anchorCtr="0">
            <a:normAutofit/>
          </a:bodyPr>
          <a:lstStyle>
            <a:lvl1pPr lvl="0"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256" name="Google Shape;256;p23"/>
          <p:cNvSpPr txBox="1">
            <a:spLocks noGrp="1"/>
          </p:cNvSpPr>
          <p:nvPr>
            <p:ph type="subTitle" idx="8"/>
          </p:nvPr>
        </p:nvSpPr>
        <p:spPr>
          <a:xfrm>
            <a:off x="4162750" y="2509808"/>
            <a:ext cx="1444500" cy="254700"/>
          </a:xfrm>
          <a:prstGeom prst="rect">
            <a:avLst/>
          </a:prstGeom>
        </p:spPr>
        <p:txBody>
          <a:bodyPr spcFirstLastPara="1" wrap="square" lIns="91425" tIns="0" rIns="91425" bIns="91425" anchor="t" anchorCtr="0">
            <a:spAutoFit/>
          </a:bodyPr>
          <a:lstStyle>
            <a:lvl1pPr lvl="0" algn="ctr">
              <a:spcBef>
                <a:spcPts val="0"/>
              </a:spcBef>
              <a:spcAft>
                <a:spcPts val="0"/>
              </a:spcAft>
              <a:buSzPts val="900"/>
              <a:buFont typeface="Urbanist Medium"/>
              <a:buNone/>
              <a:defRPr sz="900"/>
            </a:lvl1pPr>
            <a:lvl2pPr lvl="1" algn="ctr">
              <a:spcBef>
                <a:spcPts val="0"/>
              </a:spcBef>
              <a:spcAft>
                <a:spcPts val="0"/>
              </a:spcAft>
              <a:buSzPts val="900"/>
              <a:buFont typeface="Urbanist Medium"/>
              <a:buNone/>
              <a:defRPr sz="900">
                <a:latin typeface="Urbanist Medium"/>
                <a:ea typeface="Urbanist Medium"/>
                <a:cs typeface="Urbanist Medium"/>
                <a:sym typeface="Urbanist Medium"/>
              </a:defRPr>
            </a:lvl2pPr>
            <a:lvl3pPr lvl="2" algn="ctr">
              <a:spcBef>
                <a:spcPts val="0"/>
              </a:spcBef>
              <a:spcAft>
                <a:spcPts val="0"/>
              </a:spcAft>
              <a:buSzPts val="900"/>
              <a:buFont typeface="Urbanist Medium"/>
              <a:buNone/>
              <a:defRPr sz="900">
                <a:latin typeface="Urbanist Medium"/>
                <a:ea typeface="Urbanist Medium"/>
                <a:cs typeface="Urbanist Medium"/>
                <a:sym typeface="Urbanist Medium"/>
              </a:defRPr>
            </a:lvl3pPr>
            <a:lvl4pPr lvl="3" algn="ctr">
              <a:spcBef>
                <a:spcPts val="0"/>
              </a:spcBef>
              <a:spcAft>
                <a:spcPts val="0"/>
              </a:spcAft>
              <a:buSzPts val="900"/>
              <a:buFont typeface="Urbanist Medium"/>
              <a:buNone/>
              <a:defRPr sz="900">
                <a:latin typeface="Urbanist Medium"/>
                <a:ea typeface="Urbanist Medium"/>
                <a:cs typeface="Urbanist Medium"/>
                <a:sym typeface="Urbanist Medium"/>
              </a:defRPr>
            </a:lvl4pPr>
            <a:lvl5pPr lvl="4" algn="ctr">
              <a:spcBef>
                <a:spcPts val="0"/>
              </a:spcBef>
              <a:spcAft>
                <a:spcPts val="0"/>
              </a:spcAft>
              <a:buSzPts val="900"/>
              <a:buFont typeface="Urbanist Medium"/>
              <a:buNone/>
              <a:defRPr sz="900">
                <a:latin typeface="Urbanist Medium"/>
                <a:ea typeface="Urbanist Medium"/>
                <a:cs typeface="Urbanist Medium"/>
                <a:sym typeface="Urbanist Medium"/>
              </a:defRPr>
            </a:lvl5pPr>
            <a:lvl6pPr lvl="5" algn="ctr">
              <a:spcBef>
                <a:spcPts val="0"/>
              </a:spcBef>
              <a:spcAft>
                <a:spcPts val="0"/>
              </a:spcAft>
              <a:buSzPts val="900"/>
              <a:buFont typeface="Urbanist Medium"/>
              <a:buNone/>
              <a:defRPr sz="900">
                <a:latin typeface="Urbanist Medium"/>
                <a:ea typeface="Urbanist Medium"/>
                <a:cs typeface="Urbanist Medium"/>
                <a:sym typeface="Urbanist Medium"/>
              </a:defRPr>
            </a:lvl6pPr>
            <a:lvl7pPr lvl="6" algn="ctr">
              <a:spcBef>
                <a:spcPts val="0"/>
              </a:spcBef>
              <a:spcAft>
                <a:spcPts val="0"/>
              </a:spcAft>
              <a:buSzPts val="900"/>
              <a:buFont typeface="Urbanist Medium"/>
              <a:buNone/>
              <a:defRPr sz="900">
                <a:latin typeface="Urbanist Medium"/>
                <a:ea typeface="Urbanist Medium"/>
                <a:cs typeface="Urbanist Medium"/>
                <a:sym typeface="Urbanist Medium"/>
              </a:defRPr>
            </a:lvl7pPr>
            <a:lvl8pPr lvl="7" algn="ctr">
              <a:spcBef>
                <a:spcPts val="0"/>
              </a:spcBef>
              <a:spcAft>
                <a:spcPts val="0"/>
              </a:spcAft>
              <a:buSzPts val="900"/>
              <a:buFont typeface="Urbanist Medium"/>
              <a:buNone/>
              <a:defRPr sz="900">
                <a:latin typeface="Urbanist Medium"/>
                <a:ea typeface="Urbanist Medium"/>
                <a:cs typeface="Urbanist Medium"/>
                <a:sym typeface="Urbanist Medium"/>
              </a:defRPr>
            </a:lvl8pPr>
            <a:lvl9pPr lvl="8" algn="ctr">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257" name="Google Shape;257;p23"/>
          <p:cNvSpPr txBox="1">
            <a:spLocks noGrp="1"/>
          </p:cNvSpPr>
          <p:nvPr>
            <p:ph type="subTitle" idx="9"/>
          </p:nvPr>
        </p:nvSpPr>
        <p:spPr>
          <a:xfrm>
            <a:off x="2536625" y="4249429"/>
            <a:ext cx="1444500" cy="300300"/>
          </a:xfrm>
          <a:prstGeom prst="rect">
            <a:avLst/>
          </a:prstGeom>
        </p:spPr>
        <p:txBody>
          <a:bodyPr spcFirstLastPara="1" wrap="square" lIns="91425" tIns="91425" rIns="91425" bIns="0" anchor="b" anchorCtr="0">
            <a:normAutofit/>
          </a:bodyPr>
          <a:lstStyle>
            <a:lvl1pPr lvl="0"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258" name="Google Shape;258;p23"/>
          <p:cNvSpPr txBox="1">
            <a:spLocks noGrp="1"/>
          </p:cNvSpPr>
          <p:nvPr>
            <p:ph type="subTitle" idx="13"/>
          </p:nvPr>
        </p:nvSpPr>
        <p:spPr>
          <a:xfrm>
            <a:off x="2536625" y="4581011"/>
            <a:ext cx="1444500" cy="254700"/>
          </a:xfrm>
          <a:prstGeom prst="rect">
            <a:avLst/>
          </a:prstGeom>
        </p:spPr>
        <p:txBody>
          <a:bodyPr spcFirstLastPara="1" wrap="square" lIns="91425" tIns="0" rIns="91425" bIns="91425" anchor="t" anchorCtr="0">
            <a:spAutoFit/>
          </a:bodyPr>
          <a:lstStyle>
            <a:lvl1pPr lvl="0" algn="ctr">
              <a:spcBef>
                <a:spcPts val="0"/>
              </a:spcBef>
              <a:spcAft>
                <a:spcPts val="0"/>
              </a:spcAft>
              <a:buSzPts val="900"/>
              <a:buFont typeface="Urbanist Medium"/>
              <a:buNone/>
              <a:defRPr sz="900"/>
            </a:lvl1pPr>
            <a:lvl2pPr lvl="1" algn="ctr">
              <a:spcBef>
                <a:spcPts val="0"/>
              </a:spcBef>
              <a:spcAft>
                <a:spcPts val="0"/>
              </a:spcAft>
              <a:buSzPts val="900"/>
              <a:buFont typeface="Urbanist Medium"/>
              <a:buNone/>
              <a:defRPr sz="900">
                <a:latin typeface="Urbanist Medium"/>
                <a:ea typeface="Urbanist Medium"/>
                <a:cs typeface="Urbanist Medium"/>
                <a:sym typeface="Urbanist Medium"/>
              </a:defRPr>
            </a:lvl2pPr>
            <a:lvl3pPr lvl="2" algn="ctr">
              <a:spcBef>
                <a:spcPts val="0"/>
              </a:spcBef>
              <a:spcAft>
                <a:spcPts val="0"/>
              </a:spcAft>
              <a:buSzPts val="900"/>
              <a:buFont typeface="Urbanist Medium"/>
              <a:buNone/>
              <a:defRPr sz="900">
                <a:latin typeface="Urbanist Medium"/>
                <a:ea typeface="Urbanist Medium"/>
                <a:cs typeface="Urbanist Medium"/>
                <a:sym typeface="Urbanist Medium"/>
              </a:defRPr>
            </a:lvl3pPr>
            <a:lvl4pPr lvl="3" algn="ctr">
              <a:spcBef>
                <a:spcPts val="0"/>
              </a:spcBef>
              <a:spcAft>
                <a:spcPts val="0"/>
              </a:spcAft>
              <a:buSzPts val="900"/>
              <a:buFont typeface="Urbanist Medium"/>
              <a:buNone/>
              <a:defRPr sz="900">
                <a:latin typeface="Urbanist Medium"/>
                <a:ea typeface="Urbanist Medium"/>
                <a:cs typeface="Urbanist Medium"/>
                <a:sym typeface="Urbanist Medium"/>
              </a:defRPr>
            </a:lvl4pPr>
            <a:lvl5pPr lvl="4" algn="ctr">
              <a:spcBef>
                <a:spcPts val="0"/>
              </a:spcBef>
              <a:spcAft>
                <a:spcPts val="0"/>
              </a:spcAft>
              <a:buSzPts val="900"/>
              <a:buFont typeface="Urbanist Medium"/>
              <a:buNone/>
              <a:defRPr sz="900">
                <a:latin typeface="Urbanist Medium"/>
                <a:ea typeface="Urbanist Medium"/>
                <a:cs typeface="Urbanist Medium"/>
                <a:sym typeface="Urbanist Medium"/>
              </a:defRPr>
            </a:lvl5pPr>
            <a:lvl6pPr lvl="5" algn="ctr">
              <a:spcBef>
                <a:spcPts val="0"/>
              </a:spcBef>
              <a:spcAft>
                <a:spcPts val="0"/>
              </a:spcAft>
              <a:buSzPts val="900"/>
              <a:buFont typeface="Urbanist Medium"/>
              <a:buNone/>
              <a:defRPr sz="900">
                <a:latin typeface="Urbanist Medium"/>
                <a:ea typeface="Urbanist Medium"/>
                <a:cs typeface="Urbanist Medium"/>
                <a:sym typeface="Urbanist Medium"/>
              </a:defRPr>
            </a:lvl6pPr>
            <a:lvl7pPr lvl="6" algn="ctr">
              <a:spcBef>
                <a:spcPts val="0"/>
              </a:spcBef>
              <a:spcAft>
                <a:spcPts val="0"/>
              </a:spcAft>
              <a:buSzPts val="900"/>
              <a:buFont typeface="Urbanist Medium"/>
              <a:buNone/>
              <a:defRPr sz="900">
                <a:latin typeface="Urbanist Medium"/>
                <a:ea typeface="Urbanist Medium"/>
                <a:cs typeface="Urbanist Medium"/>
                <a:sym typeface="Urbanist Medium"/>
              </a:defRPr>
            </a:lvl7pPr>
            <a:lvl8pPr lvl="7" algn="ctr">
              <a:spcBef>
                <a:spcPts val="0"/>
              </a:spcBef>
              <a:spcAft>
                <a:spcPts val="0"/>
              </a:spcAft>
              <a:buSzPts val="900"/>
              <a:buFont typeface="Urbanist Medium"/>
              <a:buNone/>
              <a:defRPr sz="900">
                <a:latin typeface="Urbanist Medium"/>
                <a:ea typeface="Urbanist Medium"/>
                <a:cs typeface="Urbanist Medium"/>
                <a:sym typeface="Urbanist Medium"/>
              </a:defRPr>
            </a:lvl8pPr>
            <a:lvl9pPr lvl="8" algn="ctr">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259" name="Google Shape;259;p23"/>
          <p:cNvSpPr txBox="1">
            <a:spLocks noGrp="1"/>
          </p:cNvSpPr>
          <p:nvPr>
            <p:ph type="subTitle" idx="14"/>
          </p:nvPr>
        </p:nvSpPr>
        <p:spPr>
          <a:xfrm>
            <a:off x="5788775" y="2178820"/>
            <a:ext cx="1444500" cy="300300"/>
          </a:xfrm>
          <a:prstGeom prst="rect">
            <a:avLst/>
          </a:prstGeom>
        </p:spPr>
        <p:txBody>
          <a:bodyPr spcFirstLastPara="1" wrap="square" lIns="91425" tIns="91425" rIns="91425" bIns="0" anchor="b" anchorCtr="0">
            <a:normAutofit/>
          </a:bodyPr>
          <a:lstStyle>
            <a:lvl1pPr lvl="0"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260" name="Google Shape;260;p23"/>
          <p:cNvSpPr txBox="1">
            <a:spLocks noGrp="1"/>
          </p:cNvSpPr>
          <p:nvPr>
            <p:ph type="subTitle" idx="15"/>
          </p:nvPr>
        </p:nvSpPr>
        <p:spPr>
          <a:xfrm>
            <a:off x="5788775" y="2509808"/>
            <a:ext cx="1444500" cy="254700"/>
          </a:xfrm>
          <a:prstGeom prst="rect">
            <a:avLst/>
          </a:prstGeom>
        </p:spPr>
        <p:txBody>
          <a:bodyPr spcFirstLastPara="1" wrap="square" lIns="91425" tIns="0" rIns="91425" bIns="91425" anchor="t" anchorCtr="0">
            <a:spAutoFit/>
          </a:bodyPr>
          <a:lstStyle>
            <a:lvl1pPr lvl="0" algn="ctr">
              <a:spcBef>
                <a:spcPts val="0"/>
              </a:spcBef>
              <a:spcAft>
                <a:spcPts val="0"/>
              </a:spcAft>
              <a:buSzPts val="900"/>
              <a:buFont typeface="Urbanist Medium"/>
              <a:buNone/>
              <a:defRPr sz="900"/>
            </a:lvl1pPr>
            <a:lvl2pPr lvl="1" algn="ctr">
              <a:spcBef>
                <a:spcPts val="0"/>
              </a:spcBef>
              <a:spcAft>
                <a:spcPts val="0"/>
              </a:spcAft>
              <a:buSzPts val="900"/>
              <a:buFont typeface="Urbanist Medium"/>
              <a:buNone/>
              <a:defRPr sz="900">
                <a:latin typeface="Urbanist Medium"/>
                <a:ea typeface="Urbanist Medium"/>
                <a:cs typeface="Urbanist Medium"/>
                <a:sym typeface="Urbanist Medium"/>
              </a:defRPr>
            </a:lvl2pPr>
            <a:lvl3pPr lvl="2" algn="ctr">
              <a:spcBef>
                <a:spcPts val="0"/>
              </a:spcBef>
              <a:spcAft>
                <a:spcPts val="0"/>
              </a:spcAft>
              <a:buSzPts val="900"/>
              <a:buFont typeface="Urbanist Medium"/>
              <a:buNone/>
              <a:defRPr sz="900">
                <a:latin typeface="Urbanist Medium"/>
                <a:ea typeface="Urbanist Medium"/>
                <a:cs typeface="Urbanist Medium"/>
                <a:sym typeface="Urbanist Medium"/>
              </a:defRPr>
            </a:lvl3pPr>
            <a:lvl4pPr lvl="3" algn="ctr">
              <a:spcBef>
                <a:spcPts val="0"/>
              </a:spcBef>
              <a:spcAft>
                <a:spcPts val="0"/>
              </a:spcAft>
              <a:buSzPts val="900"/>
              <a:buFont typeface="Urbanist Medium"/>
              <a:buNone/>
              <a:defRPr sz="900">
                <a:latin typeface="Urbanist Medium"/>
                <a:ea typeface="Urbanist Medium"/>
                <a:cs typeface="Urbanist Medium"/>
                <a:sym typeface="Urbanist Medium"/>
              </a:defRPr>
            </a:lvl4pPr>
            <a:lvl5pPr lvl="4" algn="ctr">
              <a:spcBef>
                <a:spcPts val="0"/>
              </a:spcBef>
              <a:spcAft>
                <a:spcPts val="0"/>
              </a:spcAft>
              <a:buSzPts val="900"/>
              <a:buFont typeface="Urbanist Medium"/>
              <a:buNone/>
              <a:defRPr sz="900">
                <a:latin typeface="Urbanist Medium"/>
                <a:ea typeface="Urbanist Medium"/>
                <a:cs typeface="Urbanist Medium"/>
                <a:sym typeface="Urbanist Medium"/>
              </a:defRPr>
            </a:lvl5pPr>
            <a:lvl6pPr lvl="5" algn="ctr">
              <a:spcBef>
                <a:spcPts val="0"/>
              </a:spcBef>
              <a:spcAft>
                <a:spcPts val="0"/>
              </a:spcAft>
              <a:buSzPts val="900"/>
              <a:buFont typeface="Urbanist Medium"/>
              <a:buNone/>
              <a:defRPr sz="900">
                <a:latin typeface="Urbanist Medium"/>
                <a:ea typeface="Urbanist Medium"/>
                <a:cs typeface="Urbanist Medium"/>
                <a:sym typeface="Urbanist Medium"/>
              </a:defRPr>
            </a:lvl6pPr>
            <a:lvl7pPr lvl="6" algn="ctr">
              <a:spcBef>
                <a:spcPts val="0"/>
              </a:spcBef>
              <a:spcAft>
                <a:spcPts val="0"/>
              </a:spcAft>
              <a:buSzPts val="900"/>
              <a:buFont typeface="Urbanist Medium"/>
              <a:buNone/>
              <a:defRPr sz="900">
                <a:latin typeface="Urbanist Medium"/>
                <a:ea typeface="Urbanist Medium"/>
                <a:cs typeface="Urbanist Medium"/>
                <a:sym typeface="Urbanist Medium"/>
              </a:defRPr>
            </a:lvl7pPr>
            <a:lvl8pPr lvl="7" algn="ctr">
              <a:spcBef>
                <a:spcPts val="0"/>
              </a:spcBef>
              <a:spcAft>
                <a:spcPts val="0"/>
              </a:spcAft>
              <a:buSzPts val="900"/>
              <a:buFont typeface="Urbanist Medium"/>
              <a:buNone/>
              <a:defRPr sz="900">
                <a:latin typeface="Urbanist Medium"/>
                <a:ea typeface="Urbanist Medium"/>
                <a:cs typeface="Urbanist Medium"/>
                <a:sym typeface="Urbanist Medium"/>
              </a:defRPr>
            </a:lvl8pPr>
            <a:lvl9pPr lvl="8" algn="ctr">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261" name="Google Shape;261;p23"/>
          <p:cNvSpPr txBox="1">
            <a:spLocks noGrp="1"/>
          </p:cNvSpPr>
          <p:nvPr>
            <p:ph type="subTitle" idx="16"/>
          </p:nvPr>
        </p:nvSpPr>
        <p:spPr>
          <a:xfrm>
            <a:off x="7414800" y="2178820"/>
            <a:ext cx="1444500" cy="300300"/>
          </a:xfrm>
          <a:prstGeom prst="rect">
            <a:avLst/>
          </a:prstGeom>
        </p:spPr>
        <p:txBody>
          <a:bodyPr spcFirstLastPara="1" wrap="square" lIns="91425" tIns="91425" rIns="91425" bIns="0" anchor="b" anchorCtr="0">
            <a:normAutofit/>
          </a:bodyPr>
          <a:lstStyle>
            <a:lvl1pPr lvl="0"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262" name="Google Shape;262;p23"/>
          <p:cNvSpPr txBox="1">
            <a:spLocks noGrp="1"/>
          </p:cNvSpPr>
          <p:nvPr>
            <p:ph type="subTitle" idx="17"/>
          </p:nvPr>
        </p:nvSpPr>
        <p:spPr>
          <a:xfrm>
            <a:off x="7414800" y="2509808"/>
            <a:ext cx="1444500" cy="254700"/>
          </a:xfrm>
          <a:prstGeom prst="rect">
            <a:avLst/>
          </a:prstGeom>
        </p:spPr>
        <p:txBody>
          <a:bodyPr spcFirstLastPara="1" wrap="square" lIns="91425" tIns="0" rIns="91425" bIns="91425" anchor="t" anchorCtr="0">
            <a:spAutoFit/>
          </a:bodyPr>
          <a:lstStyle>
            <a:lvl1pPr lvl="0" algn="ctr">
              <a:spcBef>
                <a:spcPts val="0"/>
              </a:spcBef>
              <a:spcAft>
                <a:spcPts val="0"/>
              </a:spcAft>
              <a:buSzPts val="900"/>
              <a:buFont typeface="Urbanist Medium"/>
              <a:buNone/>
              <a:defRPr sz="900"/>
            </a:lvl1pPr>
            <a:lvl2pPr lvl="1" algn="ctr">
              <a:spcBef>
                <a:spcPts val="0"/>
              </a:spcBef>
              <a:spcAft>
                <a:spcPts val="0"/>
              </a:spcAft>
              <a:buSzPts val="900"/>
              <a:buFont typeface="Urbanist Medium"/>
              <a:buNone/>
              <a:defRPr sz="900">
                <a:latin typeface="Urbanist Medium"/>
                <a:ea typeface="Urbanist Medium"/>
                <a:cs typeface="Urbanist Medium"/>
                <a:sym typeface="Urbanist Medium"/>
              </a:defRPr>
            </a:lvl2pPr>
            <a:lvl3pPr lvl="2" algn="ctr">
              <a:spcBef>
                <a:spcPts val="0"/>
              </a:spcBef>
              <a:spcAft>
                <a:spcPts val="0"/>
              </a:spcAft>
              <a:buSzPts val="900"/>
              <a:buFont typeface="Urbanist Medium"/>
              <a:buNone/>
              <a:defRPr sz="900">
                <a:latin typeface="Urbanist Medium"/>
                <a:ea typeface="Urbanist Medium"/>
                <a:cs typeface="Urbanist Medium"/>
                <a:sym typeface="Urbanist Medium"/>
              </a:defRPr>
            </a:lvl3pPr>
            <a:lvl4pPr lvl="3" algn="ctr">
              <a:spcBef>
                <a:spcPts val="0"/>
              </a:spcBef>
              <a:spcAft>
                <a:spcPts val="0"/>
              </a:spcAft>
              <a:buSzPts val="900"/>
              <a:buFont typeface="Urbanist Medium"/>
              <a:buNone/>
              <a:defRPr sz="900">
                <a:latin typeface="Urbanist Medium"/>
                <a:ea typeface="Urbanist Medium"/>
                <a:cs typeface="Urbanist Medium"/>
                <a:sym typeface="Urbanist Medium"/>
              </a:defRPr>
            </a:lvl4pPr>
            <a:lvl5pPr lvl="4" algn="ctr">
              <a:spcBef>
                <a:spcPts val="0"/>
              </a:spcBef>
              <a:spcAft>
                <a:spcPts val="0"/>
              </a:spcAft>
              <a:buSzPts val="900"/>
              <a:buFont typeface="Urbanist Medium"/>
              <a:buNone/>
              <a:defRPr sz="900">
                <a:latin typeface="Urbanist Medium"/>
                <a:ea typeface="Urbanist Medium"/>
                <a:cs typeface="Urbanist Medium"/>
                <a:sym typeface="Urbanist Medium"/>
              </a:defRPr>
            </a:lvl5pPr>
            <a:lvl6pPr lvl="5" algn="ctr">
              <a:spcBef>
                <a:spcPts val="0"/>
              </a:spcBef>
              <a:spcAft>
                <a:spcPts val="0"/>
              </a:spcAft>
              <a:buSzPts val="900"/>
              <a:buFont typeface="Urbanist Medium"/>
              <a:buNone/>
              <a:defRPr sz="900">
                <a:latin typeface="Urbanist Medium"/>
                <a:ea typeface="Urbanist Medium"/>
                <a:cs typeface="Urbanist Medium"/>
                <a:sym typeface="Urbanist Medium"/>
              </a:defRPr>
            </a:lvl6pPr>
            <a:lvl7pPr lvl="6" algn="ctr">
              <a:spcBef>
                <a:spcPts val="0"/>
              </a:spcBef>
              <a:spcAft>
                <a:spcPts val="0"/>
              </a:spcAft>
              <a:buSzPts val="900"/>
              <a:buFont typeface="Urbanist Medium"/>
              <a:buNone/>
              <a:defRPr sz="900">
                <a:latin typeface="Urbanist Medium"/>
                <a:ea typeface="Urbanist Medium"/>
                <a:cs typeface="Urbanist Medium"/>
                <a:sym typeface="Urbanist Medium"/>
              </a:defRPr>
            </a:lvl7pPr>
            <a:lvl8pPr lvl="7" algn="ctr">
              <a:spcBef>
                <a:spcPts val="0"/>
              </a:spcBef>
              <a:spcAft>
                <a:spcPts val="0"/>
              </a:spcAft>
              <a:buSzPts val="900"/>
              <a:buFont typeface="Urbanist Medium"/>
              <a:buNone/>
              <a:defRPr sz="900">
                <a:latin typeface="Urbanist Medium"/>
                <a:ea typeface="Urbanist Medium"/>
                <a:cs typeface="Urbanist Medium"/>
                <a:sym typeface="Urbanist Medium"/>
              </a:defRPr>
            </a:lvl8pPr>
            <a:lvl9pPr lvl="8" algn="ctr">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263" name="Google Shape;263;p23"/>
          <p:cNvSpPr txBox="1">
            <a:spLocks noGrp="1"/>
          </p:cNvSpPr>
          <p:nvPr>
            <p:ph type="subTitle" idx="18"/>
          </p:nvPr>
        </p:nvSpPr>
        <p:spPr>
          <a:xfrm>
            <a:off x="4162675" y="4249429"/>
            <a:ext cx="1444500" cy="300300"/>
          </a:xfrm>
          <a:prstGeom prst="rect">
            <a:avLst/>
          </a:prstGeom>
        </p:spPr>
        <p:txBody>
          <a:bodyPr spcFirstLastPara="1" wrap="square" lIns="91425" tIns="91425" rIns="91425" bIns="0" anchor="b" anchorCtr="0">
            <a:normAutofit/>
          </a:bodyPr>
          <a:lstStyle>
            <a:lvl1pPr lvl="0"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264" name="Google Shape;264;p23"/>
          <p:cNvSpPr txBox="1">
            <a:spLocks noGrp="1"/>
          </p:cNvSpPr>
          <p:nvPr>
            <p:ph type="subTitle" idx="19"/>
          </p:nvPr>
        </p:nvSpPr>
        <p:spPr>
          <a:xfrm>
            <a:off x="4162675" y="4581011"/>
            <a:ext cx="1444500" cy="254700"/>
          </a:xfrm>
          <a:prstGeom prst="rect">
            <a:avLst/>
          </a:prstGeom>
        </p:spPr>
        <p:txBody>
          <a:bodyPr spcFirstLastPara="1" wrap="square" lIns="91425" tIns="0" rIns="91425" bIns="91425" anchor="t" anchorCtr="0">
            <a:spAutoFit/>
          </a:bodyPr>
          <a:lstStyle>
            <a:lvl1pPr lvl="0" algn="ctr">
              <a:spcBef>
                <a:spcPts val="0"/>
              </a:spcBef>
              <a:spcAft>
                <a:spcPts val="0"/>
              </a:spcAft>
              <a:buSzPts val="900"/>
              <a:buFont typeface="Urbanist Medium"/>
              <a:buNone/>
              <a:defRPr sz="900"/>
            </a:lvl1pPr>
            <a:lvl2pPr lvl="1" algn="ctr">
              <a:spcBef>
                <a:spcPts val="0"/>
              </a:spcBef>
              <a:spcAft>
                <a:spcPts val="0"/>
              </a:spcAft>
              <a:buSzPts val="900"/>
              <a:buFont typeface="Urbanist Medium"/>
              <a:buNone/>
              <a:defRPr sz="900">
                <a:latin typeface="Urbanist Medium"/>
                <a:ea typeface="Urbanist Medium"/>
                <a:cs typeface="Urbanist Medium"/>
                <a:sym typeface="Urbanist Medium"/>
              </a:defRPr>
            </a:lvl2pPr>
            <a:lvl3pPr lvl="2" algn="ctr">
              <a:spcBef>
                <a:spcPts val="0"/>
              </a:spcBef>
              <a:spcAft>
                <a:spcPts val="0"/>
              </a:spcAft>
              <a:buSzPts val="900"/>
              <a:buFont typeface="Urbanist Medium"/>
              <a:buNone/>
              <a:defRPr sz="900">
                <a:latin typeface="Urbanist Medium"/>
                <a:ea typeface="Urbanist Medium"/>
                <a:cs typeface="Urbanist Medium"/>
                <a:sym typeface="Urbanist Medium"/>
              </a:defRPr>
            </a:lvl3pPr>
            <a:lvl4pPr lvl="3" algn="ctr">
              <a:spcBef>
                <a:spcPts val="0"/>
              </a:spcBef>
              <a:spcAft>
                <a:spcPts val="0"/>
              </a:spcAft>
              <a:buSzPts val="900"/>
              <a:buFont typeface="Urbanist Medium"/>
              <a:buNone/>
              <a:defRPr sz="900">
                <a:latin typeface="Urbanist Medium"/>
                <a:ea typeface="Urbanist Medium"/>
                <a:cs typeface="Urbanist Medium"/>
                <a:sym typeface="Urbanist Medium"/>
              </a:defRPr>
            </a:lvl4pPr>
            <a:lvl5pPr lvl="4" algn="ctr">
              <a:spcBef>
                <a:spcPts val="0"/>
              </a:spcBef>
              <a:spcAft>
                <a:spcPts val="0"/>
              </a:spcAft>
              <a:buSzPts val="900"/>
              <a:buFont typeface="Urbanist Medium"/>
              <a:buNone/>
              <a:defRPr sz="900">
                <a:latin typeface="Urbanist Medium"/>
                <a:ea typeface="Urbanist Medium"/>
                <a:cs typeface="Urbanist Medium"/>
                <a:sym typeface="Urbanist Medium"/>
              </a:defRPr>
            </a:lvl5pPr>
            <a:lvl6pPr lvl="5" algn="ctr">
              <a:spcBef>
                <a:spcPts val="0"/>
              </a:spcBef>
              <a:spcAft>
                <a:spcPts val="0"/>
              </a:spcAft>
              <a:buSzPts val="900"/>
              <a:buFont typeface="Urbanist Medium"/>
              <a:buNone/>
              <a:defRPr sz="900">
                <a:latin typeface="Urbanist Medium"/>
                <a:ea typeface="Urbanist Medium"/>
                <a:cs typeface="Urbanist Medium"/>
                <a:sym typeface="Urbanist Medium"/>
              </a:defRPr>
            </a:lvl6pPr>
            <a:lvl7pPr lvl="6" algn="ctr">
              <a:spcBef>
                <a:spcPts val="0"/>
              </a:spcBef>
              <a:spcAft>
                <a:spcPts val="0"/>
              </a:spcAft>
              <a:buSzPts val="900"/>
              <a:buFont typeface="Urbanist Medium"/>
              <a:buNone/>
              <a:defRPr sz="900">
                <a:latin typeface="Urbanist Medium"/>
                <a:ea typeface="Urbanist Medium"/>
                <a:cs typeface="Urbanist Medium"/>
                <a:sym typeface="Urbanist Medium"/>
              </a:defRPr>
            </a:lvl7pPr>
            <a:lvl8pPr lvl="7" algn="ctr">
              <a:spcBef>
                <a:spcPts val="0"/>
              </a:spcBef>
              <a:spcAft>
                <a:spcPts val="0"/>
              </a:spcAft>
              <a:buSzPts val="900"/>
              <a:buFont typeface="Urbanist Medium"/>
              <a:buNone/>
              <a:defRPr sz="900">
                <a:latin typeface="Urbanist Medium"/>
                <a:ea typeface="Urbanist Medium"/>
                <a:cs typeface="Urbanist Medium"/>
                <a:sym typeface="Urbanist Medium"/>
              </a:defRPr>
            </a:lvl8pPr>
            <a:lvl9pPr lvl="8" algn="ctr">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265" name="Google Shape;265;p23"/>
          <p:cNvSpPr txBox="1">
            <a:spLocks noGrp="1"/>
          </p:cNvSpPr>
          <p:nvPr>
            <p:ph type="subTitle" idx="20"/>
          </p:nvPr>
        </p:nvSpPr>
        <p:spPr>
          <a:xfrm>
            <a:off x="5788725" y="4249429"/>
            <a:ext cx="1444500" cy="300300"/>
          </a:xfrm>
          <a:prstGeom prst="rect">
            <a:avLst/>
          </a:prstGeom>
        </p:spPr>
        <p:txBody>
          <a:bodyPr spcFirstLastPara="1" wrap="square" lIns="91425" tIns="91425" rIns="91425" bIns="0" anchor="b" anchorCtr="0">
            <a:normAutofit/>
          </a:bodyPr>
          <a:lstStyle>
            <a:lvl1pPr lvl="0"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lgn="ctr">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266" name="Google Shape;266;p23"/>
          <p:cNvSpPr txBox="1">
            <a:spLocks noGrp="1"/>
          </p:cNvSpPr>
          <p:nvPr>
            <p:ph type="subTitle" idx="21"/>
          </p:nvPr>
        </p:nvSpPr>
        <p:spPr>
          <a:xfrm>
            <a:off x="5788725" y="4581011"/>
            <a:ext cx="1444500" cy="254700"/>
          </a:xfrm>
          <a:prstGeom prst="rect">
            <a:avLst/>
          </a:prstGeom>
        </p:spPr>
        <p:txBody>
          <a:bodyPr spcFirstLastPara="1" wrap="square" lIns="91425" tIns="0" rIns="91425" bIns="91425" anchor="t" anchorCtr="0">
            <a:spAutoFit/>
          </a:bodyPr>
          <a:lstStyle>
            <a:lvl1pPr lvl="0" algn="ctr">
              <a:spcBef>
                <a:spcPts val="0"/>
              </a:spcBef>
              <a:spcAft>
                <a:spcPts val="0"/>
              </a:spcAft>
              <a:buSzPts val="900"/>
              <a:buFont typeface="Urbanist Medium"/>
              <a:buNone/>
              <a:defRPr sz="900"/>
            </a:lvl1pPr>
            <a:lvl2pPr lvl="1" algn="ctr">
              <a:spcBef>
                <a:spcPts val="0"/>
              </a:spcBef>
              <a:spcAft>
                <a:spcPts val="0"/>
              </a:spcAft>
              <a:buSzPts val="900"/>
              <a:buFont typeface="Urbanist Medium"/>
              <a:buNone/>
              <a:defRPr sz="900">
                <a:latin typeface="Urbanist Medium"/>
                <a:ea typeface="Urbanist Medium"/>
                <a:cs typeface="Urbanist Medium"/>
                <a:sym typeface="Urbanist Medium"/>
              </a:defRPr>
            </a:lvl2pPr>
            <a:lvl3pPr lvl="2" algn="ctr">
              <a:spcBef>
                <a:spcPts val="0"/>
              </a:spcBef>
              <a:spcAft>
                <a:spcPts val="0"/>
              </a:spcAft>
              <a:buSzPts val="900"/>
              <a:buFont typeface="Urbanist Medium"/>
              <a:buNone/>
              <a:defRPr sz="900">
                <a:latin typeface="Urbanist Medium"/>
                <a:ea typeface="Urbanist Medium"/>
                <a:cs typeface="Urbanist Medium"/>
                <a:sym typeface="Urbanist Medium"/>
              </a:defRPr>
            </a:lvl3pPr>
            <a:lvl4pPr lvl="3" algn="ctr">
              <a:spcBef>
                <a:spcPts val="0"/>
              </a:spcBef>
              <a:spcAft>
                <a:spcPts val="0"/>
              </a:spcAft>
              <a:buSzPts val="900"/>
              <a:buFont typeface="Urbanist Medium"/>
              <a:buNone/>
              <a:defRPr sz="900">
                <a:latin typeface="Urbanist Medium"/>
                <a:ea typeface="Urbanist Medium"/>
                <a:cs typeface="Urbanist Medium"/>
                <a:sym typeface="Urbanist Medium"/>
              </a:defRPr>
            </a:lvl4pPr>
            <a:lvl5pPr lvl="4" algn="ctr">
              <a:spcBef>
                <a:spcPts val="0"/>
              </a:spcBef>
              <a:spcAft>
                <a:spcPts val="0"/>
              </a:spcAft>
              <a:buSzPts val="900"/>
              <a:buFont typeface="Urbanist Medium"/>
              <a:buNone/>
              <a:defRPr sz="900">
                <a:latin typeface="Urbanist Medium"/>
                <a:ea typeface="Urbanist Medium"/>
                <a:cs typeface="Urbanist Medium"/>
                <a:sym typeface="Urbanist Medium"/>
              </a:defRPr>
            </a:lvl5pPr>
            <a:lvl6pPr lvl="5" algn="ctr">
              <a:spcBef>
                <a:spcPts val="0"/>
              </a:spcBef>
              <a:spcAft>
                <a:spcPts val="0"/>
              </a:spcAft>
              <a:buSzPts val="900"/>
              <a:buFont typeface="Urbanist Medium"/>
              <a:buNone/>
              <a:defRPr sz="900">
                <a:latin typeface="Urbanist Medium"/>
                <a:ea typeface="Urbanist Medium"/>
                <a:cs typeface="Urbanist Medium"/>
                <a:sym typeface="Urbanist Medium"/>
              </a:defRPr>
            </a:lvl6pPr>
            <a:lvl7pPr lvl="6" algn="ctr">
              <a:spcBef>
                <a:spcPts val="0"/>
              </a:spcBef>
              <a:spcAft>
                <a:spcPts val="0"/>
              </a:spcAft>
              <a:buSzPts val="900"/>
              <a:buFont typeface="Urbanist Medium"/>
              <a:buNone/>
              <a:defRPr sz="900">
                <a:latin typeface="Urbanist Medium"/>
                <a:ea typeface="Urbanist Medium"/>
                <a:cs typeface="Urbanist Medium"/>
                <a:sym typeface="Urbanist Medium"/>
              </a:defRPr>
            </a:lvl7pPr>
            <a:lvl8pPr lvl="7" algn="ctr">
              <a:spcBef>
                <a:spcPts val="0"/>
              </a:spcBef>
              <a:spcAft>
                <a:spcPts val="0"/>
              </a:spcAft>
              <a:buSzPts val="900"/>
              <a:buFont typeface="Urbanist Medium"/>
              <a:buNone/>
              <a:defRPr sz="900">
                <a:latin typeface="Urbanist Medium"/>
                <a:ea typeface="Urbanist Medium"/>
                <a:cs typeface="Urbanist Medium"/>
                <a:sym typeface="Urbanist Medium"/>
              </a:defRPr>
            </a:lvl8pPr>
            <a:lvl9pPr lvl="8" algn="ctr">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267" name="Google Shape;267;p23"/>
          <p:cNvSpPr txBox="1">
            <a:spLocks noGrp="1"/>
          </p:cNvSpPr>
          <p:nvPr>
            <p:ph type="title"/>
          </p:nvPr>
        </p:nvSpPr>
        <p:spPr>
          <a:xfrm>
            <a:off x="284700" y="573428"/>
            <a:ext cx="3877800" cy="1902300"/>
          </a:xfrm>
          <a:prstGeom prst="rect">
            <a:avLst/>
          </a:prstGeom>
        </p:spPr>
        <p:txBody>
          <a:bodyPr spcFirstLastPara="1" wrap="square" lIns="0" tIns="0" rIns="91425" bIns="0" anchor="t" anchorCtr="0">
            <a:noAutofit/>
          </a:bodyPr>
          <a:lstStyle>
            <a:lvl1pPr lvl="0">
              <a:lnSpc>
                <a:spcPct val="90000"/>
              </a:lnSpc>
              <a:spcBef>
                <a:spcPts val="0"/>
              </a:spcBef>
              <a:spcAft>
                <a:spcPts val="0"/>
              </a:spcAft>
              <a:buSzPts val="4000"/>
              <a:buNone/>
              <a:defRPr/>
            </a:lvl1pPr>
            <a:lvl2pPr lvl="1">
              <a:lnSpc>
                <a:spcPct val="90000"/>
              </a:lnSpc>
              <a:spcBef>
                <a:spcPts val="0"/>
              </a:spcBef>
              <a:spcAft>
                <a:spcPts val="0"/>
              </a:spcAft>
              <a:buClr>
                <a:schemeClr val="lt1"/>
              </a:buClr>
              <a:buSzPts val="4000"/>
              <a:buNone/>
              <a:defRPr/>
            </a:lvl2pPr>
            <a:lvl3pPr lvl="2">
              <a:lnSpc>
                <a:spcPct val="90000"/>
              </a:lnSpc>
              <a:spcBef>
                <a:spcPts val="0"/>
              </a:spcBef>
              <a:spcAft>
                <a:spcPts val="0"/>
              </a:spcAft>
              <a:buClr>
                <a:schemeClr val="lt1"/>
              </a:buClr>
              <a:buSzPts val="4000"/>
              <a:buNone/>
              <a:defRPr/>
            </a:lvl3pPr>
            <a:lvl4pPr lvl="3">
              <a:lnSpc>
                <a:spcPct val="90000"/>
              </a:lnSpc>
              <a:spcBef>
                <a:spcPts val="0"/>
              </a:spcBef>
              <a:spcAft>
                <a:spcPts val="0"/>
              </a:spcAft>
              <a:buClr>
                <a:schemeClr val="lt1"/>
              </a:buClr>
              <a:buSzPts val="4000"/>
              <a:buNone/>
              <a:defRPr/>
            </a:lvl4pPr>
            <a:lvl5pPr lvl="4">
              <a:lnSpc>
                <a:spcPct val="90000"/>
              </a:lnSpc>
              <a:spcBef>
                <a:spcPts val="0"/>
              </a:spcBef>
              <a:spcAft>
                <a:spcPts val="0"/>
              </a:spcAft>
              <a:buClr>
                <a:schemeClr val="lt1"/>
              </a:buClr>
              <a:buSzPts val="4000"/>
              <a:buNone/>
              <a:defRPr/>
            </a:lvl5pPr>
            <a:lvl6pPr lvl="5">
              <a:lnSpc>
                <a:spcPct val="90000"/>
              </a:lnSpc>
              <a:spcBef>
                <a:spcPts val="0"/>
              </a:spcBef>
              <a:spcAft>
                <a:spcPts val="0"/>
              </a:spcAft>
              <a:buClr>
                <a:schemeClr val="lt1"/>
              </a:buClr>
              <a:buSzPts val="4000"/>
              <a:buNone/>
              <a:defRPr/>
            </a:lvl6pPr>
            <a:lvl7pPr lvl="6">
              <a:lnSpc>
                <a:spcPct val="90000"/>
              </a:lnSpc>
              <a:spcBef>
                <a:spcPts val="0"/>
              </a:spcBef>
              <a:spcAft>
                <a:spcPts val="0"/>
              </a:spcAft>
              <a:buClr>
                <a:schemeClr val="lt1"/>
              </a:buClr>
              <a:buSzPts val="4000"/>
              <a:buNone/>
              <a:defRPr/>
            </a:lvl7pPr>
            <a:lvl8pPr lvl="7">
              <a:lnSpc>
                <a:spcPct val="90000"/>
              </a:lnSpc>
              <a:spcBef>
                <a:spcPts val="0"/>
              </a:spcBef>
              <a:spcAft>
                <a:spcPts val="0"/>
              </a:spcAft>
              <a:buClr>
                <a:schemeClr val="lt1"/>
              </a:buClr>
              <a:buSzPts val="4000"/>
              <a:buNone/>
              <a:defRPr/>
            </a:lvl8pPr>
            <a:lvl9pPr lvl="8">
              <a:lnSpc>
                <a:spcPct val="90000"/>
              </a:lnSpc>
              <a:spcBef>
                <a:spcPts val="0"/>
              </a:spcBef>
              <a:spcAft>
                <a:spcPts val="0"/>
              </a:spcAft>
              <a:buClr>
                <a:schemeClr val="lt1"/>
              </a:buClr>
              <a:buSzPts val="4000"/>
              <a:buNone/>
              <a:defRPr/>
            </a:lvl9pPr>
          </a:lstStyle>
          <a:p>
            <a:endParaRPr/>
          </a:p>
        </p:txBody>
      </p:sp>
      <p:sp>
        <p:nvSpPr>
          <p:cNvPr id="268" name="Google Shape;268;p23"/>
          <p:cNvSpPr txBox="1">
            <a:spLocks noGrp="1"/>
          </p:cNvSpPr>
          <p:nvPr>
            <p:ph type="subTitle" idx="22"/>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269" name="Google Shape;269;p23"/>
          <p:cNvSpPr txBox="1">
            <a:spLocks noGrp="1"/>
          </p:cNvSpPr>
          <p:nvPr>
            <p:ph type="subTitle" idx="23"/>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270" name="Google Shape;270;p23"/>
          <p:cNvSpPr txBox="1">
            <a:spLocks noGrp="1"/>
          </p:cNvSpPr>
          <p:nvPr>
            <p:ph type="subTitle" idx="24"/>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271" name="Google Shape;271;p23"/>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eet the team - Alt 1">
  <p:cSld name="CUSTOM_4_1">
    <p:spTree>
      <p:nvGrpSpPr>
        <p:cNvPr id="1" name="Shape 272"/>
        <p:cNvGrpSpPr/>
        <p:nvPr/>
      </p:nvGrpSpPr>
      <p:grpSpPr>
        <a:xfrm>
          <a:off x="0" y="0"/>
          <a:ext cx="0" cy="0"/>
          <a:chOff x="0" y="0"/>
          <a:chExt cx="0" cy="0"/>
        </a:xfrm>
      </p:grpSpPr>
      <p:sp>
        <p:nvSpPr>
          <p:cNvPr id="273" name="Google Shape;273;p24"/>
          <p:cNvSpPr>
            <a:spLocks noGrp="1"/>
          </p:cNvSpPr>
          <p:nvPr>
            <p:ph type="pic" idx="2"/>
          </p:nvPr>
        </p:nvSpPr>
        <p:spPr>
          <a:xfrm>
            <a:off x="284700" y="1523850"/>
            <a:ext cx="1514700" cy="1312800"/>
          </a:xfrm>
          <a:prstGeom prst="round1Rect">
            <a:avLst>
              <a:gd name="adj" fmla="val 39781"/>
            </a:avLst>
          </a:prstGeom>
          <a:noFill/>
          <a:ln>
            <a:noFill/>
          </a:ln>
        </p:spPr>
      </p:sp>
      <p:sp>
        <p:nvSpPr>
          <p:cNvPr id="274" name="Google Shape;274;p24"/>
          <p:cNvSpPr>
            <a:spLocks noGrp="1"/>
          </p:cNvSpPr>
          <p:nvPr>
            <p:ph type="pic" idx="3"/>
          </p:nvPr>
        </p:nvSpPr>
        <p:spPr>
          <a:xfrm>
            <a:off x="2163625" y="1523850"/>
            <a:ext cx="1514700" cy="1312800"/>
          </a:xfrm>
          <a:prstGeom prst="round1Rect">
            <a:avLst>
              <a:gd name="adj" fmla="val 39781"/>
            </a:avLst>
          </a:prstGeom>
          <a:noFill/>
          <a:ln>
            <a:noFill/>
          </a:ln>
        </p:spPr>
      </p:sp>
      <p:sp>
        <p:nvSpPr>
          <p:cNvPr id="275" name="Google Shape;275;p24"/>
          <p:cNvSpPr>
            <a:spLocks noGrp="1"/>
          </p:cNvSpPr>
          <p:nvPr>
            <p:ph type="pic" idx="4"/>
          </p:nvPr>
        </p:nvSpPr>
        <p:spPr>
          <a:xfrm>
            <a:off x="4087000" y="1523850"/>
            <a:ext cx="1514700" cy="1312800"/>
          </a:xfrm>
          <a:prstGeom prst="round1Rect">
            <a:avLst>
              <a:gd name="adj" fmla="val 39781"/>
            </a:avLst>
          </a:prstGeom>
          <a:noFill/>
          <a:ln>
            <a:noFill/>
          </a:ln>
        </p:spPr>
      </p:sp>
      <p:sp>
        <p:nvSpPr>
          <p:cNvPr id="276" name="Google Shape;276;p24"/>
          <p:cNvSpPr>
            <a:spLocks noGrp="1"/>
          </p:cNvSpPr>
          <p:nvPr>
            <p:ph type="pic" idx="5"/>
          </p:nvPr>
        </p:nvSpPr>
        <p:spPr>
          <a:xfrm>
            <a:off x="5960425" y="1523850"/>
            <a:ext cx="1514700" cy="1312800"/>
          </a:xfrm>
          <a:prstGeom prst="round1Rect">
            <a:avLst>
              <a:gd name="adj" fmla="val 39781"/>
            </a:avLst>
          </a:prstGeom>
          <a:noFill/>
          <a:ln>
            <a:noFill/>
          </a:ln>
        </p:spPr>
      </p:sp>
      <p:sp>
        <p:nvSpPr>
          <p:cNvPr id="277" name="Google Shape;277;p24"/>
          <p:cNvSpPr txBox="1">
            <a:spLocks noGrp="1"/>
          </p:cNvSpPr>
          <p:nvPr>
            <p:ph type="subTitle" idx="1"/>
          </p:nvPr>
        </p:nvSpPr>
        <p:spPr>
          <a:xfrm>
            <a:off x="283475" y="3165225"/>
            <a:ext cx="1514700" cy="190200"/>
          </a:xfrm>
          <a:prstGeom prst="rect">
            <a:avLst/>
          </a:prstGeom>
        </p:spPr>
        <p:txBody>
          <a:bodyPr spcFirstLastPara="1" wrap="square" lIns="0" tIns="0" rIns="91425" bIns="91425" anchor="t" anchorCtr="0">
            <a:spAutoFit/>
          </a:bodyPr>
          <a:lstStyle>
            <a:lvl1pPr lvl="0">
              <a:spcBef>
                <a:spcPts val="0"/>
              </a:spcBef>
              <a:spcAft>
                <a:spcPts val="0"/>
              </a:spcAft>
              <a:buSzPts val="1100"/>
              <a:buFont typeface="Urbanist Medium"/>
              <a:buNone/>
              <a:defRPr sz="1100"/>
            </a:lvl1pPr>
            <a:lvl2pPr lvl="1">
              <a:spcBef>
                <a:spcPts val="0"/>
              </a:spcBef>
              <a:spcAft>
                <a:spcPts val="0"/>
              </a:spcAft>
              <a:buSzPts val="1100"/>
              <a:buFont typeface="Urbanist Medium"/>
              <a:buNone/>
              <a:defRPr sz="1100">
                <a:latin typeface="Urbanist Medium"/>
                <a:ea typeface="Urbanist Medium"/>
                <a:cs typeface="Urbanist Medium"/>
                <a:sym typeface="Urbanist Medium"/>
              </a:defRPr>
            </a:lvl2pPr>
            <a:lvl3pPr lvl="2">
              <a:spcBef>
                <a:spcPts val="0"/>
              </a:spcBef>
              <a:spcAft>
                <a:spcPts val="0"/>
              </a:spcAft>
              <a:buSzPts val="1100"/>
              <a:buFont typeface="Urbanist Medium"/>
              <a:buNone/>
              <a:defRPr sz="1100">
                <a:latin typeface="Urbanist Medium"/>
                <a:ea typeface="Urbanist Medium"/>
                <a:cs typeface="Urbanist Medium"/>
                <a:sym typeface="Urbanist Medium"/>
              </a:defRPr>
            </a:lvl3pPr>
            <a:lvl4pPr lvl="3">
              <a:spcBef>
                <a:spcPts val="0"/>
              </a:spcBef>
              <a:spcAft>
                <a:spcPts val="0"/>
              </a:spcAft>
              <a:buSzPts val="1100"/>
              <a:buFont typeface="Urbanist Medium"/>
              <a:buNone/>
              <a:defRPr sz="1100">
                <a:latin typeface="Urbanist Medium"/>
                <a:ea typeface="Urbanist Medium"/>
                <a:cs typeface="Urbanist Medium"/>
                <a:sym typeface="Urbanist Medium"/>
              </a:defRPr>
            </a:lvl4pPr>
            <a:lvl5pPr lvl="4">
              <a:spcBef>
                <a:spcPts val="0"/>
              </a:spcBef>
              <a:spcAft>
                <a:spcPts val="0"/>
              </a:spcAft>
              <a:buSzPts val="1100"/>
              <a:buFont typeface="Urbanist Medium"/>
              <a:buNone/>
              <a:defRPr sz="1100">
                <a:latin typeface="Urbanist Medium"/>
                <a:ea typeface="Urbanist Medium"/>
                <a:cs typeface="Urbanist Medium"/>
                <a:sym typeface="Urbanist Medium"/>
              </a:defRPr>
            </a:lvl5pPr>
            <a:lvl6pPr lvl="5">
              <a:spcBef>
                <a:spcPts val="0"/>
              </a:spcBef>
              <a:spcAft>
                <a:spcPts val="0"/>
              </a:spcAft>
              <a:buSzPts val="1100"/>
              <a:buFont typeface="Urbanist Medium"/>
              <a:buNone/>
              <a:defRPr sz="1100">
                <a:latin typeface="Urbanist Medium"/>
                <a:ea typeface="Urbanist Medium"/>
                <a:cs typeface="Urbanist Medium"/>
                <a:sym typeface="Urbanist Medium"/>
              </a:defRPr>
            </a:lvl6pPr>
            <a:lvl7pPr lvl="6">
              <a:spcBef>
                <a:spcPts val="0"/>
              </a:spcBef>
              <a:spcAft>
                <a:spcPts val="0"/>
              </a:spcAft>
              <a:buSzPts val="1100"/>
              <a:buFont typeface="Urbanist Medium"/>
              <a:buNone/>
              <a:defRPr sz="1100">
                <a:latin typeface="Urbanist Medium"/>
                <a:ea typeface="Urbanist Medium"/>
                <a:cs typeface="Urbanist Medium"/>
                <a:sym typeface="Urbanist Medium"/>
              </a:defRPr>
            </a:lvl7pPr>
            <a:lvl8pPr lvl="7">
              <a:spcBef>
                <a:spcPts val="0"/>
              </a:spcBef>
              <a:spcAft>
                <a:spcPts val="0"/>
              </a:spcAft>
              <a:buSzPts val="1100"/>
              <a:buFont typeface="Urbanist Medium"/>
              <a:buNone/>
              <a:defRPr sz="1100">
                <a:latin typeface="Urbanist Medium"/>
                <a:ea typeface="Urbanist Medium"/>
                <a:cs typeface="Urbanist Medium"/>
                <a:sym typeface="Urbanist Medium"/>
              </a:defRPr>
            </a:lvl8pPr>
            <a:lvl9pPr lvl="8">
              <a:spcBef>
                <a:spcPts val="0"/>
              </a:spcBef>
              <a:spcAft>
                <a:spcPts val="0"/>
              </a:spcAft>
              <a:buSzPts val="1100"/>
              <a:buFont typeface="Urbanist Medium"/>
              <a:buNone/>
              <a:defRPr sz="1100">
                <a:latin typeface="Urbanist Medium"/>
                <a:ea typeface="Urbanist Medium"/>
                <a:cs typeface="Urbanist Medium"/>
                <a:sym typeface="Urbanist Medium"/>
              </a:defRPr>
            </a:lvl9pPr>
          </a:lstStyle>
          <a:p>
            <a:endParaRPr/>
          </a:p>
        </p:txBody>
      </p:sp>
      <p:sp>
        <p:nvSpPr>
          <p:cNvPr id="278" name="Google Shape;278;p24"/>
          <p:cNvSpPr txBox="1">
            <a:spLocks noGrp="1"/>
          </p:cNvSpPr>
          <p:nvPr>
            <p:ph type="subTitle" idx="6"/>
          </p:nvPr>
        </p:nvSpPr>
        <p:spPr>
          <a:xfrm>
            <a:off x="2162975" y="3165225"/>
            <a:ext cx="1514700" cy="190200"/>
          </a:xfrm>
          <a:prstGeom prst="rect">
            <a:avLst/>
          </a:prstGeom>
        </p:spPr>
        <p:txBody>
          <a:bodyPr spcFirstLastPara="1" wrap="square" lIns="0" tIns="0" rIns="91425" bIns="91425" anchor="t" anchorCtr="0">
            <a:spAutoFit/>
          </a:bodyPr>
          <a:lstStyle>
            <a:lvl1pPr lvl="0">
              <a:spcBef>
                <a:spcPts val="0"/>
              </a:spcBef>
              <a:spcAft>
                <a:spcPts val="0"/>
              </a:spcAft>
              <a:buSzPts val="1100"/>
              <a:buFont typeface="Urbanist Medium"/>
              <a:buNone/>
              <a:defRPr sz="1100"/>
            </a:lvl1pPr>
            <a:lvl2pPr lvl="1">
              <a:spcBef>
                <a:spcPts val="0"/>
              </a:spcBef>
              <a:spcAft>
                <a:spcPts val="0"/>
              </a:spcAft>
              <a:buSzPts val="1100"/>
              <a:buFont typeface="Urbanist Medium"/>
              <a:buNone/>
              <a:defRPr sz="1100">
                <a:latin typeface="Urbanist Medium"/>
                <a:ea typeface="Urbanist Medium"/>
                <a:cs typeface="Urbanist Medium"/>
                <a:sym typeface="Urbanist Medium"/>
              </a:defRPr>
            </a:lvl2pPr>
            <a:lvl3pPr lvl="2">
              <a:spcBef>
                <a:spcPts val="0"/>
              </a:spcBef>
              <a:spcAft>
                <a:spcPts val="0"/>
              </a:spcAft>
              <a:buSzPts val="1100"/>
              <a:buFont typeface="Urbanist Medium"/>
              <a:buNone/>
              <a:defRPr sz="1100">
                <a:latin typeface="Urbanist Medium"/>
                <a:ea typeface="Urbanist Medium"/>
                <a:cs typeface="Urbanist Medium"/>
                <a:sym typeface="Urbanist Medium"/>
              </a:defRPr>
            </a:lvl3pPr>
            <a:lvl4pPr lvl="3">
              <a:spcBef>
                <a:spcPts val="0"/>
              </a:spcBef>
              <a:spcAft>
                <a:spcPts val="0"/>
              </a:spcAft>
              <a:buSzPts val="1100"/>
              <a:buFont typeface="Urbanist Medium"/>
              <a:buNone/>
              <a:defRPr sz="1100">
                <a:latin typeface="Urbanist Medium"/>
                <a:ea typeface="Urbanist Medium"/>
                <a:cs typeface="Urbanist Medium"/>
                <a:sym typeface="Urbanist Medium"/>
              </a:defRPr>
            </a:lvl4pPr>
            <a:lvl5pPr lvl="4">
              <a:spcBef>
                <a:spcPts val="0"/>
              </a:spcBef>
              <a:spcAft>
                <a:spcPts val="0"/>
              </a:spcAft>
              <a:buSzPts val="1100"/>
              <a:buFont typeface="Urbanist Medium"/>
              <a:buNone/>
              <a:defRPr sz="1100">
                <a:latin typeface="Urbanist Medium"/>
                <a:ea typeface="Urbanist Medium"/>
                <a:cs typeface="Urbanist Medium"/>
                <a:sym typeface="Urbanist Medium"/>
              </a:defRPr>
            </a:lvl5pPr>
            <a:lvl6pPr lvl="5">
              <a:spcBef>
                <a:spcPts val="0"/>
              </a:spcBef>
              <a:spcAft>
                <a:spcPts val="0"/>
              </a:spcAft>
              <a:buSzPts val="1100"/>
              <a:buFont typeface="Urbanist Medium"/>
              <a:buNone/>
              <a:defRPr sz="1100">
                <a:latin typeface="Urbanist Medium"/>
                <a:ea typeface="Urbanist Medium"/>
                <a:cs typeface="Urbanist Medium"/>
                <a:sym typeface="Urbanist Medium"/>
              </a:defRPr>
            </a:lvl6pPr>
            <a:lvl7pPr lvl="6">
              <a:spcBef>
                <a:spcPts val="0"/>
              </a:spcBef>
              <a:spcAft>
                <a:spcPts val="0"/>
              </a:spcAft>
              <a:buSzPts val="1100"/>
              <a:buFont typeface="Urbanist Medium"/>
              <a:buNone/>
              <a:defRPr sz="1100">
                <a:latin typeface="Urbanist Medium"/>
                <a:ea typeface="Urbanist Medium"/>
                <a:cs typeface="Urbanist Medium"/>
                <a:sym typeface="Urbanist Medium"/>
              </a:defRPr>
            </a:lvl7pPr>
            <a:lvl8pPr lvl="7">
              <a:spcBef>
                <a:spcPts val="0"/>
              </a:spcBef>
              <a:spcAft>
                <a:spcPts val="0"/>
              </a:spcAft>
              <a:buSzPts val="1100"/>
              <a:buFont typeface="Urbanist Medium"/>
              <a:buNone/>
              <a:defRPr sz="1100">
                <a:latin typeface="Urbanist Medium"/>
                <a:ea typeface="Urbanist Medium"/>
                <a:cs typeface="Urbanist Medium"/>
                <a:sym typeface="Urbanist Medium"/>
              </a:defRPr>
            </a:lvl8pPr>
            <a:lvl9pPr lvl="8">
              <a:spcBef>
                <a:spcPts val="0"/>
              </a:spcBef>
              <a:spcAft>
                <a:spcPts val="0"/>
              </a:spcAft>
              <a:buSzPts val="1100"/>
              <a:buFont typeface="Urbanist Medium"/>
              <a:buNone/>
              <a:defRPr sz="1100">
                <a:latin typeface="Urbanist Medium"/>
                <a:ea typeface="Urbanist Medium"/>
                <a:cs typeface="Urbanist Medium"/>
                <a:sym typeface="Urbanist Medium"/>
              </a:defRPr>
            </a:lvl9pPr>
          </a:lstStyle>
          <a:p>
            <a:endParaRPr/>
          </a:p>
        </p:txBody>
      </p:sp>
      <p:sp>
        <p:nvSpPr>
          <p:cNvPr id="279" name="Google Shape;279;p24"/>
          <p:cNvSpPr txBox="1">
            <a:spLocks noGrp="1"/>
          </p:cNvSpPr>
          <p:nvPr>
            <p:ph type="subTitle" idx="7"/>
          </p:nvPr>
        </p:nvSpPr>
        <p:spPr>
          <a:xfrm>
            <a:off x="4086325" y="3165225"/>
            <a:ext cx="1514700" cy="190200"/>
          </a:xfrm>
          <a:prstGeom prst="rect">
            <a:avLst/>
          </a:prstGeom>
        </p:spPr>
        <p:txBody>
          <a:bodyPr spcFirstLastPara="1" wrap="square" lIns="0" tIns="0" rIns="91425" bIns="91425" anchor="t" anchorCtr="0">
            <a:spAutoFit/>
          </a:bodyPr>
          <a:lstStyle>
            <a:lvl1pPr lvl="0">
              <a:spcBef>
                <a:spcPts val="0"/>
              </a:spcBef>
              <a:spcAft>
                <a:spcPts val="0"/>
              </a:spcAft>
              <a:buSzPts val="1100"/>
              <a:buFont typeface="Urbanist Medium"/>
              <a:buNone/>
              <a:defRPr sz="1100"/>
            </a:lvl1pPr>
            <a:lvl2pPr lvl="1">
              <a:spcBef>
                <a:spcPts val="0"/>
              </a:spcBef>
              <a:spcAft>
                <a:spcPts val="0"/>
              </a:spcAft>
              <a:buSzPts val="1100"/>
              <a:buFont typeface="Urbanist Medium"/>
              <a:buNone/>
              <a:defRPr sz="1100">
                <a:latin typeface="Urbanist Medium"/>
                <a:ea typeface="Urbanist Medium"/>
                <a:cs typeface="Urbanist Medium"/>
                <a:sym typeface="Urbanist Medium"/>
              </a:defRPr>
            </a:lvl2pPr>
            <a:lvl3pPr lvl="2">
              <a:spcBef>
                <a:spcPts val="0"/>
              </a:spcBef>
              <a:spcAft>
                <a:spcPts val="0"/>
              </a:spcAft>
              <a:buSzPts val="1100"/>
              <a:buFont typeface="Urbanist Medium"/>
              <a:buNone/>
              <a:defRPr sz="1100">
                <a:latin typeface="Urbanist Medium"/>
                <a:ea typeface="Urbanist Medium"/>
                <a:cs typeface="Urbanist Medium"/>
                <a:sym typeface="Urbanist Medium"/>
              </a:defRPr>
            </a:lvl3pPr>
            <a:lvl4pPr lvl="3">
              <a:spcBef>
                <a:spcPts val="0"/>
              </a:spcBef>
              <a:spcAft>
                <a:spcPts val="0"/>
              </a:spcAft>
              <a:buSzPts val="1100"/>
              <a:buFont typeface="Urbanist Medium"/>
              <a:buNone/>
              <a:defRPr sz="1100">
                <a:latin typeface="Urbanist Medium"/>
                <a:ea typeface="Urbanist Medium"/>
                <a:cs typeface="Urbanist Medium"/>
                <a:sym typeface="Urbanist Medium"/>
              </a:defRPr>
            </a:lvl4pPr>
            <a:lvl5pPr lvl="4">
              <a:spcBef>
                <a:spcPts val="0"/>
              </a:spcBef>
              <a:spcAft>
                <a:spcPts val="0"/>
              </a:spcAft>
              <a:buSzPts val="1100"/>
              <a:buFont typeface="Urbanist Medium"/>
              <a:buNone/>
              <a:defRPr sz="1100">
                <a:latin typeface="Urbanist Medium"/>
                <a:ea typeface="Urbanist Medium"/>
                <a:cs typeface="Urbanist Medium"/>
                <a:sym typeface="Urbanist Medium"/>
              </a:defRPr>
            </a:lvl5pPr>
            <a:lvl6pPr lvl="5">
              <a:spcBef>
                <a:spcPts val="0"/>
              </a:spcBef>
              <a:spcAft>
                <a:spcPts val="0"/>
              </a:spcAft>
              <a:buSzPts val="1100"/>
              <a:buFont typeface="Urbanist Medium"/>
              <a:buNone/>
              <a:defRPr sz="1100">
                <a:latin typeface="Urbanist Medium"/>
                <a:ea typeface="Urbanist Medium"/>
                <a:cs typeface="Urbanist Medium"/>
                <a:sym typeface="Urbanist Medium"/>
              </a:defRPr>
            </a:lvl6pPr>
            <a:lvl7pPr lvl="6">
              <a:spcBef>
                <a:spcPts val="0"/>
              </a:spcBef>
              <a:spcAft>
                <a:spcPts val="0"/>
              </a:spcAft>
              <a:buSzPts val="1100"/>
              <a:buFont typeface="Urbanist Medium"/>
              <a:buNone/>
              <a:defRPr sz="1100">
                <a:latin typeface="Urbanist Medium"/>
                <a:ea typeface="Urbanist Medium"/>
                <a:cs typeface="Urbanist Medium"/>
                <a:sym typeface="Urbanist Medium"/>
              </a:defRPr>
            </a:lvl7pPr>
            <a:lvl8pPr lvl="7">
              <a:spcBef>
                <a:spcPts val="0"/>
              </a:spcBef>
              <a:spcAft>
                <a:spcPts val="0"/>
              </a:spcAft>
              <a:buSzPts val="1100"/>
              <a:buFont typeface="Urbanist Medium"/>
              <a:buNone/>
              <a:defRPr sz="1100">
                <a:latin typeface="Urbanist Medium"/>
                <a:ea typeface="Urbanist Medium"/>
                <a:cs typeface="Urbanist Medium"/>
                <a:sym typeface="Urbanist Medium"/>
              </a:defRPr>
            </a:lvl8pPr>
            <a:lvl9pPr lvl="8">
              <a:spcBef>
                <a:spcPts val="0"/>
              </a:spcBef>
              <a:spcAft>
                <a:spcPts val="0"/>
              </a:spcAft>
              <a:buSzPts val="1100"/>
              <a:buFont typeface="Urbanist Medium"/>
              <a:buNone/>
              <a:defRPr sz="1100">
                <a:latin typeface="Urbanist Medium"/>
                <a:ea typeface="Urbanist Medium"/>
                <a:cs typeface="Urbanist Medium"/>
                <a:sym typeface="Urbanist Medium"/>
              </a:defRPr>
            </a:lvl9pPr>
          </a:lstStyle>
          <a:p>
            <a:endParaRPr/>
          </a:p>
        </p:txBody>
      </p:sp>
      <p:sp>
        <p:nvSpPr>
          <p:cNvPr id="280" name="Google Shape;280;p24"/>
          <p:cNvSpPr txBox="1">
            <a:spLocks noGrp="1"/>
          </p:cNvSpPr>
          <p:nvPr>
            <p:ph type="subTitle" idx="8"/>
          </p:nvPr>
        </p:nvSpPr>
        <p:spPr>
          <a:xfrm>
            <a:off x="5960425" y="3165225"/>
            <a:ext cx="1514700" cy="190200"/>
          </a:xfrm>
          <a:prstGeom prst="rect">
            <a:avLst/>
          </a:prstGeom>
        </p:spPr>
        <p:txBody>
          <a:bodyPr spcFirstLastPara="1" wrap="square" lIns="0" tIns="0" rIns="91425" bIns="91425" anchor="t" anchorCtr="0">
            <a:spAutoFit/>
          </a:bodyPr>
          <a:lstStyle>
            <a:lvl1pPr lvl="0">
              <a:spcBef>
                <a:spcPts val="0"/>
              </a:spcBef>
              <a:spcAft>
                <a:spcPts val="0"/>
              </a:spcAft>
              <a:buSzPts val="1100"/>
              <a:buFont typeface="Urbanist Medium"/>
              <a:buNone/>
              <a:defRPr sz="1100"/>
            </a:lvl1pPr>
            <a:lvl2pPr lvl="1">
              <a:spcBef>
                <a:spcPts val="0"/>
              </a:spcBef>
              <a:spcAft>
                <a:spcPts val="0"/>
              </a:spcAft>
              <a:buSzPts val="1100"/>
              <a:buFont typeface="Urbanist Medium"/>
              <a:buNone/>
              <a:defRPr sz="1100">
                <a:latin typeface="Urbanist Medium"/>
                <a:ea typeface="Urbanist Medium"/>
                <a:cs typeface="Urbanist Medium"/>
                <a:sym typeface="Urbanist Medium"/>
              </a:defRPr>
            </a:lvl2pPr>
            <a:lvl3pPr lvl="2">
              <a:spcBef>
                <a:spcPts val="0"/>
              </a:spcBef>
              <a:spcAft>
                <a:spcPts val="0"/>
              </a:spcAft>
              <a:buSzPts val="1100"/>
              <a:buFont typeface="Urbanist Medium"/>
              <a:buNone/>
              <a:defRPr sz="1100">
                <a:latin typeface="Urbanist Medium"/>
                <a:ea typeface="Urbanist Medium"/>
                <a:cs typeface="Urbanist Medium"/>
                <a:sym typeface="Urbanist Medium"/>
              </a:defRPr>
            </a:lvl3pPr>
            <a:lvl4pPr lvl="3">
              <a:spcBef>
                <a:spcPts val="0"/>
              </a:spcBef>
              <a:spcAft>
                <a:spcPts val="0"/>
              </a:spcAft>
              <a:buSzPts val="1100"/>
              <a:buFont typeface="Urbanist Medium"/>
              <a:buNone/>
              <a:defRPr sz="1100">
                <a:latin typeface="Urbanist Medium"/>
                <a:ea typeface="Urbanist Medium"/>
                <a:cs typeface="Urbanist Medium"/>
                <a:sym typeface="Urbanist Medium"/>
              </a:defRPr>
            </a:lvl4pPr>
            <a:lvl5pPr lvl="4">
              <a:spcBef>
                <a:spcPts val="0"/>
              </a:spcBef>
              <a:spcAft>
                <a:spcPts val="0"/>
              </a:spcAft>
              <a:buSzPts val="1100"/>
              <a:buFont typeface="Urbanist Medium"/>
              <a:buNone/>
              <a:defRPr sz="1100">
                <a:latin typeface="Urbanist Medium"/>
                <a:ea typeface="Urbanist Medium"/>
                <a:cs typeface="Urbanist Medium"/>
                <a:sym typeface="Urbanist Medium"/>
              </a:defRPr>
            </a:lvl5pPr>
            <a:lvl6pPr lvl="5">
              <a:spcBef>
                <a:spcPts val="0"/>
              </a:spcBef>
              <a:spcAft>
                <a:spcPts val="0"/>
              </a:spcAft>
              <a:buSzPts val="1100"/>
              <a:buFont typeface="Urbanist Medium"/>
              <a:buNone/>
              <a:defRPr sz="1100">
                <a:latin typeface="Urbanist Medium"/>
                <a:ea typeface="Urbanist Medium"/>
                <a:cs typeface="Urbanist Medium"/>
                <a:sym typeface="Urbanist Medium"/>
              </a:defRPr>
            </a:lvl6pPr>
            <a:lvl7pPr lvl="6">
              <a:spcBef>
                <a:spcPts val="0"/>
              </a:spcBef>
              <a:spcAft>
                <a:spcPts val="0"/>
              </a:spcAft>
              <a:buSzPts val="1100"/>
              <a:buFont typeface="Urbanist Medium"/>
              <a:buNone/>
              <a:defRPr sz="1100">
                <a:latin typeface="Urbanist Medium"/>
                <a:ea typeface="Urbanist Medium"/>
                <a:cs typeface="Urbanist Medium"/>
                <a:sym typeface="Urbanist Medium"/>
              </a:defRPr>
            </a:lvl7pPr>
            <a:lvl8pPr lvl="7">
              <a:spcBef>
                <a:spcPts val="0"/>
              </a:spcBef>
              <a:spcAft>
                <a:spcPts val="0"/>
              </a:spcAft>
              <a:buSzPts val="1100"/>
              <a:buFont typeface="Urbanist Medium"/>
              <a:buNone/>
              <a:defRPr sz="1100">
                <a:latin typeface="Urbanist Medium"/>
                <a:ea typeface="Urbanist Medium"/>
                <a:cs typeface="Urbanist Medium"/>
                <a:sym typeface="Urbanist Medium"/>
              </a:defRPr>
            </a:lvl8pPr>
            <a:lvl9pPr lvl="8">
              <a:spcBef>
                <a:spcPts val="0"/>
              </a:spcBef>
              <a:spcAft>
                <a:spcPts val="0"/>
              </a:spcAft>
              <a:buSzPts val="1100"/>
              <a:buFont typeface="Urbanist Medium"/>
              <a:buNone/>
              <a:defRPr sz="1100">
                <a:latin typeface="Urbanist Medium"/>
                <a:ea typeface="Urbanist Medium"/>
                <a:cs typeface="Urbanist Medium"/>
                <a:sym typeface="Urbanist Medium"/>
              </a:defRPr>
            </a:lvl9pPr>
          </a:lstStyle>
          <a:p>
            <a:endParaRPr/>
          </a:p>
        </p:txBody>
      </p:sp>
      <p:sp>
        <p:nvSpPr>
          <p:cNvPr id="281" name="Google Shape;281;p24"/>
          <p:cNvSpPr txBox="1">
            <a:spLocks noGrp="1"/>
          </p:cNvSpPr>
          <p:nvPr>
            <p:ph type="body" idx="9"/>
          </p:nvPr>
        </p:nvSpPr>
        <p:spPr>
          <a:xfrm>
            <a:off x="285350" y="3443925"/>
            <a:ext cx="1514700" cy="1413300"/>
          </a:xfrm>
          <a:prstGeom prst="rect">
            <a:avLst/>
          </a:prstGeom>
        </p:spPr>
        <p:txBody>
          <a:bodyPr spcFirstLastPara="1" wrap="square" lIns="0" tIns="91425" rIns="91425" bIns="91425" anchor="t" anchorCtr="0">
            <a:noAutofit/>
          </a:bodyPr>
          <a:lstStyle>
            <a:lvl1pPr marL="457200" lvl="0"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1pPr>
            <a:lvl2pPr marL="914400" lvl="1"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2pPr>
            <a:lvl3pPr marL="1371600" lvl="2"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3pPr>
            <a:lvl4pPr marL="1828800" lvl="3"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4pPr>
            <a:lvl5pPr marL="2286000" lvl="4"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5pPr>
            <a:lvl6pPr marL="2743200" lvl="5"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6pPr>
            <a:lvl7pPr marL="3200400" lvl="6"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7pPr>
            <a:lvl8pPr marL="3657600" lvl="7"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8pPr>
            <a:lvl9pPr marL="4114800" lvl="8"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9pPr>
          </a:lstStyle>
          <a:p>
            <a:endParaRPr/>
          </a:p>
        </p:txBody>
      </p:sp>
      <p:sp>
        <p:nvSpPr>
          <p:cNvPr id="282" name="Google Shape;282;p24"/>
          <p:cNvSpPr txBox="1">
            <a:spLocks noGrp="1"/>
          </p:cNvSpPr>
          <p:nvPr>
            <p:ph type="body" idx="13"/>
          </p:nvPr>
        </p:nvSpPr>
        <p:spPr>
          <a:xfrm>
            <a:off x="2162975" y="3443925"/>
            <a:ext cx="1514700" cy="1413300"/>
          </a:xfrm>
          <a:prstGeom prst="rect">
            <a:avLst/>
          </a:prstGeom>
        </p:spPr>
        <p:txBody>
          <a:bodyPr spcFirstLastPara="1" wrap="square" lIns="0" tIns="91425" rIns="91425" bIns="91425" anchor="t" anchorCtr="0">
            <a:noAutofit/>
          </a:bodyPr>
          <a:lstStyle>
            <a:lvl1pPr marL="457200" lvl="0"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1pPr>
            <a:lvl2pPr marL="914400" lvl="1"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2pPr>
            <a:lvl3pPr marL="1371600" lvl="2"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3pPr>
            <a:lvl4pPr marL="1828800" lvl="3"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4pPr>
            <a:lvl5pPr marL="2286000" lvl="4"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5pPr>
            <a:lvl6pPr marL="2743200" lvl="5"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6pPr>
            <a:lvl7pPr marL="3200400" lvl="6"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7pPr>
            <a:lvl8pPr marL="3657600" lvl="7"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8pPr>
            <a:lvl9pPr marL="4114800" lvl="8"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9pPr>
          </a:lstStyle>
          <a:p>
            <a:endParaRPr/>
          </a:p>
        </p:txBody>
      </p:sp>
      <p:sp>
        <p:nvSpPr>
          <p:cNvPr id="283" name="Google Shape;283;p24"/>
          <p:cNvSpPr txBox="1">
            <a:spLocks noGrp="1"/>
          </p:cNvSpPr>
          <p:nvPr>
            <p:ph type="body" idx="14"/>
          </p:nvPr>
        </p:nvSpPr>
        <p:spPr>
          <a:xfrm>
            <a:off x="4087000" y="3443925"/>
            <a:ext cx="1514700" cy="1413300"/>
          </a:xfrm>
          <a:prstGeom prst="rect">
            <a:avLst/>
          </a:prstGeom>
        </p:spPr>
        <p:txBody>
          <a:bodyPr spcFirstLastPara="1" wrap="square" lIns="0" tIns="91425" rIns="91425" bIns="91425" anchor="t" anchorCtr="0">
            <a:noAutofit/>
          </a:bodyPr>
          <a:lstStyle>
            <a:lvl1pPr marL="457200" lvl="0"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1pPr>
            <a:lvl2pPr marL="914400" lvl="1"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2pPr>
            <a:lvl3pPr marL="1371600" lvl="2"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3pPr>
            <a:lvl4pPr marL="1828800" lvl="3"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4pPr>
            <a:lvl5pPr marL="2286000" lvl="4"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5pPr>
            <a:lvl6pPr marL="2743200" lvl="5"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6pPr>
            <a:lvl7pPr marL="3200400" lvl="6"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7pPr>
            <a:lvl8pPr marL="3657600" lvl="7"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8pPr>
            <a:lvl9pPr marL="4114800" lvl="8"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9pPr>
          </a:lstStyle>
          <a:p>
            <a:endParaRPr/>
          </a:p>
        </p:txBody>
      </p:sp>
      <p:sp>
        <p:nvSpPr>
          <p:cNvPr id="284" name="Google Shape;284;p24"/>
          <p:cNvSpPr txBox="1">
            <a:spLocks noGrp="1"/>
          </p:cNvSpPr>
          <p:nvPr>
            <p:ph type="body" idx="15"/>
          </p:nvPr>
        </p:nvSpPr>
        <p:spPr>
          <a:xfrm>
            <a:off x="5960425" y="3443925"/>
            <a:ext cx="1514700" cy="1413300"/>
          </a:xfrm>
          <a:prstGeom prst="rect">
            <a:avLst/>
          </a:prstGeom>
        </p:spPr>
        <p:txBody>
          <a:bodyPr spcFirstLastPara="1" wrap="square" lIns="0" tIns="91425" rIns="91425" bIns="91425" anchor="t" anchorCtr="0">
            <a:noAutofit/>
          </a:bodyPr>
          <a:lstStyle>
            <a:lvl1pPr marL="457200" lvl="0"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1pPr>
            <a:lvl2pPr marL="914400" lvl="1"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2pPr>
            <a:lvl3pPr marL="1371600" lvl="2"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3pPr>
            <a:lvl4pPr marL="1828800" lvl="3"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4pPr>
            <a:lvl5pPr marL="2286000" lvl="4"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5pPr>
            <a:lvl6pPr marL="2743200" lvl="5"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6pPr>
            <a:lvl7pPr marL="3200400" lvl="6"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7pPr>
            <a:lvl8pPr marL="3657600" lvl="7"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8pPr>
            <a:lvl9pPr marL="4114800" lvl="8" indent="-285750">
              <a:lnSpc>
                <a:spcPct val="115000"/>
              </a:lnSpc>
              <a:spcBef>
                <a:spcPts val="0"/>
              </a:spcBef>
              <a:spcAft>
                <a:spcPts val="0"/>
              </a:spcAft>
              <a:buSzPts val="900"/>
              <a:buFont typeface="Urbanist Medium"/>
              <a:buChar char="■"/>
              <a:defRPr sz="900">
                <a:latin typeface="Urbanist Medium"/>
                <a:ea typeface="Urbanist Medium"/>
                <a:cs typeface="Urbanist Medium"/>
                <a:sym typeface="Urbanist Medium"/>
              </a:defRPr>
            </a:lvl9pPr>
          </a:lstStyle>
          <a:p>
            <a:endParaRPr/>
          </a:p>
        </p:txBody>
      </p:sp>
      <p:sp>
        <p:nvSpPr>
          <p:cNvPr id="285" name="Google Shape;285;p24"/>
          <p:cNvSpPr txBox="1">
            <a:spLocks noGrp="1"/>
          </p:cNvSpPr>
          <p:nvPr>
            <p:ph type="subTitle" idx="16"/>
          </p:nvPr>
        </p:nvSpPr>
        <p:spPr>
          <a:xfrm>
            <a:off x="283475" y="2950825"/>
            <a:ext cx="1514700" cy="190200"/>
          </a:xfrm>
          <a:prstGeom prst="rect">
            <a:avLst/>
          </a:prstGeom>
        </p:spPr>
        <p:txBody>
          <a:bodyPr spcFirstLastPara="1" wrap="square" lIns="0" tIns="0" rIns="91425" bIns="0" anchor="b" anchorCtr="0">
            <a:noAutofit/>
          </a:bodyPr>
          <a:lstStyle>
            <a:lvl1pPr lvl="0">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286" name="Google Shape;286;p24"/>
          <p:cNvSpPr txBox="1">
            <a:spLocks noGrp="1"/>
          </p:cNvSpPr>
          <p:nvPr>
            <p:ph type="subTitle" idx="17"/>
          </p:nvPr>
        </p:nvSpPr>
        <p:spPr>
          <a:xfrm>
            <a:off x="2162975" y="2950825"/>
            <a:ext cx="1514700" cy="190200"/>
          </a:xfrm>
          <a:prstGeom prst="rect">
            <a:avLst/>
          </a:prstGeom>
        </p:spPr>
        <p:txBody>
          <a:bodyPr spcFirstLastPara="1" wrap="square" lIns="0" tIns="0" rIns="91425" bIns="0" anchor="b" anchorCtr="0">
            <a:noAutofit/>
          </a:bodyPr>
          <a:lstStyle>
            <a:lvl1pPr lvl="0">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287" name="Google Shape;287;p24"/>
          <p:cNvSpPr txBox="1">
            <a:spLocks noGrp="1"/>
          </p:cNvSpPr>
          <p:nvPr>
            <p:ph type="subTitle" idx="18"/>
          </p:nvPr>
        </p:nvSpPr>
        <p:spPr>
          <a:xfrm>
            <a:off x="4086325" y="2950825"/>
            <a:ext cx="1514700" cy="190200"/>
          </a:xfrm>
          <a:prstGeom prst="rect">
            <a:avLst/>
          </a:prstGeom>
        </p:spPr>
        <p:txBody>
          <a:bodyPr spcFirstLastPara="1" wrap="square" lIns="0" tIns="0" rIns="91425" bIns="0" anchor="b" anchorCtr="0">
            <a:noAutofit/>
          </a:bodyPr>
          <a:lstStyle>
            <a:lvl1pPr lvl="0">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288" name="Google Shape;288;p24"/>
          <p:cNvSpPr txBox="1">
            <a:spLocks noGrp="1"/>
          </p:cNvSpPr>
          <p:nvPr>
            <p:ph type="subTitle" idx="19"/>
          </p:nvPr>
        </p:nvSpPr>
        <p:spPr>
          <a:xfrm>
            <a:off x="5960425" y="2950825"/>
            <a:ext cx="1514700" cy="190200"/>
          </a:xfrm>
          <a:prstGeom prst="rect">
            <a:avLst/>
          </a:prstGeom>
        </p:spPr>
        <p:txBody>
          <a:bodyPr spcFirstLastPara="1" wrap="square" lIns="0" tIns="0" rIns="91425" bIns="0" anchor="b" anchorCtr="0">
            <a:noAutofit/>
          </a:bodyPr>
          <a:lstStyle>
            <a:lvl1pPr lvl="0">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1pPr>
            <a:lvl2pPr lvl="1">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2pPr>
            <a:lvl3pPr lvl="2">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3pPr>
            <a:lvl4pPr lvl="3">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4pPr>
            <a:lvl5pPr lvl="4">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5pPr>
            <a:lvl6pPr lvl="5">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6pPr>
            <a:lvl7pPr lvl="6">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7pPr>
            <a:lvl8pPr lvl="7">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8pPr>
            <a:lvl9pPr lvl="8">
              <a:spcBef>
                <a:spcPts val="0"/>
              </a:spcBef>
              <a:spcAft>
                <a:spcPts val="0"/>
              </a:spcAft>
              <a:buClr>
                <a:schemeClr val="accent4"/>
              </a:buClr>
              <a:buSzPts val="1100"/>
              <a:buFont typeface="Poppins"/>
              <a:buNone/>
              <a:defRPr sz="1100" b="1">
                <a:solidFill>
                  <a:schemeClr val="accent4"/>
                </a:solidFill>
                <a:latin typeface="Poppins"/>
                <a:ea typeface="Poppins"/>
                <a:cs typeface="Poppins"/>
                <a:sym typeface="Poppins"/>
              </a:defRPr>
            </a:lvl9pPr>
          </a:lstStyle>
          <a:p>
            <a:endParaRPr/>
          </a:p>
        </p:txBody>
      </p:sp>
      <p:sp>
        <p:nvSpPr>
          <p:cNvPr id="289" name="Google Shape;289;p24"/>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SzPts val="2400"/>
              <a:buNone/>
              <a:defRPr sz="2400"/>
            </a:lvl1pPr>
            <a:lvl2pPr lvl="1">
              <a:lnSpc>
                <a:spcPct val="90000"/>
              </a:lnSpc>
              <a:spcBef>
                <a:spcPts val="0"/>
              </a:spcBef>
              <a:spcAft>
                <a:spcPts val="0"/>
              </a:spcAft>
              <a:buClr>
                <a:schemeClr val="lt1"/>
              </a:buClr>
              <a:buSzPts val="2400"/>
              <a:buNone/>
              <a:defRPr sz="2400"/>
            </a:lvl2pPr>
            <a:lvl3pPr lvl="2">
              <a:lnSpc>
                <a:spcPct val="90000"/>
              </a:lnSpc>
              <a:spcBef>
                <a:spcPts val="0"/>
              </a:spcBef>
              <a:spcAft>
                <a:spcPts val="0"/>
              </a:spcAft>
              <a:buClr>
                <a:schemeClr val="lt1"/>
              </a:buClr>
              <a:buSzPts val="2400"/>
              <a:buNone/>
              <a:defRPr sz="2400"/>
            </a:lvl3pPr>
            <a:lvl4pPr lvl="3">
              <a:lnSpc>
                <a:spcPct val="90000"/>
              </a:lnSpc>
              <a:spcBef>
                <a:spcPts val="0"/>
              </a:spcBef>
              <a:spcAft>
                <a:spcPts val="0"/>
              </a:spcAft>
              <a:buClr>
                <a:schemeClr val="lt1"/>
              </a:buClr>
              <a:buSzPts val="2400"/>
              <a:buNone/>
              <a:defRPr sz="2400"/>
            </a:lvl4pPr>
            <a:lvl5pPr lvl="4">
              <a:lnSpc>
                <a:spcPct val="90000"/>
              </a:lnSpc>
              <a:spcBef>
                <a:spcPts val="0"/>
              </a:spcBef>
              <a:spcAft>
                <a:spcPts val="0"/>
              </a:spcAft>
              <a:buClr>
                <a:schemeClr val="lt1"/>
              </a:buClr>
              <a:buSzPts val="2400"/>
              <a:buNone/>
              <a:defRPr sz="2400"/>
            </a:lvl5pPr>
            <a:lvl6pPr lvl="5">
              <a:lnSpc>
                <a:spcPct val="90000"/>
              </a:lnSpc>
              <a:spcBef>
                <a:spcPts val="0"/>
              </a:spcBef>
              <a:spcAft>
                <a:spcPts val="0"/>
              </a:spcAft>
              <a:buClr>
                <a:schemeClr val="lt1"/>
              </a:buClr>
              <a:buSzPts val="2400"/>
              <a:buNone/>
              <a:defRPr sz="2400"/>
            </a:lvl6pPr>
            <a:lvl7pPr lvl="6">
              <a:lnSpc>
                <a:spcPct val="90000"/>
              </a:lnSpc>
              <a:spcBef>
                <a:spcPts val="0"/>
              </a:spcBef>
              <a:spcAft>
                <a:spcPts val="0"/>
              </a:spcAft>
              <a:buClr>
                <a:schemeClr val="lt1"/>
              </a:buClr>
              <a:buSzPts val="2400"/>
              <a:buNone/>
              <a:defRPr sz="2400"/>
            </a:lvl7pPr>
            <a:lvl8pPr lvl="7">
              <a:lnSpc>
                <a:spcPct val="90000"/>
              </a:lnSpc>
              <a:spcBef>
                <a:spcPts val="0"/>
              </a:spcBef>
              <a:spcAft>
                <a:spcPts val="0"/>
              </a:spcAft>
              <a:buClr>
                <a:schemeClr val="lt1"/>
              </a:buClr>
              <a:buSzPts val="2400"/>
              <a:buNone/>
              <a:defRPr sz="2400"/>
            </a:lvl8pPr>
            <a:lvl9pPr lvl="8">
              <a:lnSpc>
                <a:spcPct val="90000"/>
              </a:lnSpc>
              <a:spcBef>
                <a:spcPts val="0"/>
              </a:spcBef>
              <a:spcAft>
                <a:spcPts val="0"/>
              </a:spcAft>
              <a:buClr>
                <a:schemeClr val="lt1"/>
              </a:buClr>
              <a:buSzPts val="2400"/>
              <a:buNone/>
              <a:defRPr sz="2400"/>
            </a:lvl9pPr>
          </a:lstStyle>
          <a:p>
            <a:endParaRPr/>
          </a:p>
        </p:txBody>
      </p:sp>
      <p:sp>
        <p:nvSpPr>
          <p:cNvPr id="290" name="Google Shape;290;p24"/>
          <p:cNvSpPr txBox="1">
            <a:spLocks noGrp="1"/>
          </p:cNvSpPr>
          <p:nvPr>
            <p:ph type="subTitle" idx="20"/>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291" name="Google Shape;291;p24"/>
          <p:cNvSpPr txBox="1">
            <a:spLocks noGrp="1"/>
          </p:cNvSpPr>
          <p:nvPr>
            <p:ph type="subTitle" idx="21"/>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292" name="Google Shape;292;p24"/>
          <p:cNvSpPr txBox="1">
            <a:spLocks noGrp="1"/>
          </p:cNvSpPr>
          <p:nvPr>
            <p:ph type="subTitle" idx="22"/>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293" name="Google Shape;293;p24"/>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am cards">
  <p:cSld name="CUSTOM_5">
    <p:spTree>
      <p:nvGrpSpPr>
        <p:cNvPr id="1" name="Shape 294"/>
        <p:cNvGrpSpPr/>
        <p:nvPr/>
      </p:nvGrpSpPr>
      <p:grpSpPr>
        <a:xfrm>
          <a:off x="0" y="0"/>
          <a:ext cx="0" cy="0"/>
          <a:chOff x="0" y="0"/>
          <a:chExt cx="0" cy="0"/>
        </a:xfrm>
      </p:grpSpPr>
      <p:sp>
        <p:nvSpPr>
          <p:cNvPr id="295" name="Google Shape;295;p25"/>
          <p:cNvSpPr>
            <a:spLocks noGrp="1"/>
          </p:cNvSpPr>
          <p:nvPr>
            <p:ph type="pic" idx="2"/>
          </p:nvPr>
        </p:nvSpPr>
        <p:spPr>
          <a:xfrm>
            <a:off x="469875" y="1995075"/>
            <a:ext cx="418800" cy="418800"/>
          </a:xfrm>
          <a:prstGeom prst="ellipse">
            <a:avLst/>
          </a:prstGeom>
          <a:noFill/>
          <a:ln>
            <a:noFill/>
          </a:ln>
        </p:spPr>
      </p:sp>
      <p:sp>
        <p:nvSpPr>
          <p:cNvPr id="296" name="Google Shape;296;p25"/>
          <p:cNvSpPr>
            <a:spLocks noGrp="1"/>
          </p:cNvSpPr>
          <p:nvPr>
            <p:ph type="pic" idx="3"/>
          </p:nvPr>
        </p:nvSpPr>
        <p:spPr>
          <a:xfrm>
            <a:off x="888450" y="1995075"/>
            <a:ext cx="418800" cy="418800"/>
          </a:xfrm>
          <a:prstGeom prst="ellipse">
            <a:avLst/>
          </a:prstGeom>
          <a:noFill/>
          <a:ln>
            <a:noFill/>
          </a:ln>
        </p:spPr>
      </p:sp>
      <p:sp>
        <p:nvSpPr>
          <p:cNvPr id="297" name="Google Shape;297;p25"/>
          <p:cNvSpPr>
            <a:spLocks noGrp="1"/>
          </p:cNvSpPr>
          <p:nvPr>
            <p:ph type="pic" idx="4"/>
          </p:nvPr>
        </p:nvSpPr>
        <p:spPr>
          <a:xfrm>
            <a:off x="1307025" y="1995075"/>
            <a:ext cx="418800" cy="418800"/>
          </a:xfrm>
          <a:prstGeom prst="ellipse">
            <a:avLst/>
          </a:prstGeom>
          <a:noFill/>
          <a:ln>
            <a:noFill/>
          </a:ln>
        </p:spPr>
      </p:sp>
      <p:sp>
        <p:nvSpPr>
          <p:cNvPr id="298" name="Google Shape;298;p25"/>
          <p:cNvSpPr>
            <a:spLocks noGrp="1"/>
          </p:cNvSpPr>
          <p:nvPr>
            <p:ph type="pic" idx="5"/>
          </p:nvPr>
        </p:nvSpPr>
        <p:spPr>
          <a:xfrm>
            <a:off x="469875" y="2413650"/>
            <a:ext cx="418800" cy="418800"/>
          </a:xfrm>
          <a:prstGeom prst="ellipse">
            <a:avLst/>
          </a:prstGeom>
          <a:noFill/>
          <a:ln>
            <a:noFill/>
          </a:ln>
        </p:spPr>
      </p:sp>
      <p:sp>
        <p:nvSpPr>
          <p:cNvPr id="299" name="Google Shape;299;p25"/>
          <p:cNvSpPr>
            <a:spLocks noGrp="1"/>
          </p:cNvSpPr>
          <p:nvPr>
            <p:ph type="pic" idx="6"/>
          </p:nvPr>
        </p:nvSpPr>
        <p:spPr>
          <a:xfrm>
            <a:off x="888450" y="2413650"/>
            <a:ext cx="418800" cy="418800"/>
          </a:xfrm>
          <a:prstGeom prst="ellipse">
            <a:avLst/>
          </a:prstGeom>
          <a:noFill/>
          <a:ln>
            <a:noFill/>
          </a:ln>
        </p:spPr>
      </p:sp>
      <p:sp>
        <p:nvSpPr>
          <p:cNvPr id="300" name="Google Shape;300;p25"/>
          <p:cNvSpPr>
            <a:spLocks noGrp="1"/>
          </p:cNvSpPr>
          <p:nvPr>
            <p:ph type="pic" idx="7"/>
          </p:nvPr>
        </p:nvSpPr>
        <p:spPr>
          <a:xfrm>
            <a:off x="1307025" y="2413650"/>
            <a:ext cx="418800" cy="418800"/>
          </a:xfrm>
          <a:prstGeom prst="ellipse">
            <a:avLst/>
          </a:prstGeom>
          <a:noFill/>
          <a:ln>
            <a:noFill/>
          </a:ln>
        </p:spPr>
      </p:sp>
      <p:sp>
        <p:nvSpPr>
          <p:cNvPr id="301" name="Google Shape;301;p25"/>
          <p:cNvSpPr>
            <a:spLocks noGrp="1"/>
          </p:cNvSpPr>
          <p:nvPr>
            <p:ph type="pic" idx="8"/>
          </p:nvPr>
        </p:nvSpPr>
        <p:spPr>
          <a:xfrm>
            <a:off x="3330700" y="1995075"/>
            <a:ext cx="418800" cy="418800"/>
          </a:xfrm>
          <a:prstGeom prst="ellipse">
            <a:avLst/>
          </a:prstGeom>
          <a:noFill/>
          <a:ln>
            <a:noFill/>
          </a:ln>
        </p:spPr>
      </p:sp>
      <p:sp>
        <p:nvSpPr>
          <p:cNvPr id="302" name="Google Shape;302;p25"/>
          <p:cNvSpPr>
            <a:spLocks noGrp="1"/>
          </p:cNvSpPr>
          <p:nvPr>
            <p:ph type="pic" idx="9"/>
          </p:nvPr>
        </p:nvSpPr>
        <p:spPr>
          <a:xfrm>
            <a:off x="3749275" y="1995075"/>
            <a:ext cx="418800" cy="418800"/>
          </a:xfrm>
          <a:prstGeom prst="ellipse">
            <a:avLst/>
          </a:prstGeom>
          <a:noFill/>
          <a:ln>
            <a:noFill/>
          </a:ln>
        </p:spPr>
      </p:sp>
      <p:sp>
        <p:nvSpPr>
          <p:cNvPr id="303" name="Google Shape;303;p25"/>
          <p:cNvSpPr>
            <a:spLocks noGrp="1"/>
          </p:cNvSpPr>
          <p:nvPr>
            <p:ph type="pic" idx="13"/>
          </p:nvPr>
        </p:nvSpPr>
        <p:spPr>
          <a:xfrm>
            <a:off x="4167850" y="1995075"/>
            <a:ext cx="418800" cy="418800"/>
          </a:xfrm>
          <a:prstGeom prst="ellipse">
            <a:avLst/>
          </a:prstGeom>
          <a:noFill/>
          <a:ln>
            <a:noFill/>
          </a:ln>
        </p:spPr>
      </p:sp>
      <p:sp>
        <p:nvSpPr>
          <p:cNvPr id="304" name="Google Shape;304;p25"/>
          <p:cNvSpPr>
            <a:spLocks noGrp="1"/>
          </p:cNvSpPr>
          <p:nvPr>
            <p:ph type="pic" idx="14"/>
          </p:nvPr>
        </p:nvSpPr>
        <p:spPr>
          <a:xfrm>
            <a:off x="3330700" y="2413650"/>
            <a:ext cx="418800" cy="418800"/>
          </a:xfrm>
          <a:prstGeom prst="ellipse">
            <a:avLst/>
          </a:prstGeom>
          <a:noFill/>
          <a:ln>
            <a:noFill/>
          </a:ln>
        </p:spPr>
      </p:sp>
      <p:sp>
        <p:nvSpPr>
          <p:cNvPr id="305" name="Google Shape;305;p25"/>
          <p:cNvSpPr>
            <a:spLocks noGrp="1"/>
          </p:cNvSpPr>
          <p:nvPr>
            <p:ph type="pic" idx="15"/>
          </p:nvPr>
        </p:nvSpPr>
        <p:spPr>
          <a:xfrm>
            <a:off x="3749275" y="2413650"/>
            <a:ext cx="418800" cy="418800"/>
          </a:xfrm>
          <a:prstGeom prst="ellipse">
            <a:avLst/>
          </a:prstGeom>
          <a:noFill/>
          <a:ln>
            <a:noFill/>
          </a:ln>
        </p:spPr>
      </p:sp>
      <p:sp>
        <p:nvSpPr>
          <p:cNvPr id="306" name="Google Shape;306;p25"/>
          <p:cNvSpPr>
            <a:spLocks noGrp="1"/>
          </p:cNvSpPr>
          <p:nvPr>
            <p:ph type="pic" idx="16"/>
          </p:nvPr>
        </p:nvSpPr>
        <p:spPr>
          <a:xfrm>
            <a:off x="4167850" y="2413650"/>
            <a:ext cx="418800" cy="418800"/>
          </a:xfrm>
          <a:prstGeom prst="ellipse">
            <a:avLst/>
          </a:prstGeom>
          <a:noFill/>
          <a:ln>
            <a:noFill/>
          </a:ln>
        </p:spPr>
      </p:sp>
      <p:sp>
        <p:nvSpPr>
          <p:cNvPr id="307" name="Google Shape;307;p25"/>
          <p:cNvSpPr>
            <a:spLocks noGrp="1"/>
          </p:cNvSpPr>
          <p:nvPr>
            <p:ph type="pic" idx="17"/>
          </p:nvPr>
        </p:nvSpPr>
        <p:spPr>
          <a:xfrm>
            <a:off x="469875" y="3832025"/>
            <a:ext cx="418800" cy="418800"/>
          </a:xfrm>
          <a:prstGeom prst="ellipse">
            <a:avLst/>
          </a:prstGeom>
          <a:noFill/>
          <a:ln>
            <a:noFill/>
          </a:ln>
        </p:spPr>
      </p:sp>
      <p:sp>
        <p:nvSpPr>
          <p:cNvPr id="308" name="Google Shape;308;p25"/>
          <p:cNvSpPr>
            <a:spLocks noGrp="1"/>
          </p:cNvSpPr>
          <p:nvPr>
            <p:ph type="pic" idx="18"/>
          </p:nvPr>
        </p:nvSpPr>
        <p:spPr>
          <a:xfrm>
            <a:off x="888450" y="3832025"/>
            <a:ext cx="418800" cy="418800"/>
          </a:xfrm>
          <a:prstGeom prst="ellipse">
            <a:avLst/>
          </a:prstGeom>
          <a:noFill/>
          <a:ln>
            <a:noFill/>
          </a:ln>
        </p:spPr>
      </p:sp>
      <p:sp>
        <p:nvSpPr>
          <p:cNvPr id="309" name="Google Shape;309;p25"/>
          <p:cNvSpPr>
            <a:spLocks noGrp="1"/>
          </p:cNvSpPr>
          <p:nvPr>
            <p:ph type="pic" idx="19"/>
          </p:nvPr>
        </p:nvSpPr>
        <p:spPr>
          <a:xfrm>
            <a:off x="1307025" y="3832025"/>
            <a:ext cx="418800" cy="418800"/>
          </a:xfrm>
          <a:prstGeom prst="ellipse">
            <a:avLst/>
          </a:prstGeom>
          <a:noFill/>
          <a:ln>
            <a:noFill/>
          </a:ln>
        </p:spPr>
      </p:sp>
      <p:sp>
        <p:nvSpPr>
          <p:cNvPr id="310" name="Google Shape;310;p25"/>
          <p:cNvSpPr>
            <a:spLocks noGrp="1"/>
          </p:cNvSpPr>
          <p:nvPr>
            <p:ph type="pic" idx="20"/>
          </p:nvPr>
        </p:nvSpPr>
        <p:spPr>
          <a:xfrm>
            <a:off x="469875" y="4250600"/>
            <a:ext cx="418800" cy="418800"/>
          </a:xfrm>
          <a:prstGeom prst="ellipse">
            <a:avLst/>
          </a:prstGeom>
          <a:noFill/>
          <a:ln>
            <a:noFill/>
          </a:ln>
        </p:spPr>
      </p:sp>
      <p:sp>
        <p:nvSpPr>
          <p:cNvPr id="311" name="Google Shape;311;p25"/>
          <p:cNvSpPr>
            <a:spLocks noGrp="1"/>
          </p:cNvSpPr>
          <p:nvPr>
            <p:ph type="pic" idx="21"/>
          </p:nvPr>
        </p:nvSpPr>
        <p:spPr>
          <a:xfrm>
            <a:off x="888450" y="4250600"/>
            <a:ext cx="418800" cy="418800"/>
          </a:xfrm>
          <a:prstGeom prst="ellipse">
            <a:avLst/>
          </a:prstGeom>
          <a:noFill/>
          <a:ln>
            <a:noFill/>
          </a:ln>
        </p:spPr>
      </p:sp>
      <p:sp>
        <p:nvSpPr>
          <p:cNvPr id="312" name="Google Shape;312;p25"/>
          <p:cNvSpPr>
            <a:spLocks noGrp="1"/>
          </p:cNvSpPr>
          <p:nvPr>
            <p:ph type="pic" idx="22"/>
          </p:nvPr>
        </p:nvSpPr>
        <p:spPr>
          <a:xfrm>
            <a:off x="1307025" y="4250600"/>
            <a:ext cx="418800" cy="418800"/>
          </a:xfrm>
          <a:prstGeom prst="ellipse">
            <a:avLst/>
          </a:prstGeom>
          <a:noFill/>
          <a:ln>
            <a:noFill/>
          </a:ln>
        </p:spPr>
      </p:sp>
      <p:sp>
        <p:nvSpPr>
          <p:cNvPr id="313" name="Google Shape;313;p25"/>
          <p:cNvSpPr>
            <a:spLocks noGrp="1"/>
          </p:cNvSpPr>
          <p:nvPr>
            <p:ph type="pic" idx="23"/>
          </p:nvPr>
        </p:nvSpPr>
        <p:spPr>
          <a:xfrm>
            <a:off x="3330700" y="3832025"/>
            <a:ext cx="418800" cy="418800"/>
          </a:xfrm>
          <a:prstGeom prst="ellipse">
            <a:avLst/>
          </a:prstGeom>
          <a:noFill/>
          <a:ln>
            <a:noFill/>
          </a:ln>
        </p:spPr>
      </p:sp>
      <p:sp>
        <p:nvSpPr>
          <p:cNvPr id="314" name="Google Shape;314;p25"/>
          <p:cNvSpPr>
            <a:spLocks noGrp="1"/>
          </p:cNvSpPr>
          <p:nvPr>
            <p:ph type="pic" idx="24"/>
          </p:nvPr>
        </p:nvSpPr>
        <p:spPr>
          <a:xfrm>
            <a:off x="3749275" y="3832025"/>
            <a:ext cx="418800" cy="418800"/>
          </a:xfrm>
          <a:prstGeom prst="ellipse">
            <a:avLst/>
          </a:prstGeom>
          <a:noFill/>
          <a:ln>
            <a:noFill/>
          </a:ln>
        </p:spPr>
      </p:sp>
      <p:sp>
        <p:nvSpPr>
          <p:cNvPr id="315" name="Google Shape;315;p25"/>
          <p:cNvSpPr>
            <a:spLocks noGrp="1"/>
          </p:cNvSpPr>
          <p:nvPr>
            <p:ph type="pic" idx="25"/>
          </p:nvPr>
        </p:nvSpPr>
        <p:spPr>
          <a:xfrm>
            <a:off x="4167850" y="3832025"/>
            <a:ext cx="418800" cy="418800"/>
          </a:xfrm>
          <a:prstGeom prst="ellipse">
            <a:avLst/>
          </a:prstGeom>
          <a:noFill/>
          <a:ln>
            <a:noFill/>
          </a:ln>
        </p:spPr>
      </p:sp>
      <p:sp>
        <p:nvSpPr>
          <p:cNvPr id="316" name="Google Shape;316;p25"/>
          <p:cNvSpPr>
            <a:spLocks noGrp="1"/>
          </p:cNvSpPr>
          <p:nvPr>
            <p:ph type="pic" idx="26"/>
          </p:nvPr>
        </p:nvSpPr>
        <p:spPr>
          <a:xfrm>
            <a:off x="3330700" y="4250600"/>
            <a:ext cx="418800" cy="418800"/>
          </a:xfrm>
          <a:prstGeom prst="ellipse">
            <a:avLst/>
          </a:prstGeom>
          <a:noFill/>
          <a:ln>
            <a:noFill/>
          </a:ln>
        </p:spPr>
      </p:sp>
      <p:sp>
        <p:nvSpPr>
          <p:cNvPr id="317" name="Google Shape;317;p25"/>
          <p:cNvSpPr>
            <a:spLocks noGrp="1"/>
          </p:cNvSpPr>
          <p:nvPr>
            <p:ph type="pic" idx="27"/>
          </p:nvPr>
        </p:nvSpPr>
        <p:spPr>
          <a:xfrm>
            <a:off x="3749275" y="4250600"/>
            <a:ext cx="418800" cy="418800"/>
          </a:xfrm>
          <a:prstGeom prst="ellipse">
            <a:avLst/>
          </a:prstGeom>
          <a:noFill/>
          <a:ln>
            <a:noFill/>
          </a:ln>
        </p:spPr>
      </p:sp>
      <p:sp>
        <p:nvSpPr>
          <p:cNvPr id="318" name="Google Shape;318;p25"/>
          <p:cNvSpPr>
            <a:spLocks noGrp="1"/>
          </p:cNvSpPr>
          <p:nvPr>
            <p:ph type="pic" idx="28"/>
          </p:nvPr>
        </p:nvSpPr>
        <p:spPr>
          <a:xfrm>
            <a:off x="4167850" y="4250600"/>
            <a:ext cx="418800" cy="418800"/>
          </a:xfrm>
          <a:prstGeom prst="ellipse">
            <a:avLst/>
          </a:prstGeom>
          <a:noFill/>
          <a:ln>
            <a:noFill/>
          </a:ln>
        </p:spPr>
      </p:sp>
      <p:sp>
        <p:nvSpPr>
          <p:cNvPr id="319" name="Google Shape;319;p25"/>
          <p:cNvSpPr txBox="1">
            <a:spLocks noGrp="1"/>
          </p:cNvSpPr>
          <p:nvPr>
            <p:ph type="title"/>
          </p:nvPr>
        </p:nvSpPr>
        <p:spPr>
          <a:xfrm>
            <a:off x="469875" y="1570725"/>
            <a:ext cx="2229000" cy="293100"/>
          </a:xfrm>
          <a:prstGeom prst="rect">
            <a:avLst/>
          </a:prstGeom>
        </p:spPr>
        <p:txBody>
          <a:bodyPr spcFirstLastPara="1" wrap="square" lIns="0" tIns="0" rIns="91425" bIns="0" anchor="t" anchorCtr="0">
            <a:noAutofit/>
          </a:bodyPr>
          <a:lstStyle>
            <a:lvl1pPr lvl="0">
              <a:spcBef>
                <a:spcPts val="0"/>
              </a:spcBef>
              <a:spcAft>
                <a:spcPts val="0"/>
              </a:spcAft>
              <a:buSzPts val="1800"/>
              <a:buFont typeface="Poppins"/>
              <a:buNone/>
              <a:defRPr sz="1800" b="1">
                <a:latin typeface="Poppins"/>
                <a:ea typeface="Poppins"/>
                <a:cs typeface="Poppins"/>
                <a:sym typeface="Poppins"/>
              </a:defRPr>
            </a:lvl1pPr>
            <a:lvl2pPr lvl="1">
              <a:spcBef>
                <a:spcPts val="0"/>
              </a:spcBef>
              <a:spcAft>
                <a:spcPts val="0"/>
              </a:spcAft>
              <a:buClr>
                <a:schemeClr val="lt1"/>
              </a:buClr>
              <a:buSzPts val="2400"/>
              <a:buFont typeface="Poppins"/>
              <a:buNone/>
              <a:defRPr sz="2400" b="1">
                <a:latin typeface="Poppins"/>
                <a:ea typeface="Poppins"/>
                <a:cs typeface="Poppins"/>
                <a:sym typeface="Poppins"/>
              </a:defRPr>
            </a:lvl2pPr>
            <a:lvl3pPr lvl="2">
              <a:spcBef>
                <a:spcPts val="0"/>
              </a:spcBef>
              <a:spcAft>
                <a:spcPts val="0"/>
              </a:spcAft>
              <a:buClr>
                <a:schemeClr val="lt1"/>
              </a:buClr>
              <a:buSzPts val="2400"/>
              <a:buFont typeface="Poppins"/>
              <a:buNone/>
              <a:defRPr sz="2400" b="1">
                <a:latin typeface="Poppins"/>
                <a:ea typeface="Poppins"/>
                <a:cs typeface="Poppins"/>
                <a:sym typeface="Poppins"/>
              </a:defRPr>
            </a:lvl3pPr>
            <a:lvl4pPr lvl="3">
              <a:spcBef>
                <a:spcPts val="0"/>
              </a:spcBef>
              <a:spcAft>
                <a:spcPts val="0"/>
              </a:spcAft>
              <a:buClr>
                <a:schemeClr val="lt1"/>
              </a:buClr>
              <a:buSzPts val="2400"/>
              <a:buFont typeface="Poppins"/>
              <a:buNone/>
              <a:defRPr sz="2400" b="1">
                <a:latin typeface="Poppins"/>
                <a:ea typeface="Poppins"/>
                <a:cs typeface="Poppins"/>
                <a:sym typeface="Poppins"/>
              </a:defRPr>
            </a:lvl4pPr>
            <a:lvl5pPr lvl="4">
              <a:spcBef>
                <a:spcPts val="0"/>
              </a:spcBef>
              <a:spcAft>
                <a:spcPts val="0"/>
              </a:spcAft>
              <a:buClr>
                <a:schemeClr val="lt1"/>
              </a:buClr>
              <a:buSzPts val="2400"/>
              <a:buFont typeface="Poppins"/>
              <a:buNone/>
              <a:defRPr sz="2400" b="1">
                <a:latin typeface="Poppins"/>
                <a:ea typeface="Poppins"/>
                <a:cs typeface="Poppins"/>
                <a:sym typeface="Poppins"/>
              </a:defRPr>
            </a:lvl5pPr>
            <a:lvl6pPr lvl="5">
              <a:spcBef>
                <a:spcPts val="0"/>
              </a:spcBef>
              <a:spcAft>
                <a:spcPts val="0"/>
              </a:spcAft>
              <a:buClr>
                <a:schemeClr val="lt1"/>
              </a:buClr>
              <a:buSzPts val="2400"/>
              <a:buFont typeface="Poppins"/>
              <a:buNone/>
              <a:defRPr sz="2400" b="1">
                <a:latin typeface="Poppins"/>
                <a:ea typeface="Poppins"/>
                <a:cs typeface="Poppins"/>
                <a:sym typeface="Poppins"/>
              </a:defRPr>
            </a:lvl6pPr>
            <a:lvl7pPr lvl="6">
              <a:spcBef>
                <a:spcPts val="0"/>
              </a:spcBef>
              <a:spcAft>
                <a:spcPts val="0"/>
              </a:spcAft>
              <a:buClr>
                <a:schemeClr val="lt1"/>
              </a:buClr>
              <a:buSzPts val="2400"/>
              <a:buFont typeface="Poppins"/>
              <a:buNone/>
              <a:defRPr sz="2400" b="1">
                <a:latin typeface="Poppins"/>
                <a:ea typeface="Poppins"/>
                <a:cs typeface="Poppins"/>
                <a:sym typeface="Poppins"/>
              </a:defRPr>
            </a:lvl7pPr>
            <a:lvl8pPr lvl="7">
              <a:spcBef>
                <a:spcPts val="0"/>
              </a:spcBef>
              <a:spcAft>
                <a:spcPts val="0"/>
              </a:spcAft>
              <a:buClr>
                <a:schemeClr val="lt1"/>
              </a:buClr>
              <a:buSzPts val="2400"/>
              <a:buFont typeface="Poppins"/>
              <a:buNone/>
              <a:defRPr sz="2400" b="1">
                <a:latin typeface="Poppins"/>
                <a:ea typeface="Poppins"/>
                <a:cs typeface="Poppins"/>
                <a:sym typeface="Poppins"/>
              </a:defRPr>
            </a:lvl8pPr>
            <a:lvl9pPr lvl="8">
              <a:spcBef>
                <a:spcPts val="0"/>
              </a:spcBef>
              <a:spcAft>
                <a:spcPts val="0"/>
              </a:spcAft>
              <a:buClr>
                <a:schemeClr val="lt1"/>
              </a:buClr>
              <a:buSzPts val="2400"/>
              <a:buFont typeface="Poppins"/>
              <a:buNone/>
              <a:defRPr sz="2400" b="1">
                <a:latin typeface="Poppins"/>
                <a:ea typeface="Poppins"/>
                <a:cs typeface="Poppins"/>
                <a:sym typeface="Poppins"/>
              </a:defRPr>
            </a:lvl9pPr>
          </a:lstStyle>
          <a:p>
            <a:endParaRPr/>
          </a:p>
        </p:txBody>
      </p:sp>
      <p:sp>
        <p:nvSpPr>
          <p:cNvPr id="320" name="Google Shape;320;p25"/>
          <p:cNvSpPr txBox="1">
            <a:spLocks noGrp="1"/>
          </p:cNvSpPr>
          <p:nvPr>
            <p:ph type="title" idx="29"/>
          </p:nvPr>
        </p:nvSpPr>
        <p:spPr>
          <a:xfrm>
            <a:off x="469875" y="3406431"/>
            <a:ext cx="2229000" cy="293100"/>
          </a:xfrm>
          <a:prstGeom prst="rect">
            <a:avLst/>
          </a:prstGeom>
        </p:spPr>
        <p:txBody>
          <a:bodyPr spcFirstLastPara="1" wrap="square" lIns="0" tIns="0" rIns="91425" bIns="0" anchor="t" anchorCtr="0">
            <a:noAutofit/>
          </a:bodyPr>
          <a:lstStyle>
            <a:lvl1pPr lvl="0">
              <a:spcBef>
                <a:spcPts val="0"/>
              </a:spcBef>
              <a:spcAft>
                <a:spcPts val="0"/>
              </a:spcAft>
              <a:buSzPts val="1800"/>
              <a:buFont typeface="Poppins"/>
              <a:buNone/>
              <a:defRPr sz="1800" b="1">
                <a:latin typeface="Poppins"/>
                <a:ea typeface="Poppins"/>
                <a:cs typeface="Poppins"/>
                <a:sym typeface="Poppins"/>
              </a:defRPr>
            </a:lvl1pPr>
            <a:lvl2pPr lvl="1">
              <a:spcBef>
                <a:spcPts val="0"/>
              </a:spcBef>
              <a:spcAft>
                <a:spcPts val="0"/>
              </a:spcAft>
              <a:buClr>
                <a:schemeClr val="lt1"/>
              </a:buClr>
              <a:buSzPts val="2400"/>
              <a:buFont typeface="Poppins"/>
              <a:buNone/>
              <a:defRPr sz="2400" b="1">
                <a:latin typeface="Poppins"/>
                <a:ea typeface="Poppins"/>
                <a:cs typeface="Poppins"/>
                <a:sym typeface="Poppins"/>
              </a:defRPr>
            </a:lvl2pPr>
            <a:lvl3pPr lvl="2">
              <a:spcBef>
                <a:spcPts val="0"/>
              </a:spcBef>
              <a:spcAft>
                <a:spcPts val="0"/>
              </a:spcAft>
              <a:buClr>
                <a:schemeClr val="lt1"/>
              </a:buClr>
              <a:buSzPts val="2400"/>
              <a:buFont typeface="Poppins"/>
              <a:buNone/>
              <a:defRPr sz="2400" b="1">
                <a:latin typeface="Poppins"/>
                <a:ea typeface="Poppins"/>
                <a:cs typeface="Poppins"/>
                <a:sym typeface="Poppins"/>
              </a:defRPr>
            </a:lvl3pPr>
            <a:lvl4pPr lvl="3">
              <a:spcBef>
                <a:spcPts val="0"/>
              </a:spcBef>
              <a:spcAft>
                <a:spcPts val="0"/>
              </a:spcAft>
              <a:buClr>
                <a:schemeClr val="lt1"/>
              </a:buClr>
              <a:buSzPts val="2400"/>
              <a:buFont typeface="Poppins"/>
              <a:buNone/>
              <a:defRPr sz="2400" b="1">
                <a:latin typeface="Poppins"/>
                <a:ea typeface="Poppins"/>
                <a:cs typeface="Poppins"/>
                <a:sym typeface="Poppins"/>
              </a:defRPr>
            </a:lvl4pPr>
            <a:lvl5pPr lvl="4">
              <a:spcBef>
                <a:spcPts val="0"/>
              </a:spcBef>
              <a:spcAft>
                <a:spcPts val="0"/>
              </a:spcAft>
              <a:buClr>
                <a:schemeClr val="lt1"/>
              </a:buClr>
              <a:buSzPts val="2400"/>
              <a:buFont typeface="Poppins"/>
              <a:buNone/>
              <a:defRPr sz="2400" b="1">
                <a:latin typeface="Poppins"/>
                <a:ea typeface="Poppins"/>
                <a:cs typeface="Poppins"/>
                <a:sym typeface="Poppins"/>
              </a:defRPr>
            </a:lvl5pPr>
            <a:lvl6pPr lvl="5">
              <a:spcBef>
                <a:spcPts val="0"/>
              </a:spcBef>
              <a:spcAft>
                <a:spcPts val="0"/>
              </a:spcAft>
              <a:buClr>
                <a:schemeClr val="lt1"/>
              </a:buClr>
              <a:buSzPts val="2400"/>
              <a:buFont typeface="Poppins"/>
              <a:buNone/>
              <a:defRPr sz="2400" b="1">
                <a:latin typeface="Poppins"/>
                <a:ea typeface="Poppins"/>
                <a:cs typeface="Poppins"/>
                <a:sym typeface="Poppins"/>
              </a:defRPr>
            </a:lvl6pPr>
            <a:lvl7pPr lvl="6">
              <a:spcBef>
                <a:spcPts val="0"/>
              </a:spcBef>
              <a:spcAft>
                <a:spcPts val="0"/>
              </a:spcAft>
              <a:buClr>
                <a:schemeClr val="lt1"/>
              </a:buClr>
              <a:buSzPts val="2400"/>
              <a:buFont typeface="Poppins"/>
              <a:buNone/>
              <a:defRPr sz="2400" b="1">
                <a:latin typeface="Poppins"/>
                <a:ea typeface="Poppins"/>
                <a:cs typeface="Poppins"/>
                <a:sym typeface="Poppins"/>
              </a:defRPr>
            </a:lvl7pPr>
            <a:lvl8pPr lvl="7">
              <a:spcBef>
                <a:spcPts val="0"/>
              </a:spcBef>
              <a:spcAft>
                <a:spcPts val="0"/>
              </a:spcAft>
              <a:buClr>
                <a:schemeClr val="lt1"/>
              </a:buClr>
              <a:buSzPts val="2400"/>
              <a:buFont typeface="Poppins"/>
              <a:buNone/>
              <a:defRPr sz="2400" b="1">
                <a:latin typeface="Poppins"/>
                <a:ea typeface="Poppins"/>
                <a:cs typeface="Poppins"/>
                <a:sym typeface="Poppins"/>
              </a:defRPr>
            </a:lvl8pPr>
            <a:lvl9pPr lvl="8">
              <a:spcBef>
                <a:spcPts val="0"/>
              </a:spcBef>
              <a:spcAft>
                <a:spcPts val="0"/>
              </a:spcAft>
              <a:buClr>
                <a:schemeClr val="lt1"/>
              </a:buClr>
              <a:buSzPts val="2400"/>
              <a:buFont typeface="Poppins"/>
              <a:buNone/>
              <a:defRPr sz="2400" b="1">
                <a:latin typeface="Poppins"/>
                <a:ea typeface="Poppins"/>
                <a:cs typeface="Poppins"/>
                <a:sym typeface="Poppins"/>
              </a:defRPr>
            </a:lvl9pPr>
          </a:lstStyle>
          <a:p>
            <a:endParaRPr/>
          </a:p>
        </p:txBody>
      </p:sp>
      <p:sp>
        <p:nvSpPr>
          <p:cNvPr id="321" name="Google Shape;321;p25"/>
          <p:cNvSpPr txBox="1">
            <a:spLocks noGrp="1"/>
          </p:cNvSpPr>
          <p:nvPr>
            <p:ph type="title" idx="30"/>
          </p:nvPr>
        </p:nvSpPr>
        <p:spPr>
          <a:xfrm>
            <a:off x="3330700" y="3406431"/>
            <a:ext cx="2229000" cy="293100"/>
          </a:xfrm>
          <a:prstGeom prst="rect">
            <a:avLst/>
          </a:prstGeom>
        </p:spPr>
        <p:txBody>
          <a:bodyPr spcFirstLastPara="1" wrap="square" lIns="0" tIns="0" rIns="91425" bIns="0" anchor="t" anchorCtr="0">
            <a:noAutofit/>
          </a:bodyPr>
          <a:lstStyle>
            <a:lvl1pPr lvl="0">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1pPr>
            <a:lvl2pPr lvl="1">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2pPr>
            <a:lvl3pPr lvl="2">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3pPr>
            <a:lvl4pPr lvl="3">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4pPr>
            <a:lvl5pPr lvl="4">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5pPr>
            <a:lvl6pPr lvl="5">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6pPr>
            <a:lvl7pPr lvl="6">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7pPr>
            <a:lvl8pPr lvl="7">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8pPr>
            <a:lvl9pPr lvl="8">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9pPr>
          </a:lstStyle>
          <a:p>
            <a:endParaRPr/>
          </a:p>
        </p:txBody>
      </p:sp>
      <p:sp>
        <p:nvSpPr>
          <p:cNvPr id="322" name="Google Shape;322;p25"/>
          <p:cNvSpPr txBox="1">
            <a:spLocks noGrp="1"/>
          </p:cNvSpPr>
          <p:nvPr>
            <p:ph type="title" idx="31"/>
          </p:nvPr>
        </p:nvSpPr>
        <p:spPr>
          <a:xfrm>
            <a:off x="3330700" y="1570725"/>
            <a:ext cx="2229000" cy="293100"/>
          </a:xfrm>
          <a:prstGeom prst="rect">
            <a:avLst/>
          </a:prstGeom>
        </p:spPr>
        <p:txBody>
          <a:bodyPr spcFirstLastPara="1" wrap="square" lIns="0" tIns="0" rIns="91425" bIns="0" anchor="t" anchorCtr="0">
            <a:noAutofit/>
          </a:bodyPr>
          <a:lstStyle>
            <a:lvl1pPr lvl="0">
              <a:spcBef>
                <a:spcPts val="0"/>
              </a:spcBef>
              <a:spcAft>
                <a:spcPts val="0"/>
              </a:spcAft>
              <a:buClr>
                <a:schemeClr val="dk1"/>
              </a:buClr>
              <a:buSzPts val="1800"/>
              <a:buFont typeface="Poppins"/>
              <a:buNone/>
              <a:defRPr sz="1800" b="1">
                <a:solidFill>
                  <a:schemeClr val="dk1"/>
                </a:solidFill>
                <a:latin typeface="Poppins"/>
                <a:ea typeface="Poppins"/>
                <a:cs typeface="Poppins"/>
                <a:sym typeface="Poppins"/>
              </a:defRPr>
            </a:lvl1pPr>
            <a:lvl2pPr lvl="1">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2pPr>
            <a:lvl3pPr lvl="2">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3pPr>
            <a:lvl4pPr lvl="3">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4pPr>
            <a:lvl5pPr lvl="4">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5pPr>
            <a:lvl6pPr lvl="5">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6pPr>
            <a:lvl7pPr lvl="6">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7pPr>
            <a:lvl8pPr lvl="7">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8pPr>
            <a:lvl9pPr lvl="8">
              <a:spcBef>
                <a:spcPts val="0"/>
              </a:spcBef>
              <a:spcAft>
                <a:spcPts val="0"/>
              </a:spcAft>
              <a:buClr>
                <a:schemeClr val="dk1"/>
              </a:buClr>
              <a:buSzPts val="2400"/>
              <a:buFont typeface="Poppins"/>
              <a:buNone/>
              <a:defRPr sz="2400" b="1">
                <a:solidFill>
                  <a:schemeClr val="dk1"/>
                </a:solidFill>
                <a:latin typeface="Poppins"/>
                <a:ea typeface="Poppins"/>
                <a:cs typeface="Poppins"/>
                <a:sym typeface="Poppins"/>
              </a:defRPr>
            </a:lvl9pPr>
          </a:lstStyle>
          <a:p>
            <a:endParaRPr/>
          </a:p>
        </p:txBody>
      </p:sp>
      <p:sp>
        <p:nvSpPr>
          <p:cNvPr id="323" name="Google Shape;323;p25"/>
          <p:cNvSpPr txBox="1">
            <a:spLocks noGrp="1"/>
          </p:cNvSpPr>
          <p:nvPr>
            <p:ph type="title" idx="32"/>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SzPts val="2400"/>
              <a:buNone/>
              <a:defRPr sz="2400"/>
            </a:lvl1pPr>
            <a:lvl2pPr lvl="1">
              <a:lnSpc>
                <a:spcPct val="90000"/>
              </a:lnSpc>
              <a:spcBef>
                <a:spcPts val="0"/>
              </a:spcBef>
              <a:spcAft>
                <a:spcPts val="0"/>
              </a:spcAft>
              <a:buClr>
                <a:schemeClr val="lt1"/>
              </a:buClr>
              <a:buSzPts val="2400"/>
              <a:buNone/>
              <a:defRPr sz="2400"/>
            </a:lvl2pPr>
            <a:lvl3pPr lvl="2">
              <a:lnSpc>
                <a:spcPct val="90000"/>
              </a:lnSpc>
              <a:spcBef>
                <a:spcPts val="0"/>
              </a:spcBef>
              <a:spcAft>
                <a:spcPts val="0"/>
              </a:spcAft>
              <a:buClr>
                <a:schemeClr val="lt1"/>
              </a:buClr>
              <a:buSzPts val="2400"/>
              <a:buNone/>
              <a:defRPr sz="2400"/>
            </a:lvl3pPr>
            <a:lvl4pPr lvl="3">
              <a:lnSpc>
                <a:spcPct val="90000"/>
              </a:lnSpc>
              <a:spcBef>
                <a:spcPts val="0"/>
              </a:spcBef>
              <a:spcAft>
                <a:spcPts val="0"/>
              </a:spcAft>
              <a:buClr>
                <a:schemeClr val="lt1"/>
              </a:buClr>
              <a:buSzPts val="2400"/>
              <a:buNone/>
              <a:defRPr sz="2400"/>
            </a:lvl4pPr>
            <a:lvl5pPr lvl="4">
              <a:lnSpc>
                <a:spcPct val="90000"/>
              </a:lnSpc>
              <a:spcBef>
                <a:spcPts val="0"/>
              </a:spcBef>
              <a:spcAft>
                <a:spcPts val="0"/>
              </a:spcAft>
              <a:buClr>
                <a:schemeClr val="lt1"/>
              </a:buClr>
              <a:buSzPts val="2400"/>
              <a:buNone/>
              <a:defRPr sz="2400"/>
            </a:lvl5pPr>
            <a:lvl6pPr lvl="5">
              <a:lnSpc>
                <a:spcPct val="90000"/>
              </a:lnSpc>
              <a:spcBef>
                <a:spcPts val="0"/>
              </a:spcBef>
              <a:spcAft>
                <a:spcPts val="0"/>
              </a:spcAft>
              <a:buClr>
                <a:schemeClr val="lt1"/>
              </a:buClr>
              <a:buSzPts val="2400"/>
              <a:buNone/>
              <a:defRPr sz="2400"/>
            </a:lvl6pPr>
            <a:lvl7pPr lvl="6">
              <a:lnSpc>
                <a:spcPct val="90000"/>
              </a:lnSpc>
              <a:spcBef>
                <a:spcPts val="0"/>
              </a:spcBef>
              <a:spcAft>
                <a:spcPts val="0"/>
              </a:spcAft>
              <a:buClr>
                <a:schemeClr val="lt1"/>
              </a:buClr>
              <a:buSzPts val="2400"/>
              <a:buNone/>
              <a:defRPr sz="2400"/>
            </a:lvl7pPr>
            <a:lvl8pPr lvl="7">
              <a:lnSpc>
                <a:spcPct val="90000"/>
              </a:lnSpc>
              <a:spcBef>
                <a:spcPts val="0"/>
              </a:spcBef>
              <a:spcAft>
                <a:spcPts val="0"/>
              </a:spcAft>
              <a:buClr>
                <a:schemeClr val="lt1"/>
              </a:buClr>
              <a:buSzPts val="2400"/>
              <a:buNone/>
              <a:defRPr sz="2400"/>
            </a:lvl8pPr>
            <a:lvl9pPr lvl="8">
              <a:lnSpc>
                <a:spcPct val="90000"/>
              </a:lnSpc>
              <a:spcBef>
                <a:spcPts val="0"/>
              </a:spcBef>
              <a:spcAft>
                <a:spcPts val="0"/>
              </a:spcAft>
              <a:buClr>
                <a:schemeClr val="lt1"/>
              </a:buClr>
              <a:buSzPts val="2400"/>
              <a:buNone/>
              <a:defRPr sz="2400"/>
            </a:lvl9pPr>
          </a:lstStyle>
          <a:p>
            <a:endParaRPr/>
          </a:p>
        </p:txBody>
      </p:sp>
      <p:sp>
        <p:nvSpPr>
          <p:cNvPr id="324" name="Google Shape;324;p25"/>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25" name="Google Shape;325;p25"/>
          <p:cNvSpPr txBox="1">
            <a:spLocks noGrp="1"/>
          </p:cNvSpPr>
          <p:nvPr>
            <p:ph type="subTitle" idx="33"/>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26" name="Google Shape;326;p25"/>
          <p:cNvSpPr txBox="1">
            <a:spLocks noGrp="1"/>
          </p:cNvSpPr>
          <p:nvPr>
            <p:ph type="subTitle" idx="34"/>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327" name="Google Shape;327;p25"/>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am cards - Alt 1">
  <p:cSld name="CUSTOM_6">
    <p:spTree>
      <p:nvGrpSpPr>
        <p:cNvPr id="1" name="Shape 328"/>
        <p:cNvGrpSpPr/>
        <p:nvPr/>
      </p:nvGrpSpPr>
      <p:grpSpPr>
        <a:xfrm>
          <a:off x="0" y="0"/>
          <a:ext cx="0" cy="0"/>
          <a:chOff x="0" y="0"/>
          <a:chExt cx="0" cy="0"/>
        </a:xfrm>
      </p:grpSpPr>
      <p:pic>
        <p:nvPicPr>
          <p:cNvPr id="329" name="Google Shape;329;p26"/>
          <p:cNvPicPr preferRelativeResize="0"/>
          <p:nvPr/>
        </p:nvPicPr>
        <p:blipFill rotWithShape="1">
          <a:blip r:embed="rId2">
            <a:alphaModFix/>
          </a:blip>
          <a:srcRect l="32511" r="27293" b="39661"/>
          <a:stretch/>
        </p:blipFill>
        <p:spPr>
          <a:xfrm>
            <a:off x="1701300" y="1641428"/>
            <a:ext cx="653100" cy="653400"/>
          </a:xfrm>
          <a:prstGeom prst="ellipse">
            <a:avLst/>
          </a:prstGeom>
          <a:noFill/>
          <a:ln>
            <a:noFill/>
          </a:ln>
        </p:spPr>
      </p:pic>
      <p:sp>
        <p:nvSpPr>
          <p:cNvPr id="330" name="Google Shape;330;p26"/>
          <p:cNvSpPr>
            <a:spLocks noGrp="1"/>
          </p:cNvSpPr>
          <p:nvPr>
            <p:ph type="pic" idx="2"/>
          </p:nvPr>
        </p:nvSpPr>
        <p:spPr>
          <a:xfrm>
            <a:off x="1701300" y="1641575"/>
            <a:ext cx="653100" cy="653100"/>
          </a:xfrm>
          <a:prstGeom prst="ellipse">
            <a:avLst/>
          </a:prstGeom>
          <a:noFill/>
          <a:ln>
            <a:noFill/>
          </a:ln>
        </p:spPr>
      </p:sp>
      <p:sp>
        <p:nvSpPr>
          <p:cNvPr id="331" name="Google Shape;331;p26"/>
          <p:cNvSpPr txBox="1">
            <a:spLocks noGrp="1"/>
          </p:cNvSpPr>
          <p:nvPr>
            <p:ph type="subTitle" idx="1"/>
          </p:nvPr>
        </p:nvSpPr>
        <p:spPr>
          <a:xfrm>
            <a:off x="425050" y="1713878"/>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32" name="Google Shape;332;p26"/>
          <p:cNvSpPr txBox="1">
            <a:spLocks noGrp="1"/>
          </p:cNvSpPr>
          <p:nvPr>
            <p:ph type="subTitle" idx="3"/>
          </p:nvPr>
        </p:nvSpPr>
        <p:spPr>
          <a:xfrm>
            <a:off x="425050" y="2028155"/>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pic>
        <p:nvPicPr>
          <p:cNvPr id="333" name="Google Shape;333;p26"/>
          <p:cNvPicPr preferRelativeResize="0"/>
          <p:nvPr/>
        </p:nvPicPr>
        <p:blipFill rotWithShape="1">
          <a:blip r:embed="rId2">
            <a:alphaModFix/>
          </a:blip>
          <a:srcRect l="32511" r="27293" b="39661"/>
          <a:stretch/>
        </p:blipFill>
        <p:spPr>
          <a:xfrm>
            <a:off x="4206300" y="1641428"/>
            <a:ext cx="653100" cy="653400"/>
          </a:xfrm>
          <a:prstGeom prst="ellipse">
            <a:avLst/>
          </a:prstGeom>
          <a:noFill/>
          <a:ln>
            <a:noFill/>
          </a:ln>
        </p:spPr>
      </p:pic>
      <p:sp>
        <p:nvSpPr>
          <p:cNvPr id="334" name="Google Shape;334;p26"/>
          <p:cNvSpPr>
            <a:spLocks noGrp="1"/>
          </p:cNvSpPr>
          <p:nvPr>
            <p:ph type="pic" idx="4"/>
          </p:nvPr>
        </p:nvSpPr>
        <p:spPr>
          <a:xfrm>
            <a:off x="4206300" y="1641575"/>
            <a:ext cx="653100" cy="653100"/>
          </a:xfrm>
          <a:prstGeom prst="ellipse">
            <a:avLst/>
          </a:prstGeom>
          <a:noFill/>
          <a:ln>
            <a:noFill/>
          </a:ln>
        </p:spPr>
      </p:sp>
      <p:sp>
        <p:nvSpPr>
          <p:cNvPr id="335" name="Google Shape;335;p26"/>
          <p:cNvSpPr txBox="1">
            <a:spLocks noGrp="1"/>
          </p:cNvSpPr>
          <p:nvPr>
            <p:ph type="subTitle" idx="5"/>
          </p:nvPr>
        </p:nvSpPr>
        <p:spPr>
          <a:xfrm>
            <a:off x="2930050" y="1713878"/>
            <a:ext cx="1514700" cy="288300"/>
          </a:xfrm>
          <a:prstGeom prst="rect">
            <a:avLst/>
          </a:prstGeom>
        </p:spPr>
        <p:txBody>
          <a:bodyPr spcFirstLastPara="1" wrap="square" lIns="0" tIns="91425" rIns="91425" bIns="0" anchor="b" anchorCtr="0">
            <a:noAutofit/>
          </a:bodyPr>
          <a:lstStyle>
            <a:lvl1pPr lvl="0">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336" name="Google Shape;336;p26"/>
          <p:cNvSpPr txBox="1">
            <a:spLocks noGrp="1"/>
          </p:cNvSpPr>
          <p:nvPr>
            <p:ph type="subTitle" idx="6"/>
          </p:nvPr>
        </p:nvSpPr>
        <p:spPr>
          <a:xfrm>
            <a:off x="2930050" y="2028155"/>
            <a:ext cx="1230000" cy="3693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900"/>
              <a:buFont typeface="Urbanist Medium"/>
              <a:buNone/>
              <a:defRPr sz="900">
                <a:solidFill>
                  <a:schemeClr val="dk1"/>
                </a:solidFill>
              </a:defRPr>
            </a:lvl1pPr>
            <a:lvl2pPr lvl="1">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2pPr>
            <a:lvl3pPr lvl="2">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3pPr>
            <a:lvl4pPr lvl="3">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4pPr>
            <a:lvl5pPr lvl="4">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5pPr>
            <a:lvl6pPr lvl="5">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6pPr>
            <a:lvl7pPr lvl="6">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7pPr>
            <a:lvl8pPr lvl="7">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8pPr>
            <a:lvl9pPr lvl="8">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9pPr>
          </a:lstStyle>
          <a:p>
            <a:endParaRPr/>
          </a:p>
        </p:txBody>
      </p:sp>
      <p:pic>
        <p:nvPicPr>
          <p:cNvPr id="337" name="Google Shape;337;p26"/>
          <p:cNvPicPr preferRelativeResize="0"/>
          <p:nvPr/>
        </p:nvPicPr>
        <p:blipFill rotWithShape="1">
          <a:blip r:embed="rId2">
            <a:alphaModFix/>
          </a:blip>
          <a:srcRect l="32511" r="27293" b="39661"/>
          <a:stretch/>
        </p:blipFill>
        <p:spPr>
          <a:xfrm>
            <a:off x="6711300" y="1641428"/>
            <a:ext cx="653100" cy="653400"/>
          </a:xfrm>
          <a:prstGeom prst="ellipse">
            <a:avLst/>
          </a:prstGeom>
          <a:noFill/>
          <a:ln>
            <a:noFill/>
          </a:ln>
        </p:spPr>
      </p:pic>
      <p:sp>
        <p:nvSpPr>
          <p:cNvPr id="338" name="Google Shape;338;p26"/>
          <p:cNvSpPr>
            <a:spLocks noGrp="1"/>
          </p:cNvSpPr>
          <p:nvPr>
            <p:ph type="pic" idx="7"/>
          </p:nvPr>
        </p:nvSpPr>
        <p:spPr>
          <a:xfrm>
            <a:off x="6711300" y="1641575"/>
            <a:ext cx="653100" cy="653100"/>
          </a:xfrm>
          <a:prstGeom prst="ellipse">
            <a:avLst/>
          </a:prstGeom>
          <a:noFill/>
          <a:ln>
            <a:noFill/>
          </a:ln>
        </p:spPr>
      </p:sp>
      <p:sp>
        <p:nvSpPr>
          <p:cNvPr id="339" name="Google Shape;339;p26"/>
          <p:cNvSpPr txBox="1">
            <a:spLocks noGrp="1"/>
          </p:cNvSpPr>
          <p:nvPr>
            <p:ph type="subTitle" idx="8"/>
          </p:nvPr>
        </p:nvSpPr>
        <p:spPr>
          <a:xfrm>
            <a:off x="5435050" y="1713878"/>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40" name="Google Shape;340;p26"/>
          <p:cNvSpPr txBox="1">
            <a:spLocks noGrp="1"/>
          </p:cNvSpPr>
          <p:nvPr>
            <p:ph type="subTitle" idx="9"/>
          </p:nvPr>
        </p:nvSpPr>
        <p:spPr>
          <a:xfrm>
            <a:off x="5435050" y="2028155"/>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pic>
        <p:nvPicPr>
          <p:cNvPr id="341" name="Google Shape;341;p26"/>
          <p:cNvPicPr preferRelativeResize="0"/>
          <p:nvPr/>
        </p:nvPicPr>
        <p:blipFill rotWithShape="1">
          <a:blip r:embed="rId2">
            <a:alphaModFix/>
          </a:blip>
          <a:srcRect l="32511" r="27293" b="39661"/>
          <a:stretch/>
        </p:blipFill>
        <p:spPr>
          <a:xfrm>
            <a:off x="1701300" y="2749328"/>
            <a:ext cx="653100" cy="653400"/>
          </a:xfrm>
          <a:prstGeom prst="ellipse">
            <a:avLst/>
          </a:prstGeom>
          <a:noFill/>
          <a:ln>
            <a:noFill/>
          </a:ln>
        </p:spPr>
      </p:pic>
      <p:sp>
        <p:nvSpPr>
          <p:cNvPr id="342" name="Google Shape;342;p26"/>
          <p:cNvSpPr>
            <a:spLocks noGrp="1"/>
          </p:cNvSpPr>
          <p:nvPr>
            <p:ph type="pic" idx="13"/>
          </p:nvPr>
        </p:nvSpPr>
        <p:spPr>
          <a:xfrm>
            <a:off x="1701300" y="2749475"/>
            <a:ext cx="653100" cy="653100"/>
          </a:xfrm>
          <a:prstGeom prst="ellipse">
            <a:avLst/>
          </a:prstGeom>
          <a:noFill/>
          <a:ln>
            <a:noFill/>
          </a:ln>
        </p:spPr>
      </p:sp>
      <p:sp>
        <p:nvSpPr>
          <p:cNvPr id="343" name="Google Shape;343;p26"/>
          <p:cNvSpPr txBox="1">
            <a:spLocks noGrp="1"/>
          </p:cNvSpPr>
          <p:nvPr>
            <p:ph type="subTitle" idx="14"/>
          </p:nvPr>
        </p:nvSpPr>
        <p:spPr>
          <a:xfrm>
            <a:off x="425050" y="2821778"/>
            <a:ext cx="1514700" cy="288300"/>
          </a:xfrm>
          <a:prstGeom prst="rect">
            <a:avLst/>
          </a:prstGeom>
        </p:spPr>
        <p:txBody>
          <a:bodyPr spcFirstLastPara="1" wrap="square" lIns="0" tIns="91425" rIns="91425" bIns="0" anchor="b" anchorCtr="0">
            <a:noAutofit/>
          </a:bodyPr>
          <a:lstStyle>
            <a:lvl1pPr lvl="0">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344" name="Google Shape;344;p26"/>
          <p:cNvSpPr txBox="1">
            <a:spLocks noGrp="1"/>
          </p:cNvSpPr>
          <p:nvPr>
            <p:ph type="subTitle" idx="15"/>
          </p:nvPr>
        </p:nvSpPr>
        <p:spPr>
          <a:xfrm>
            <a:off x="425050" y="3136055"/>
            <a:ext cx="1230000" cy="3693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900"/>
              <a:buFont typeface="Urbanist Medium"/>
              <a:buNone/>
              <a:defRPr sz="900">
                <a:solidFill>
                  <a:schemeClr val="dk1"/>
                </a:solidFill>
              </a:defRPr>
            </a:lvl1pPr>
            <a:lvl2pPr lvl="1">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2pPr>
            <a:lvl3pPr lvl="2">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3pPr>
            <a:lvl4pPr lvl="3">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4pPr>
            <a:lvl5pPr lvl="4">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5pPr>
            <a:lvl6pPr lvl="5">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6pPr>
            <a:lvl7pPr lvl="6">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7pPr>
            <a:lvl8pPr lvl="7">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8pPr>
            <a:lvl9pPr lvl="8">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9pPr>
          </a:lstStyle>
          <a:p>
            <a:endParaRPr/>
          </a:p>
        </p:txBody>
      </p:sp>
      <p:pic>
        <p:nvPicPr>
          <p:cNvPr id="345" name="Google Shape;345;p26"/>
          <p:cNvPicPr preferRelativeResize="0"/>
          <p:nvPr/>
        </p:nvPicPr>
        <p:blipFill rotWithShape="1">
          <a:blip r:embed="rId2">
            <a:alphaModFix/>
          </a:blip>
          <a:srcRect l="32511" r="27293" b="39661"/>
          <a:stretch/>
        </p:blipFill>
        <p:spPr>
          <a:xfrm>
            <a:off x="4206300" y="2749328"/>
            <a:ext cx="653100" cy="653400"/>
          </a:xfrm>
          <a:prstGeom prst="ellipse">
            <a:avLst/>
          </a:prstGeom>
          <a:noFill/>
          <a:ln>
            <a:noFill/>
          </a:ln>
        </p:spPr>
      </p:pic>
      <p:sp>
        <p:nvSpPr>
          <p:cNvPr id="346" name="Google Shape;346;p26"/>
          <p:cNvSpPr>
            <a:spLocks noGrp="1"/>
          </p:cNvSpPr>
          <p:nvPr>
            <p:ph type="pic" idx="16"/>
          </p:nvPr>
        </p:nvSpPr>
        <p:spPr>
          <a:xfrm>
            <a:off x="4206300" y="2749475"/>
            <a:ext cx="653100" cy="653100"/>
          </a:xfrm>
          <a:prstGeom prst="ellipse">
            <a:avLst/>
          </a:prstGeom>
          <a:noFill/>
          <a:ln>
            <a:noFill/>
          </a:ln>
        </p:spPr>
      </p:sp>
      <p:sp>
        <p:nvSpPr>
          <p:cNvPr id="347" name="Google Shape;347;p26"/>
          <p:cNvSpPr txBox="1">
            <a:spLocks noGrp="1"/>
          </p:cNvSpPr>
          <p:nvPr>
            <p:ph type="subTitle" idx="17"/>
          </p:nvPr>
        </p:nvSpPr>
        <p:spPr>
          <a:xfrm>
            <a:off x="2930050" y="2821778"/>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48" name="Google Shape;348;p26"/>
          <p:cNvSpPr txBox="1">
            <a:spLocks noGrp="1"/>
          </p:cNvSpPr>
          <p:nvPr>
            <p:ph type="subTitle" idx="18"/>
          </p:nvPr>
        </p:nvSpPr>
        <p:spPr>
          <a:xfrm>
            <a:off x="2930050" y="3136055"/>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pic>
        <p:nvPicPr>
          <p:cNvPr id="349" name="Google Shape;349;p26"/>
          <p:cNvPicPr preferRelativeResize="0"/>
          <p:nvPr/>
        </p:nvPicPr>
        <p:blipFill rotWithShape="1">
          <a:blip r:embed="rId2">
            <a:alphaModFix/>
          </a:blip>
          <a:srcRect l="32511" r="27293" b="39661"/>
          <a:stretch/>
        </p:blipFill>
        <p:spPr>
          <a:xfrm>
            <a:off x="6711300" y="2749328"/>
            <a:ext cx="653100" cy="653400"/>
          </a:xfrm>
          <a:prstGeom prst="ellipse">
            <a:avLst/>
          </a:prstGeom>
          <a:noFill/>
          <a:ln>
            <a:noFill/>
          </a:ln>
        </p:spPr>
      </p:pic>
      <p:sp>
        <p:nvSpPr>
          <p:cNvPr id="350" name="Google Shape;350;p26"/>
          <p:cNvSpPr>
            <a:spLocks noGrp="1"/>
          </p:cNvSpPr>
          <p:nvPr>
            <p:ph type="pic" idx="19"/>
          </p:nvPr>
        </p:nvSpPr>
        <p:spPr>
          <a:xfrm>
            <a:off x="6711300" y="2749475"/>
            <a:ext cx="653100" cy="653100"/>
          </a:xfrm>
          <a:prstGeom prst="ellipse">
            <a:avLst/>
          </a:prstGeom>
          <a:noFill/>
          <a:ln>
            <a:noFill/>
          </a:ln>
        </p:spPr>
      </p:sp>
      <p:sp>
        <p:nvSpPr>
          <p:cNvPr id="351" name="Google Shape;351;p26"/>
          <p:cNvSpPr txBox="1">
            <a:spLocks noGrp="1"/>
          </p:cNvSpPr>
          <p:nvPr>
            <p:ph type="subTitle" idx="20"/>
          </p:nvPr>
        </p:nvSpPr>
        <p:spPr>
          <a:xfrm>
            <a:off x="5435050" y="2821778"/>
            <a:ext cx="1514700" cy="288300"/>
          </a:xfrm>
          <a:prstGeom prst="rect">
            <a:avLst/>
          </a:prstGeom>
        </p:spPr>
        <p:txBody>
          <a:bodyPr spcFirstLastPara="1" wrap="square" lIns="0" tIns="91425" rIns="91425" bIns="0" anchor="b" anchorCtr="0">
            <a:noAutofit/>
          </a:bodyPr>
          <a:lstStyle>
            <a:lvl1pPr lvl="0">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352" name="Google Shape;352;p26"/>
          <p:cNvSpPr txBox="1">
            <a:spLocks noGrp="1"/>
          </p:cNvSpPr>
          <p:nvPr>
            <p:ph type="subTitle" idx="21"/>
          </p:nvPr>
        </p:nvSpPr>
        <p:spPr>
          <a:xfrm>
            <a:off x="5435050" y="3136055"/>
            <a:ext cx="1230000" cy="3693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900"/>
              <a:buFont typeface="Urbanist Medium"/>
              <a:buNone/>
              <a:defRPr sz="900">
                <a:solidFill>
                  <a:schemeClr val="dk1"/>
                </a:solidFill>
              </a:defRPr>
            </a:lvl1pPr>
            <a:lvl2pPr lvl="1">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2pPr>
            <a:lvl3pPr lvl="2">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3pPr>
            <a:lvl4pPr lvl="3">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4pPr>
            <a:lvl5pPr lvl="4">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5pPr>
            <a:lvl6pPr lvl="5">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6pPr>
            <a:lvl7pPr lvl="6">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7pPr>
            <a:lvl8pPr lvl="7">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8pPr>
            <a:lvl9pPr lvl="8">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9pPr>
          </a:lstStyle>
          <a:p>
            <a:endParaRPr/>
          </a:p>
        </p:txBody>
      </p:sp>
      <p:pic>
        <p:nvPicPr>
          <p:cNvPr id="353" name="Google Shape;353;p26"/>
          <p:cNvPicPr preferRelativeResize="0"/>
          <p:nvPr/>
        </p:nvPicPr>
        <p:blipFill rotWithShape="1">
          <a:blip r:embed="rId2">
            <a:alphaModFix/>
          </a:blip>
          <a:srcRect l="32511" r="27293" b="39661"/>
          <a:stretch/>
        </p:blipFill>
        <p:spPr>
          <a:xfrm>
            <a:off x="1701300" y="3857228"/>
            <a:ext cx="653100" cy="653400"/>
          </a:xfrm>
          <a:prstGeom prst="ellipse">
            <a:avLst/>
          </a:prstGeom>
          <a:noFill/>
          <a:ln>
            <a:noFill/>
          </a:ln>
        </p:spPr>
      </p:pic>
      <p:sp>
        <p:nvSpPr>
          <p:cNvPr id="354" name="Google Shape;354;p26"/>
          <p:cNvSpPr>
            <a:spLocks noGrp="1"/>
          </p:cNvSpPr>
          <p:nvPr>
            <p:ph type="pic" idx="22"/>
          </p:nvPr>
        </p:nvSpPr>
        <p:spPr>
          <a:xfrm>
            <a:off x="1701300" y="3857375"/>
            <a:ext cx="653100" cy="653100"/>
          </a:xfrm>
          <a:prstGeom prst="ellipse">
            <a:avLst/>
          </a:prstGeom>
          <a:noFill/>
          <a:ln>
            <a:noFill/>
          </a:ln>
        </p:spPr>
      </p:sp>
      <p:sp>
        <p:nvSpPr>
          <p:cNvPr id="355" name="Google Shape;355;p26"/>
          <p:cNvSpPr txBox="1">
            <a:spLocks noGrp="1"/>
          </p:cNvSpPr>
          <p:nvPr>
            <p:ph type="subTitle" idx="23"/>
          </p:nvPr>
        </p:nvSpPr>
        <p:spPr>
          <a:xfrm>
            <a:off x="425050" y="3929678"/>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56" name="Google Shape;356;p26"/>
          <p:cNvSpPr txBox="1">
            <a:spLocks noGrp="1"/>
          </p:cNvSpPr>
          <p:nvPr>
            <p:ph type="subTitle" idx="24"/>
          </p:nvPr>
        </p:nvSpPr>
        <p:spPr>
          <a:xfrm>
            <a:off x="425050" y="4243955"/>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pic>
        <p:nvPicPr>
          <p:cNvPr id="357" name="Google Shape;357;p26"/>
          <p:cNvPicPr preferRelativeResize="0"/>
          <p:nvPr/>
        </p:nvPicPr>
        <p:blipFill rotWithShape="1">
          <a:blip r:embed="rId2">
            <a:alphaModFix/>
          </a:blip>
          <a:srcRect l="32511" r="27293" b="39661"/>
          <a:stretch/>
        </p:blipFill>
        <p:spPr>
          <a:xfrm>
            <a:off x="4214044" y="3857228"/>
            <a:ext cx="653100" cy="653400"/>
          </a:xfrm>
          <a:prstGeom prst="ellipse">
            <a:avLst/>
          </a:prstGeom>
          <a:noFill/>
          <a:ln>
            <a:noFill/>
          </a:ln>
        </p:spPr>
      </p:pic>
      <p:sp>
        <p:nvSpPr>
          <p:cNvPr id="358" name="Google Shape;358;p26"/>
          <p:cNvSpPr>
            <a:spLocks noGrp="1"/>
          </p:cNvSpPr>
          <p:nvPr>
            <p:ph type="pic" idx="25"/>
          </p:nvPr>
        </p:nvSpPr>
        <p:spPr>
          <a:xfrm>
            <a:off x="4214044" y="3857375"/>
            <a:ext cx="653100" cy="653100"/>
          </a:xfrm>
          <a:prstGeom prst="ellipse">
            <a:avLst/>
          </a:prstGeom>
          <a:noFill/>
          <a:ln>
            <a:noFill/>
          </a:ln>
        </p:spPr>
      </p:sp>
      <p:sp>
        <p:nvSpPr>
          <p:cNvPr id="359" name="Google Shape;359;p26"/>
          <p:cNvSpPr txBox="1">
            <a:spLocks noGrp="1"/>
          </p:cNvSpPr>
          <p:nvPr>
            <p:ph type="subTitle" idx="26"/>
          </p:nvPr>
        </p:nvSpPr>
        <p:spPr>
          <a:xfrm>
            <a:off x="2937794" y="3929678"/>
            <a:ext cx="1514700" cy="288300"/>
          </a:xfrm>
          <a:prstGeom prst="rect">
            <a:avLst/>
          </a:prstGeom>
        </p:spPr>
        <p:txBody>
          <a:bodyPr spcFirstLastPara="1" wrap="square" lIns="0" tIns="91425" rIns="91425" bIns="0" anchor="b" anchorCtr="0">
            <a:noAutofit/>
          </a:bodyPr>
          <a:lstStyle>
            <a:lvl1pPr lvl="0">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360" name="Google Shape;360;p26"/>
          <p:cNvSpPr txBox="1">
            <a:spLocks noGrp="1"/>
          </p:cNvSpPr>
          <p:nvPr>
            <p:ph type="subTitle" idx="27"/>
          </p:nvPr>
        </p:nvSpPr>
        <p:spPr>
          <a:xfrm>
            <a:off x="2937794" y="4243955"/>
            <a:ext cx="1230000" cy="3693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900"/>
              <a:buFont typeface="Urbanist Medium"/>
              <a:buNone/>
              <a:defRPr sz="900">
                <a:solidFill>
                  <a:schemeClr val="dk1"/>
                </a:solidFill>
              </a:defRPr>
            </a:lvl1pPr>
            <a:lvl2pPr lvl="1">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2pPr>
            <a:lvl3pPr lvl="2">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3pPr>
            <a:lvl4pPr lvl="3">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4pPr>
            <a:lvl5pPr lvl="4">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5pPr>
            <a:lvl6pPr lvl="5">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6pPr>
            <a:lvl7pPr lvl="6">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7pPr>
            <a:lvl8pPr lvl="7">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8pPr>
            <a:lvl9pPr lvl="8">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9pPr>
          </a:lstStyle>
          <a:p>
            <a:endParaRPr/>
          </a:p>
        </p:txBody>
      </p:sp>
      <p:pic>
        <p:nvPicPr>
          <p:cNvPr id="361" name="Google Shape;361;p26"/>
          <p:cNvPicPr preferRelativeResize="0"/>
          <p:nvPr/>
        </p:nvPicPr>
        <p:blipFill rotWithShape="1">
          <a:blip r:embed="rId2">
            <a:alphaModFix/>
          </a:blip>
          <a:srcRect l="32511" r="27293" b="39661"/>
          <a:stretch/>
        </p:blipFill>
        <p:spPr>
          <a:xfrm>
            <a:off x="6719044" y="3857228"/>
            <a:ext cx="653100" cy="653400"/>
          </a:xfrm>
          <a:prstGeom prst="ellipse">
            <a:avLst/>
          </a:prstGeom>
          <a:noFill/>
          <a:ln>
            <a:noFill/>
          </a:ln>
        </p:spPr>
      </p:pic>
      <p:sp>
        <p:nvSpPr>
          <p:cNvPr id="362" name="Google Shape;362;p26"/>
          <p:cNvSpPr>
            <a:spLocks noGrp="1"/>
          </p:cNvSpPr>
          <p:nvPr>
            <p:ph type="pic" idx="28"/>
          </p:nvPr>
        </p:nvSpPr>
        <p:spPr>
          <a:xfrm>
            <a:off x="6719044" y="3857375"/>
            <a:ext cx="653100" cy="653100"/>
          </a:xfrm>
          <a:prstGeom prst="ellipse">
            <a:avLst/>
          </a:prstGeom>
          <a:noFill/>
          <a:ln>
            <a:noFill/>
          </a:ln>
        </p:spPr>
      </p:sp>
      <p:sp>
        <p:nvSpPr>
          <p:cNvPr id="363" name="Google Shape;363;p26"/>
          <p:cNvSpPr txBox="1">
            <a:spLocks noGrp="1"/>
          </p:cNvSpPr>
          <p:nvPr>
            <p:ph type="subTitle" idx="29"/>
          </p:nvPr>
        </p:nvSpPr>
        <p:spPr>
          <a:xfrm>
            <a:off x="5442794" y="3929678"/>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64" name="Google Shape;364;p26"/>
          <p:cNvSpPr txBox="1">
            <a:spLocks noGrp="1"/>
          </p:cNvSpPr>
          <p:nvPr>
            <p:ph type="subTitle" idx="30"/>
          </p:nvPr>
        </p:nvSpPr>
        <p:spPr>
          <a:xfrm>
            <a:off x="5442794" y="4243955"/>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365" name="Google Shape;365;p26"/>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Clr>
                <a:schemeClr val="lt1"/>
              </a:buClr>
              <a:buSzPts val="2400"/>
              <a:buNone/>
              <a:defRPr sz="2400"/>
            </a:lvl1pPr>
            <a:lvl2pPr lvl="1">
              <a:lnSpc>
                <a:spcPct val="90000"/>
              </a:lnSpc>
              <a:spcBef>
                <a:spcPts val="0"/>
              </a:spcBef>
              <a:spcAft>
                <a:spcPts val="0"/>
              </a:spcAft>
              <a:buSzPts val="2400"/>
              <a:buNone/>
              <a:defRPr sz="2400"/>
            </a:lvl2pPr>
            <a:lvl3pPr lvl="2">
              <a:lnSpc>
                <a:spcPct val="90000"/>
              </a:lnSpc>
              <a:spcBef>
                <a:spcPts val="0"/>
              </a:spcBef>
              <a:spcAft>
                <a:spcPts val="0"/>
              </a:spcAft>
              <a:buSzPts val="2400"/>
              <a:buNone/>
              <a:defRPr sz="2400"/>
            </a:lvl3pPr>
            <a:lvl4pPr lvl="3">
              <a:lnSpc>
                <a:spcPct val="90000"/>
              </a:lnSpc>
              <a:spcBef>
                <a:spcPts val="0"/>
              </a:spcBef>
              <a:spcAft>
                <a:spcPts val="0"/>
              </a:spcAft>
              <a:buSzPts val="2400"/>
              <a:buNone/>
              <a:defRPr sz="2400"/>
            </a:lvl4pPr>
            <a:lvl5pPr lvl="4">
              <a:lnSpc>
                <a:spcPct val="90000"/>
              </a:lnSpc>
              <a:spcBef>
                <a:spcPts val="0"/>
              </a:spcBef>
              <a:spcAft>
                <a:spcPts val="0"/>
              </a:spcAft>
              <a:buSzPts val="2400"/>
              <a:buNone/>
              <a:defRPr sz="2400"/>
            </a:lvl5pPr>
            <a:lvl6pPr lvl="5">
              <a:lnSpc>
                <a:spcPct val="90000"/>
              </a:lnSpc>
              <a:spcBef>
                <a:spcPts val="0"/>
              </a:spcBef>
              <a:spcAft>
                <a:spcPts val="0"/>
              </a:spcAft>
              <a:buSzPts val="2400"/>
              <a:buNone/>
              <a:defRPr sz="2400"/>
            </a:lvl6pPr>
            <a:lvl7pPr lvl="6">
              <a:lnSpc>
                <a:spcPct val="90000"/>
              </a:lnSpc>
              <a:spcBef>
                <a:spcPts val="0"/>
              </a:spcBef>
              <a:spcAft>
                <a:spcPts val="0"/>
              </a:spcAft>
              <a:buSzPts val="2400"/>
              <a:buNone/>
              <a:defRPr sz="2400"/>
            </a:lvl7pPr>
            <a:lvl8pPr lvl="7">
              <a:lnSpc>
                <a:spcPct val="90000"/>
              </a:lnSpc>
              <a:spcBef>
                <a:spcPts val="0"/>
              </a:spcBef>
              <a:spcAft>
                <a:spcPts val="0"/>
              </a:spcAft>
              <a:buSzPts val="2400"/>
              <a:buNone/>
              <a:defRPr sz="2400"/>
            </a:lvl8pPr>
            <a:lvl9pPr lvl="8">
              <a:lnSpc>
                <a:spcPct val="90000"/>
              </a:lnSpc>
              <a:spcBef>
                <a:spcPts val="0"/>
              </a:spcBef>
              <a:spcAft>
                <a:spcPts val="0"/>
              </a:spcAft>
              <a:buSzPts val="2400"/>
              <a:buNone/>
              <a:defRPr sz="2400"/>
            </a:lvl9pPr>
          </a:lstStyle>
          <a:p>
            <a:endParaRPr/>
          </a:p>
        </p:txBody>
      </p:sp>
      <p:sp>
        <p:nvSpPr>
          <p:cNvPr id="366" name="Google Shape;366;p26"/>
          <p:cNvSpPr txBox="1">
            <a:spLocks noGrp="1"/>
          </p:cNvSpPr>
          <p:nvPr>
            <p:ph type="subTitle" idx="3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67" name="Google Shape;367;p26"/>
          <p:cNvSpPr txBox="1">
            <a:spLocks noGrp="1"/>
          </p:cNvSpPr>
          <p:nvPr>
            <p:ph type="subTitle" idx="3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68" name="Google Shape;368;p26"/>
          <p:cNvSpPr txBox="1">
            <a:spLocks noGrp="1"/>
          </p:cNvSpPr>
          <p:nvPr>
            <p:ph type="subTitle" idx="3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369" name="Google Shape;369;p26"/>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am cards - Alt 2">
  <p:cSld name="CUSTOM_6_1">
    <p:spTree>
      <p:nvGrpSpPr>
        <p:cNvPr id="1" name="Shape 370"/>
        <p:cNvGrpSpPr/>
        <p:nvPr/>
      </p:nvGrpSpPr>
      <p:grpSpPr>
        <a:xfrm>
          <a:off x="0" y="0"/>
          <a:ext cx="0" cy="0"/>
          <a:chOff x="0" y="0"/>
          <a:chExt cx="0" cy="0"/>
        </a:xfrm>
      </p:grpSpPr>
      <p:sp>
        <p:nvSpPr>
          <p:cNvPr id="371" name="Google Shape;371;p27"/>
          <p:cNvSpPr txBox="1">
            <a:spLocks noGrp="1"/>
          </p:cNvSpPr>
          <p:nvPr>
            <p:ph type="subTitle" idx="1"/>
          </p:nvPr>
        </p:nvSpPr>
        <p:spPr>
          <a:xfrm>
            <a:off x="284700" y="1013951"/>
            <a:ext cx="2508900" cy="288300"/>
          </a:xfrm>
          <a:prstGeom prst="rect">
            <a:avLst/>
          </a:prstGeom>
        </p:spPr>
        <p:txBody>
          <a:bodyPr spcFirstLastPara="1" wrap="square" lIns="0" tIns="91425" rIns="91425" bIns="91425" anchor="t" anchorCtr="0">
            <a:spAutoFit/>
          </a:bodyPr>
          <a:lstStyle>
            <a:lvl1pPr lvl="0" algn="ctr">
              <a:spcBef>
                <a:spcPts val="0"/>
              </a:spcBef>
              <a:spcAft>
                <a:spcPts val="0"/>
              </a:spcAft>
              <a:buNone/>
              <a:defRPr b="1">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372" name="Google Shape;372;p27"/>
          <p:cNvSpPr txBox="1">
            <a:spLocks noGrp="1"/>
          </p:cNvSpPr>
          <p:nvPr>
            <p:ph type="subTitle" idx="2"/>
          </p:nvPr>
        </p:nvSpPr>
        <p:spPr>
          <a:xfrm>
            <a:off x="3375375" y="1013951"/>
            <a:ext cx="2508900" cy="288300"/>
          </a:xfrm>
          <a:prstGeom prst="rect">
            <a:avLst/>
          </a:prstGeom>
        </p:spPr>
        <p:txBody>
          <a:bodyPr spcFirstLastPara="1" wrap="square" lIns="0" tIns="91425" rIns="91425" bIns="91425" anchor="t" anchorCtr="0">
            <a:spAutoFit/>
          </a:bodyPr>
          <a:lstStyle>
            <a:lvl1pPr lvl="0" algn="ctr">
              <a:spcBef>
                <a:spcPts val="0"/>
              </a:spcBef>
              <a:spcAft>
                <a:spcPts val="0"/>
              </a:spcAft>
              <a:buNone/>
              <a:defRPr b="1">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373" name="Google Shape;373;p27"/>
          <p:cNvSpPr txBox="1">
            <a:spLocks noGrp="1"/>
          </p:cNvSpPr>
          <p:nvPr>
            <p:ph type="subTitle" idx="3"/>
          </p:nvPr>
        </p:nvSpPr>
        <p:spPr>
          <a:xfrm>
            <a:off x="6350375" y="1013951"/>
            <a:ext cx="2508900" cy="288300"/>
          </a:xfrm>
          <a:prstGeom prst="rect">
            <a:avLst/>
          </a:prstGeom>
        </p:spPr>
        <p:txBody>
          <a:bodyPr spcFirstLastPara="1" wrap="square" lIns="0" tIns="91425" rIns="91425" bIns="91425" anchor="t" anchorCtr="0">
            <a:spAutoFit/>
          </a:bodyPr>
          <a:lstStyle>
            <a:lvl1pPr lvl="0" algn="ctr">
              <a:spcBef>
                <a:spcPts val="0"/>
              </a:spcBef>
              <a:spcAft>
                <a:spcPts val="0"/>
              </a:spcAft>
              <a:buNone/>
              <a:defRPr b="1">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374" name="Google Shape;374;p27"/>
          <p:cNvSpPr>
            <a:spLocks noGrp="1"/>
          </p:cNvSpPr>
          <p:nvPr>
            <p:ph type="pic" idx="4"/>
          </p:nvPr>
        </p:nvSpPr>
        <p:spPr>
          <a:xfrm>
            <a:off x="1811447" y="1687497"/>
            <a:ext cx="653100" cy="653100"/>
          </a:xfrm>
          <a:prstGeom prst="ellipse">
            <a:avLst/>
          </a:prstGeom>
          <a:noFill/>
          <a:ln>
            <a:noFill/>
          </a:ln>
        </p:spPr>
      </p:sp>
      <p:sp>
        <p:nvSpPr>
          <p:cNvPr id="375" name="Google Shape;375;p27"/>
          <p:cNvSpPr txBox="1">
            <a:spLocks noGrp="1"/>
          </p:cNvSpPr>
          <p:nvPr>
            <p:ph type="subTitle" idx="5"/>
          </p:nvPr>
        </p:nvSpPr>
        <p:spPr>
          <a:xfrm>
            <a:off x="535197" y="1759801"/>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76" name="Google Shape;376;p27"/>
          <p:cNvSpPr txBox="1">
            <a:spLocks noGrp="1"/>
          </p:cNvSpPr>
          <p:nvPr>
            <p:ph type="subTitle" idx="6"/>
          </p:nvPr>
        </p:nvSpPr>
        <p:spPr>
          <a:xfrm>
            <a:off x="535197" y="2074078"/>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377" name="Google Shape;377;p27"/>
          <p:cNvSpPr>
            <a:spLocks noGrp="1"/>
          </p:cNvSpPr>
          <p:nvPr>
            <p:ph type="pic" idx="7"/>
          </p:nvPr>
        </p:nvSpPr>
        <p:spPr>
          <a:xfrm>
            <a:off x="1811447" y="2709697"/>
            <a:ext cx="653100" cy="653100"/>
          </a:xfrm>
          <a:prstGeom prst="ellipse">
            <a:avLst/>
          </a:prstGeom>
          <a:noFill/>
          <a:ln>
            <a:noFill/>
          </a:ln>
        </p:spPr>
      </p:sp>
      <p:sp>
        <p:nvSpPr>
          <p:cNvPr id="378" name="Google Shape;378;p27"/>
          <p:cNvSpPr txBox="1">
            <a:spLocks noGrp="1"/>
          </p:cNvSpPr>
          <p:nvPr>
            <p:ph type="subTitle" idx="8"/>
          </p:nvPr>
        </p:nvSpPr>
        <p:spPr>
          <a:xfrm>
            <a:off x="535197" y="2782001"/>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79" name="Google Shape;379;p27"/>
          <p:cNvSpPr txBox="1">
            <a:spLocks noGrp="1"/>
          </p:cNvSpPr>
          <p:nvPr>
            <p:ph type="subTitle" idx="9"/>
          </p:nvPr>
        </p:nvSpPr>
        <p:spPr>
          <a:xfrm>
            <a:off x="535197" y="3096278"/>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380" name="Google Shape;380;p27"/>
          <p:cNvSpPr>
            <a:spLocks noGrp="1"/>
          </p:cNvSpPr>
          <p:nvPr>
            <p:ph type="pic" idx="13"/>
          </p:nvPr>
        </p:nvSpPr>
        <p:spPr>
          <a:xfrm>
            <a:off x="1811447" y="3731897"/>
            <a:ext cx="653100" cy="653100"/>
          </a:xfrm>
          <a:prstGeom prst="ellipse">
            <a:avLst/>
          </a:prstGeom>
          <a:noFill/>
          <a:ln>
            <a:noFill/>
          </a:ln>
        </p:spPr>
      </p:sp>
      <p:sp>
        <p:nvSpPr>
          <p:cNvPr id="381" name="Google Shape;381;p27"/>
          <p:cNvSpPr txBox="1">
            <a:spLocks noGrp="1"/>
          </p:cNvSpPr>
          <p:nvPr>
            <p:ph type="subTitle" idx="14"/>
          </p:nvPr>
        </p:nvSpPr>
        <p:spPr>
          <a:xfrm>
            <a:off x="535197" y="3804201"/>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82" name="Google Shape;382;p27"/>
          <p:cNvSpPr txBox="1">
            <a:spLocks noGrp="1"/>
          </p:cNvSpPr>
          <p:nvPr>
            <p:ph type="subTitle" idx="15"/>
          </p:nvPr>
        </p:nvSpPr>
        <p:spPr>
          <a:xfrm>
            <a:off x="535197" y="4118478"/>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383" name="Google Shape;383;p27"/>
          <p:cNvSpPr>
            <a:spLocks noGrp="1"/>
          </p:cNvSpPr>
          <p:nvPr>
            <p:ph type="pic" idx="16"/>
          </p:nvPr>
        </p:nvSpPr>
        <p:spPr>
          <a:xfrm>
            <a:off x="4913135" y="1687497"/>
            <a:ext cx="653100" cy="653100"/>
          </a:xfrm>
          <a:prstGeom prst="ellipse">
            <a:avLst/>
          </a:prstGeom>
          <a:noFill/>
          <a:ln>
            <a:noFill/>
          </a:ln>
        </p:spPr>
      </p:sp>
      <p:sp>
        <p:nvSpPr>
          <p:cNvPr id="384" name="Google Shape;384;p27"/>
          <p:cNvSpPr txBox="1">
            <a:spLocks noGrp="1"/>
          </p:cNvSpPr>
          <p:nvPr>
            <p:ph type="subTitle" idx="17"/>
          </p:nvPr>
        </p:nvSpPr>
        <p:spPr>
          <a:xfrm>
            <a:off x="3636885" y="1759801"/>
            <a:ext cx="1514700" cy="288300"/>
          </a:xfrm>
          <a:prstGeom prst="rect">
            <a:avLst/>
          </a:prstGeom>
        </p:spPr>
        <p:txBody>
          <a:bodyPr spcFirstLastPara="1" wrap="square" lIns="0" tIns="91425" rIns="91425" bIns="0" anchor="b" anchorCtr="0">
            <a:noAutofit/>
          </a:bodyPr>
          <a:lstStyle>
            <a:lvl1pPr lvl="0">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385" name="Google Shape;385;p27"/>
          <p:cNvSpPr txBox="1">
            <a:spLocks noGrp="1"/>
          </p:cNvSpPr>
          <p:nvPr>
            <p:ph type="subTitle" idx="18"/>
          </p:nvPr>
        </p:nvSpPr>
        <p:spPr>
          <a:xfrm>
            <a:off x="3636885" y="2074078"/>
            <a:ext cx="1230000" cy="3693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900"/>
              <a:buFont typeface="Urbanist Medium"/>
              <a:buNone/>
              <a:defRPr sz="900">
                <a:solidFill>
                  <a:schemeClr val="dk1"/>
                </a:solidFill>
              </a:defRPr>
            </a:lvl1pPr>
            <a:lvl2pPr lvl="1">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2pPr>
            <a:lvl3pPr lvl="2">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3pPr>
            <a:lvl4pPr lvl="3">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4pPr>
            <a:lvl5pPr lvl="4">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5pPr>
            <a:lvl6pPr lvl="5">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6pPr>
            <a:lvl7pPr lvl="6">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7pPr>
            <a:lvl8pPr lvl="7">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8pPr>
            <a:lvl9pPr lvl="8">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9pPr>
          </a:lstStyle>
          <a:p>
            <a:endParaRPr/>
          </a:p>
        </p:txBody>
      </p:sp>
      <p:sp>
        <p:nvSpPr>
          <p:cNvPr id="386" name="Google Shape;386;p27"/>
          <p:cNvSpPr>
            <a:spLocks noGrp="1"/>
          </p:cNvSpPr>
          <p:nvPr>
            <p:ph type="pic" idx="19"/>
          </p:nvPr>
        </p:nvSpPr>
        <p:spPr>
          <a:xfrm>
            <a:off x="4913135" y="2709697"/>
            <a:ext cx="653100" cy="653100"/>
          </a:xfrm>
          <a:prstGeom prst="ellipse">
            <a:avLst/>
          </a:prstGeom>
          <a:noFill/>
          <a:ln>
            <a:noFill/>
          </a:ln>
        </p:spPr>
      </p:sp>
      <p:sp>
        <p:nvSpPr>
          <p:cNvPr id="387" name="Google Shape;387;p27"/>
          <p:cNvSpPr txBox="1">
            <a:spLocks noGrp="1"/>
          </p:cNvSpPr>
          <p:nvPr>
            <p:ph type="subTitle" idx="20"/>
          </p:nvPr>
        </p:nvSpPr>
        <p:spPr>
          <a:xfrm>
            <a:off x="3636885" y="2782001"/>
            <a:ext cx="1514700" cy="288300"/>
          </a:xfrm>
          <a:prstGeom prst="rect">
            <a:avLst/>
          </a:prstGeom>
        </p:spPr>
        <p:txBody>
          <a:bodyPr spcFirstLastPara="1" wrap="square" lIns="0" tIns="91425" rIns="91425" bIns="0" anchor="b" anchorCtr="0">
            <a:noAutofit/>
          </a:bodyPr>
          <a:lstStyle>
            <a:lvl1pPr lvl="0">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388" name="Google Shape;388;p27"/>
          <p:cNvSpPr txBox="1">
            <a:spLocks noGrp="1"/>
          </p:cNvSpPr>
          <p:nvPr>
            <p:ph type="subTitle" idx="21"/>
          </p:nvPr>
        </p:nvSpPr>
        <p:spPr>
          <a:xfrm>
            <a:off x="3636885" y="3096278"/>
            <a:ext cx="1230000" cy="3693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900"/>
              <a:buFont typeface="Urbanist Medium"/>
              <a:buNone/>
              <a:defRPr sz="900">
                <a:solidFill>
                  <a:schemeClr val="dk1"/>
                </a:solidFill>
              </a:defRPr>
            </a:lvl1pPr>
            <a:lvl2pPr lvl="1">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2pPr>
            <a:lvl3pPr lvl="2">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3pPr>
            <a:lvl4pPr lvl="3">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4pPr>
            <a:lvl5pPr lvl="4">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5pPr>
            <a:lvl6pPr lvl="5">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6pPr>
            <a:lvl7pPr lvl="6">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7pPr>
            <a:lvl8pPr lvl="7">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8pPr>
            <a:lvl9pPr lvl="8">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9pPr>
          </a:lstStyle>
          <a:p>
            <a:endParaRPr/>
          </a:p>
        </p:txBody>
      </p:sp>
      <p:sp>
        <p:nvSpPr>
          <p:cNvPr id="389" name="Google Shape;389;p27"/>
          <p:cNvSpPr>
            <a:spLocks noGrp="1"/>
          </p:cNvSpPr>
          <p:nvPr>
            <p:ph type="pic" idx="22"/>
          </p:nvPr>
        </p:nvSpPr>
        <p:spPr>
          <a:xfrm>
            <a:off x="4913135" y="3731897"/>
            <a:ext cx="653100" cy="653100"/>
          </a:xfrm>
          <a:prstGeom prst="ellipse">
            <a:avLst/>
          </a:prstGeom>
          <a:noFill/>
          <a:ln>
            <a:noFill/>
          </a:ln>
        </p:spPr>
      </p:sp>
      <p:sp>
        <p:nvSpPr>
          <p:cNvPr id="390" name="Google Shape;390;p27"/>
          <p:cNvSpPr txBox="1">
            <a:spLocks noGrp="1"/>
          </p:cNvSpPr>
          <p:nvPr>
            <p:ph type="subTitle" idx="23"/>
          </p:nvPr>
        </p:nvSpPr>
        <p:spPr>
          <a:xfrm>
            <a:off x="3636885" y="3804201"/>
            <a:ext cx="1514700" cy="288300"/>
          </a:xfrm>
          <a:prstGeom prst="rect">
            <a:avLst/>
          </a:prstGeom>
        </p:spPr>
        <p:txBody>
          <a:bodyPr spcFirstLastPara="1" wrap="square" lIns="0" tIns="91425" rIns="91425" bIns="0" anchor="b" anchorCtr="0">
            <a:noAutofit/>
          </a:bodyPr>
          <a:lstStyle>
            <a:lvl1pPr lvl="0">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1pPr>
            <a:lvl2pPr lvl="1">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2pPr>
            <a:lvl3pPr lvl="2">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3pPr>
            <a:lvl4pPr lvl="3">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4pPr>
            <a:lvl5pPr lvl="4">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5pPr>
            <a:lvl6pPr lvl="5">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6pPr>
            <a:lvl7pPr lvl="6">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7pPr>
            <a:lvl8pPr lvl="7">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8pPr>
            <a:lvl9pPr lvl="8">
              <a:spcBef>
                <a:spcPts val="0"/>
              </a:spcBef>
              <a:spcAft>
                <a:spcPts val="0"/>
              </a:spcAft>
              <a:buClr>
                <a:schemeClr val="dk1"/>
              </a:buClr>
              <a:buSzPts val="1200"/>
              <a:buFont typeface="Poppins"/>
              <a:buNone/>
              <a:defRPr b="1">
                <a:solidFill>
                  <a:schemeClr val="dk1"/>
                </a:solidFill>
                <a:latin typeface="Poppins"/>
                <a:ea typeface="Poppins"/>
                <a:cs typeface="Poppins"/>
                <a:sym typeface="Poppins"/>
              </a:defRPr>
            </a:lvl9pPr>
          </a:lstStyle>
          <a:p>
            <a:endParaRPr/>
          </a:p>
        </p:txBody>
      </p:sp>
      <p:sp>
        <p:nvSpPr>
          <p:cNvPr id="391" name="Google Shape;391;p27"/>
          <p:cNvSpPr txBox="1">
            <a:spLocks noGrp="1"/>
          </p:cNvSpPr>
          <p:nvPr>
            <p:ph type="subTitle" idx="24"/>
          </p:nvPr>
        </p:nvSpPr>
        <p:spPr>
          <a:xfrm>
            <a:off x="3636885" y="4118478"/>
            <a:ext cx="1230000" cy="369300"/>
          </a:xfrm>
          <a:prstGeom prst="rect">
            <a:avLst/>
          </a:prstGeom>
        </p:spPr>
        <p:txBody>
          <a:bodyPr spcFirstLastPara="1" wrap="square" lIns="0" tIns="0" rIns="91425" bIns="91425" anchor="t" anchorCtr="0">
            <a:noAutofit/>
          </a:bodyPr>
          <a:lstStyle>
            <a:lvl1pPr lvl="0">
              <a:spcBef>
                <a:spcPts val="0"/>
              </a:spcBef>
              <a:spcAft>
                <a:spcPts val="0"/>
              </a:spcAft>
              <a:buClr>
                <a:schemeClr val="dk1"/>
              </a:buClr>
              <a:buSzPts val="900"/>
              <a:buFont typeface="Urbanist Medium"/>
              <a:buNone/>
              <a:defRPr sz="900">
                <a:solidFill>
                  <a:schemeClr val="dk1"/>
                </a:solidFill>
              </a:defRPr>
            </a:lvl1pPr>
            <a:lvl2pPr lvl="1">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2pPr>
            <a:lvl3pPr lvl="2">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3pPr>
            <a:lvl4pPr lvl="3">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4pPr>
            <a:lvl5pPr lvl="4">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5pPr>
            <a:lvl6pPr lvl="5">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6pPr>
            <a:lvl7pPr lvl="6">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7pPr>
            <a:lvl8pPr lvl="7">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8pPr>
            <a:lvl9pPr lvl="8">
              <a:spcBef>
                <a:spcPts val="0"/>
              </a:spcBef>
              <a:spcAft>
                <a:spcPts val="0"/>
              </a:spcAft>
              <a:buClr>
                <a:schemeClr val="dk1"/>
              </a:buClr>
              <a:buSzPts val="900"/>
              <a:buFont typeface="Urbanist Medium"/>
              <a:buNone/>
              <a:defRPr sz="900">
                <a:solidFill>
                  <a:schemeClr val="dk1"/>
                </a:solidFill>
                <a:latin typeface="Urbanist Medium"/>
                <a:ea typeface="Urbanist Medium"/>
                <a:cs typeface="Urbanist Medium"/>
                <a:sym typeface="Urbanist Medium"/>
              </a:defRPr>
            </a:lvl9pPr>
          </a:lstStyle>
          <a:p>
            <a:endParaRPr/>
          </a:p>
        </p:txBody>
      </p:sp>
      <p:sp>
        <p:nvSpPr>
          <p:cNvPr id="392" name="Google Shape;392;p27"/>
          <p:cNvSpPr>
            <a:spLocks noGrp="1"/>
          </p:cNvSpPr>
          <p:nvPr>
            <p:ph type="pic" idx="25"/>
          </p:nvPr>
        </p:nvSpPr>
        <p:spPr>
          <a:xfrm>
            <a:off x="7877122" y="1687497"/>
            <a:ext cx="653100" cy="653100"/>
          </a:xfrm>
          <a:prstGeom prst="ellipse">
            <a:avLst/>
          </a:prstGeom>
          <a:noFill/>
          <a:ln>
            <a:noFill/>
          </a:ln>
        </p:spPr>
      </p:sp>
      <p:sp>
        <p:nvSpPr>
          <p:cNvPr id="393" name="Google Shape;393;p27"/>
          <p:cNvSpPr txBox="1">
            <a:spLocks noGrp="1"/>
          </p:cNvSpPr>
          <p:nvPr>
            <p:ph type="subTitle" idx="26"/>
          </p:nvPr>
        </p:nvSpPr>
        <p:spPr>
          <a:xfrm>
            <a:off x="6600872" y="1759801"/>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94" name="Google Shape;394;p27"/>
          <p:cNvSpPr txBox="1">
            <a:spLocks noGrp="1"/>
          </p:cNvSpPr>
          <p:nvPr>
            <p:ph type="subTitle" idx="27"/>
          </p:nvPr>
        </p:nvSpPr>
        <p:spPr>
          <a:xfrm>
            <a:off x="6600872" y="2074078"/>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395" name="Google Shape;395;p27"/>
          <p:cNvSpPr>
            <a:spLocks noGrp="1"/>
          </p:cNvSpPr>
          <p:nvPr>
            <p:ph type="pic" idx="28"/>
          </p:nvPr>
        </p:nvSpPr>
        <p:spPr>
          <a:xfrm>
            <a:off x="7877122" y="2709697"/>
            <a:ext cx="653100" cy="653100"/>
          </a:xfrm>
          <a:prstGeom prst="ellipse">
            <a:avLst/>
          </a:prstGeom>
          <a:noFill/>
          <a:ln>
            <a:noFill/>
          </a:ln>
        </p:spPr>
      </p:sp>
      <p:sp>
        <p:nvSpPr>
          <p:cNvPr id="396" name="Google Shape;396;p27"/>
          <p:cNvSpPr txBox="1">
            <a:spLocks noGrp="1"/>
          </p:cNvSpPr>
          <p:nvPr>
            <p:ph type="subTitle" idx="29"/>
          </p:nvPr>
        </p:nvSpPr>
        <p:spPr>
          <a:xfrm>
            <a:off x="6600872" y="2782001"/>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397" name="Google Shape;397;p27"/>
          <p:cNvSpPr txBox="1">
            <a:spLocks noGrp="1"/>
          </p:cNvSpPr>
          <p:nvPr>
            <p:ph type="subTitle" idx="30"/>
          </p:nvPr>
        </p:nvSpPr>
        <p:spPr>
          <a:xfrm>
            <a:off x="6600872" y="3096278"/>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398" name="Google Shape;398;p27"/>
          <p:cNvSpPr>
            <a:spLocks noGrp="1"/>
          </p:cNvSpPr>
          <p:nvPr>
            <p:ph type="pic" idx="31"/>
          </p:nvPr>
        </p:nvSpPr>
        <p:spPr>
          <a:xfrm>
            <a:off x="7877122" y="3731897"/>
            <a:ext cx="653100" cy="653100"/>
          </a:xfrm>
          <a:prstGeom prst="ellipse">
            <a:avLst/>
          </a:prstGeom>
          <a:noFill/>
          <a:ln>
            <a:noFill/>
          </a:ln>
        </p:spPr>
      </p:sp>
      <p:sp>
        <p:nvSpPr>
          <p:cNvPr id="399" name="Google Shape;399;p27"/>
          <p:cNvSpPr txBox="1">
            <a:spLocks noGrp="1"/>
          </p:cNvSpPr>
          <p:nvPr>
            <p:ph type="subTitle" idx="32"/>
          </p:nvPr>
        </p:nvSpPr>
        <p:spPr>
          <a:xfrm>
            <a:off x="6600872" y="3804201"/>
            <a:ext cx="1514700" cy="288300"/>
          </a:xfrm>
          <a:prstGeom prst="rect">
            <a:avLst/>
          </a:prstGeom>
        </p:spPr>
        <p:txBody>
          <a:bodyPr spcFirstLastPara="1" wrap="square" lIns="0" tIns="91425" rIns="91425" bIns="0" anchor="b" anchorCtr="0">
            <a:no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400" name="Google Shape;400;p27"/>
          <p:cNvSpPr txBox="1">
            <a:spLocks noGrp="1"/>
          </p:cNvSpPr>
          <p:nvPr>
            <p:ph type="subTitle" idx="33"/>
          </p:nvPr>
        </p:nvSpPr>
        <p:spPr>
          <a:xfrm>
            <a:off x="6600872" y="4118478"/>
            <a:ext cx="1230000" cy="369300"/>
          </a:xfrm>
          <a:prstGeom prst="rect">
            <a:avLst/>
          </a:prstGeom>
        </p:spPr>
        <p:txBody>
          <a:bodyPr spcFirstLastPara="1" wrap="square" lIns="0" tIns="0" rIns="91425" bIns="91425" anchor="t" anchorCtr="0">
            <a:noAutofit/>
          </a:bodyPr>
          <a:lstStyle>
            <a:lvl1pPr lvl="0">
              <a:spcBef>
                <a:spcPts val="0"/>
              </a:spcBef>
              <a:spcAft>
                <a:spcPts val="0"/>
              </a:spcAft>
              <a:buSzPts val="900"/>
              <a:buFont typeface="Urbanist Medium"/>
              <a:buNone/>
              <a:defRPr sz="900"/>
            </a:lvl1pPr>
            <a:lvl2pPr lvl="1">
              <a:spcBef>
                <a:spcPts val="0"/>
              </a:spcBef>
              <a:spcAft>
                <a:spcPts val="0"/>
              </a:spcAft>
              <a:buSzPts val="900"/>
              <a:buFont typeface="Urbanist Medium"/>
              <a:buNone/>
              <a:defRPr sz="900">
                <a:latin typeface="Urbanist Medium"/>
                <a:ea typeface="Urbanist Medium"/>
                <a:cs typeface="Urbanist Medium"/>
                <a:sym typeface="Urbanist Medium"/>
              </a:defRPr>
            </a:lvl2pPr>
            <a:lvl3pPr lvl="2">
              <a:spcBef>
                <a:spcPts val="0"/>
              </a:spcBef>
              <a:spcAft>
                <a:spcPts val="0"/>
              </a:spcAft>
              <a:buSzPts val="900"/>
              <a:buFont typeface="Urbanist Medium"/>
              <a:buNone/>
              <a:defRPr sz="900">
                <a:latin typeface="Urbanist Medium"/>
                <a:ea typeface="Urbanist Medium"/>
                <a:cs typeface="Urbanist Medium"/>
                <a:sym typeface="Urbanist Medium"/>
              </a:defRPr>
            </a:lvl3pPr>
            <a:lvl4pPr lvl="3">
              <a:spcBef>
                <a:spcPts val="0"/>
              </a:spcBef>
              <a:spcAft>
                <a:spcPts val="0"/>
              </a:spcAft>
              <a:buSzPts val="900"/>
              <a:buFont typeface="Urbanist Medium"/>
              <a:buNone/>
              <a:defRPr sz="900">
                <a:latin typeface="Urbanist Medium"/>
                <a:ea typeface="Urbanist Medium"/>
                <a:cs typeface="Urbanist Medium"/>
                <a:sym typeface="Urbanist Medium"/>
              </a:defRPr>
            </a:lvl4pPr>
            <a:lvl5pPr lvl="4">
              <a:spcBef>
                <a:spcPts val="0"/>
              </a:spcBef>
              <a:spcAft>
                <a:spcPts val="0"/>
              </a:spcAft>
              <a:buSzPts val="900"/>
              <a:buFont typeface="Urbanist Medium"/>
              <a:buNone/>
              <a:defRPr sz="900">
                <a:latin typeface="Urbanist Medium"/>
                <a:ea typeface="Urbanist Medium"/>
                <a:cs typeface="Urbanist Medium"/>
                <a:sym typeface="Urbanist Medium"/>
              </a:defRPr>
            </a:lvl5pPr>
            <a:lvl6pPr lvl="5">
              <a:spcBef>
                <a:spcPts val="0"/>
              </a:spcBef>
              <a:spcAft>
                <a:spcPts val="0"/>
              </a:spcAft>
              <a:buSzPts val="900"/>
              <a:buFont typeface="Urbanist Medium"/>
              <a:buNone/>
              <a:defRPr sz="900">
                <a:latin typeface="Urbanist Medium"/>
                <a:ea typeface="Urbanist Medium"/>
                <a:cs typeface="Urbanist Medium"/>
                <a:sym typeface="Urbanist Medium"/>
              </a:defRPr>
            </a:lvl6pPr>
            <a:lvl7pPr lvl="6">
              <a:spcBef>
                <a:spcPts val="0"/>
              </a:spcBef>
              <a:spcAft>
                <a:spcPts val="0"/>
              </a:spcAft>
              <a:buSzPts val="900"/>
              <a:buFont typeface="Urbanist Medium"/>
              <a:buNone/>
              <a:defRPr sz="900">
                <a:latin typeface="Urbanist Medium"/>
                <a:ea typeface="Urbanist Medium"/>
                <a:cs typeface="Urbanist Medium"/>
                <a:sym typeface="Urbanist Medium"/>
              </a:defRPr>
            </a:lvl7pPr>
            <a:lvl8pPr lvl="7">
              <a:spcBef>
                <a:spcPts val="0"/>
              </a:spcBef>
              <a:spcAft>
                <a:spcPts val="0"/>
              </a:spcAft>
              <a:buSzPts val="900"/>
              <a:buFont typeface="Urbanist Medium"/>
              <a:buNone/>
              <a:defRPr sz="900">
                <a:latin typeface="Urbanist Medium"/>
                <a:ea typeface="Urbanist Medium"/>
                <a:cs typeface="Urbanist Medium"/>
                <a:sym typeface="Urbanist Medium"/>
              </a:defRPr>
            </a:lvl8pPr>
            <a:lvl9pPr lvl="8">
              <a:spcBef>
                <a:spcPts val="0"/>
              </a:spcBef>
              <a:spcAft>
                <a:spcPts val="0"/>
              </a:spcAft>
              <a:buSzPts val="900"/>
              <a:buFont typeface="Urbanist Medium"/>
              <a:buNone/>
              <a:defRPr sz="900">
                <a:latin typeface="Urbanist Medium"/>
                <a:ea typeface="Urbanist Medium"/>
                <a:cs typeface="Urbanist Medium"/>
                <a:sym typeface="Urbanist Medium"/>
              </a:defRPr>
            </a:lvl9pPr>
          </a:lstStyle>
          <a:p>
            <a:endParaRPr/>
          </a:p>
        </p:txBody>
      </p:sp>
      <p:sp>
        <p:nvSpPr>
          <p:cNvPr id="401" name="Google Shape;401;p27"/>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Clr>
                <a:schemeClr val="lt1"/>
              </a:buClr>
              <a:buSzPts val="2400"/>
              <a:buNone/>
              <a:defRPr sz="2400"/>
            </a:lvl1pPr>
            <a:lvl2pPr lvl="1">
              <a:lnSpc>
                <a:spcPct val="90000"/>
              </a:lnSpc>
              <a:spcBef>
                <a:spcPts val="0"/>
              </a:spcBef>
              <a:spcAft>
                <a:spcPts val="0"/>
              </a:spcAft>
              <a:buSzPts val="2400"/>
              <a:buNone/>
              <a:defRPr sz="2400"/>
            </a:lvl2pPr>
            <a:lvl3pPr lvl="2">
              <a:lnSpc>
                <a:spcPct val="90000"/>
              </a:lnSpc>
              <a:spcBef>
                <a:spcPts val="0"/>
              </a:spcBef>
              <a:spcAft>
                <a:spcPts val="0"/>
              </a:spcAft>
              <a:buSzPts val="2400"/>
              <a:buNone/>
              <a:defRPr sz="2400"/>
            </a:lvl3pPr>
            <a:lvl4pPr lvl="3">
              <a:lnSpc>
                <a:spcPct val="90000"/>
              </a:lnSpc>
              <a:spcBef>
                <a:spcPts val="0"/>
              </a:spcBef>
              <a:spcAft>
                <a:spcPts val="0"/>
              </a:spcAft>
              <a:buSzPts val="2400"/>
              <a:buNone/>
              <a:defRPr sz="2400"/>
            </a:lvl4pPr>
            <a:lvl5pPr lvl="4">
              <a:lnSpc>
                <a:spcPct val="90000"/>
              </a:lnSpc>
              <a:spcBef>
                <a:spcPts val="0"/>
              </a:spcBef>
              <a:spcAft>
                <a:spcPts val="0"/>
              </a:spcAft>
              <a:buSzPts val="2400"/>
              <a:buNone/>
              <a:defRPr sz="2400"/>
            </a:lvl5pPr>
            <a:lvl6pPr lvl="5">
              <a:lnSpc>
                <a:spcPct val="90000"/>
              </a:lnSpc>
              <a:spcBef>
                <a:spcPts val="0"/>
              </a:spcBef>
              <a:spcAft>
                <a:spcPts val="0"/>
              </a:spcAft>
              <a:buSzPts val="2400"/>
              <a:buNone/>
              <a:defRPr sz="2400"/>
            </a:lvl6pPr>
            <a:lvl7pPr lvl="6">
              <a:lnSpc>
                <a:spcPct val="90000"/>
              </a:lnSpc>
              <a:spcBef>
                <a:spcPts val="0"/>
              </a:spcBef>
              <a:spcAft>
                <a:spcPts val="0"/>
              </a:spcAft>
              <a:buSzPts val="2400"/>
              <a:buNone/>
              <a:defRPr sz="2400"/>
            </a:lvl7pPr>
            <a:lvl8pPr lvl="7">
              <a:lnSpc>
                <a:spcPct val="90000"/>
              </a:lnSpc>
              <a:spcBef>
                <a:spcPts val="0"/>
              </a:spcBef>
              <a:spcAft>
                <a:spcPts val="0"/>
              </a:spcAft>
              <a:buSzPts val="2400"/>
              <a:buNone/>
              <a:defRPr sz="2400"/>
            </a:lvl8pPr>
            <a:lvl9pPr lvl="8">
              <a:lnSpc>
                <a:spcPct val="90000"/>
              </a:lnSpc>
              <a:spcBef>
                <a:spcPts val="0"/>
              </a:spcBef>
              <a:spcAft>
                <a:spcPts val="0"/>
              </a:spcAft>
              <a:buSzPts val="2400"/>
              <a:buNone/>
              <a:defRPr sz="2400"/>
            </a:lvl9pPr>
          </a:lstStyle>
          <a:p>
            <a:endParaRPr/>
          </a:p>
        </p:txBody>
      </p:sp>
      <p:sp>
        <p:nvSpPr>
          <p:cNvPr id="402" name="Google Shape;402;p27"/>
          <p:cNvSpPr txBox="1">
            <a:spLocks noGrp="1"/>
          </p:cNvSpPr>
          <p:nvPr>
            <p:ph type="subTitle" idx="34"/>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03" name="Google Shape;403;p27"/>
          <p:cNvSpPr txBox="1">
            <a:spLocks noGrp="1"/>
          </p:cNvSpPr>
          <p:nvPr>
            <p:ph type="subTitle" idx="35"/>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04" name="Google Shape;404;p27"/>
          <p:cNvSpPr txBox="1">
            <a:spLocks noGrp="1"/>
          </p:cNvSpPr>
          <p:nvPr>
            <p:ph type="subTitle" idx="36"/>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405" name="Google Shape;405;p27"/>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mall title only">
  <p:cSld name="TITLE_1_1_4_2">
    <p:spTree>
      <p:nvGrpSpPr>
        <p:cNvPr id="1" name="Shape 406"/>
        <p:cNvGrpSpPr/>
        <p:nvPr/>
      </p:nvGrpSpPr>
      <p:grpSpPr>
        <a:xfrm>
          <a:off x="0" y="0"/>
          <a:ext cx="0" cy="0"/>
          <a:chOff x="0" y="0"/>
          <a:chExt cx="0" cy="0"/>
        </a:xfrm>
      </p:grpSpPr>
      <p:sp>
        <p:nvSpPr>
          <p:cNvPr id="407" name="Google Shape;407;p28"/>
          <p:cNvSpPr txBox="1">
            <a:spLocks noGrp="1"/>
          </p:cNvSpPr>
          <p:nvPr>
            <p:ph type="title"/>
          </p:nvPr>
        </p:nvSpPr>
        <p:spPr>
          <a:xfrm>
            <a:off x="283475" y="300013"/>
            <a:ext cx="4382400" cy="433800"/>
          </a:xfrm>
          <a:prstGeom prst="rect">
            <a:avLst/>
          </a:prstGeom>
        </p:spPr>
        <p:txBody>
          <a:bodyPr spcFirstLastPara="1" wrap="square" lIns="0" tIns="0" rIns="91425" bIns="0" anchor="b" anchorCtr="0">
            <a:noAutofit/>
          </a:bodyPr>
          <a:lstStyle>
            <a:lvl1pPr lvl="0">
              <a:lnSpc>
                <a:spcPct val="90000"/>
              </a:lnSpc>
              <a:spcBef>
                <a:spcPts val="0"/>
              </a:spcBef>
              <a:spcAft>
                <a:spcPts val="0"/>
              </a:spcAft>
              <a:buClr>
                <a:schemeClr val="lt1"/>
              </a:buClr>
              <a:buSzPts val="1400"/>
              <a:buNone/>
              <a:defRPr sz="1400"/>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408" name="Google Shape;408;p28"/>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09" name="Google Shape;409;p28"/>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10" name="Google Shape;410;p28"/>
          <p:cNvSpPr txBox="1">
            <a:spLocks noGrp="1"/>
          </p:cNvSpPr>
          <p:nvPr>
            <p:ph type="subTitle" idx="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411" name="Google Shape;411;p28"/>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ree objectives">
  <p:cSld name="TITLE_1_1_4_1">
    <p:spTree>
      <p:nvGrpSpPr>
        <p:cNvPr id="1" name="Shape 412"/>
        <p:cNvGrpSpPr/>
        <p:nvPr/>
      </p:nvGrpSpPr>
      <p:grpSpPr>
        <a:xfrm>
          <a:off x="0" y="0"/>
          <a:ext cx="0" cy="0"/>
          <a:chOff x="0" y="0"/>
          <a:chExt cx="0" cy="0"/>
        </a:xfrm>
      </p:grpSpPr>
      <p:sp>
        <p:nvSpPr>
          <p:cNvPr id="413" name="Google Shape;413;p29"/>
          <p:cNvSpPr txBox="1">
            <a:spLocks noGrp="1"/>
          </p:cNvSpPr>
          <p:nvPr>
            <p:ph type="subTitle" idx="1"/>
          </p:nvPr>
        </p:nvSpPr>
        <p:spPr>
          <a:xfrm>
            <a:off x="284700" y="3016803"/>
            <a:ext cx="1970400" cy="466800"/>
          </a:xfrm>
          <a:prstGeom prst="rect">
            <a:avLst/>
          </a:prstGeom>
        </p:spPr>
        <p:txBody>
          <a:bodyPr spcFirstLastPara="1" wrap="square" lIns="0" tIns="91425" rIns="91425" bIns="91425" anchor="b" anchorCtr="0">
            <a:noAutofit/>
          </a:bodyPr>
          <a:lstStyle>
            <a:lvl1pPr lvl="0">
              <a:spcBef>
                <a:spcPts val="0"/>
              </a:spcBef>
              <a:spcAft>
                <a:spcPts val="0"/>
              </a:spcAft>
              <a:buSzPts val="1100"/>
              <a:buFont typeface="Poppins"/>
              <a:buNone/>
              <a:defRPr sz="1100" b="1">
                <a:latin typeface="Poppins"/>
                <a:ea typeface="Poppins"/>
                <a:cs typeface="Poppins"/>
                <a:sym typeface="Poppins"/>
              </a:defRPr>
            </a:lvl1pPr>
            <a:lvl2pPr lvl="1">
              <a:spcBef>
                <a:spcPts val="0"/>
              </a:spcBef>
              <a:spcAft>
                <a:spcPts val="0"/>
              </a:spcAft>
              <a:buSzPts val="1100"/>
              <a:buFont typeface="Poppins"/>
              <a:buNone/>
              <a:defRPr sz="1100" b="1">
                <a:latin typeface="Poppins"/>
                <a:ea typeface="Poppins"/>
                <a:cs typeface="Poppins"/>
                <a:sym typeface="Poppins"/>
              </a:defRPr>
            </a:lvl2pPr>
            <a:lvl3pPr lvl="2">
              <a:spcBef>
                <a:spcPts val="0"/>
              </a:spcBef>
              <a:spcAft>
                <a:spcPts val="0"/>
              </a:spcAft>
              <a:buSzPts val="1100"/>
              <a:buFont typeface="Poppins"/>
              <a:buNone/>
              <a:defRPr sz="1100" b="1">
                <a:latin typeface="Poppins"/>
                <a:ea typeface="Poppins"/>
                <a:cs typeface="Poppins"/>
                <a:sym typeface="Poppins"/>
              </a:defRPr>
            </a:lvl3pPr>
            <a:lvl4pPr lvl="3">
              <a:spcBef>
                <a:spcPts val="0"/>
              </a:spcBef>
              <a:spcAft>
                <a:spcPts val="0"/>
              </a:spcAft>
              <a:buSzPts val="1100"/>
              <a:buFont typeface="Poppins"/>
              <a:buNone/>
              <a:defRPr sz="1100" b="1">
                <a:latin typeface="Poppins"/>
                <a:ea typeface="Poppins"/>
                <a:cs typeface="Poppins"/>
                <a:sym typeface="Poppins"/>
              </a:defRPr>
            </a:lvl4pPr>
            <a:lvl5pPr lvl="4">
              <a:spcBef>
                <a:spcPts val="0"/>
              </a:spcBef>
              <a:spcAft>
                <a:spcPts val="0"/>
              </a:spcAft>
              <a:buSzPts val="1100"/>
              <a:buFont typeface="Poppins"/>
              <a:buNone/>
              <a:defRPr sz="1100" b="1">
                <a:latin typeface="Poppins"/>
                <a:ea typeface="Poppins"/>
                <a:cs typeface="Poppins"/>
                <a:sym typeface="Poppins"/>
              </a:defRPr>
            </a:lvl5pPr>
            <a:lvl6pPr lvl="5">
              <a:spcBef>
                <a:spcPts val="0"/>
              </a:spcBef>
              <a:spcAft>
                <a:spcPts val="0"/>
              </a:spcAft>
              <a:buSzPts val="1100"/>
              <a:buFont typeface="Poppins"/>
              <a:buNone/>
              <a:defRPr sz="1100" b="1">
                <a:latin typeface="Poppins"/>
                <a:ea typeface="Poppins"/>
                <a:cs typeface="Poppins"/>
                <a:sym typeface="Poppins"/>
              </a:defRPr>
            </a:lvl6pPr>
            <a:lvl7pPr lvl="6">
              <a:spcBef>
                <a:spcPts val="0"/>
              </a:spcBef>
              <a:spcAft>
                <a:spcPts val="0"/>
              </a:spcAft>
              <a:buSzPts val="1100"/>
              <a:buFont typeface="Poppins"/>
              <a:buNone/>
              <a:defRPr sz="1100" b="1">
                <a:latin typeface="Poppins"/>
                <a:ea typeface="Poppins"/>
                <a:cs typeface="Poppins"/>
                <a:sym typeface="Poppins"/>
              </a:defRPr>
            </a:lvl7pPr>
            <a:lvl8pPr lvl="7">
              <a:spcBef>
                <a:spcPts val="0"/>
              </a:spcBef>
              <a:spcAft>
                <a:spcPts val="0"/>
              </a:spcAft>
              <a:buSzPts val="1100"/>
              <a:buFont typeface="Poppins"/>
              <a:buNone/>
              <a:defRPr sz="1100" b="1">
                <a:latin typeface="Poppins"/>
                <a:ea typeface="Poppins"/>
                <a:cs typeface="Poppins"/>
                <a:sym typeface="Poppins"/>
              </a:defRPr>
            </a:lvl8pPr>
            <a:lvl9pPr lvl="8">
              <a:spcBef>
                <a:spcPts val="0"/>
              </a:spcBef>
              <a:spcAft>
                <a:spcPts val="0"/>
              </a:spcAft>
              <a:buSzPts val="1100"/>
              <a:buFont typeface="Poppins"/>
              <a:buNone/>
              <a:defRPr sz="1100" b="1">
                <a:latin typeface="Poppins"/>
                <a:ea typeface="Poppins"/>
                <a:cs typeface="Poppins"/>
                <a:sym typeface="Poppins"/>
              </a:defRPr>
            </a:lvl9pPr>
          </a:lstStyle>
          <a:p>
            <a:endParaRPr/>
          </a:p>
        </p:txBody>
      </p:sp>
      <p:sp>
        <p:nvSpPr>
          <p:cNvPr id="414" name="Google Shape;414;p29"/>
          <p:cNvSpPr txBox="1">
            <a:spLocks noGrp="1"/>
          </p:cNvSpPr>
          <p:nvPr>
            <p:ph type="subTitle" idx="2"/>
          </p:nvPr>
        </p:nvSpPr>
        <p:spPr>
          <a:xfrm>
            <a:off x="284700" y="3432410"/>
            <a:ext cx="1970400" cy="1219800"/>
          </a:xfrm>
          <a:prstGeom prst="rect">
            <a:avLst/>
          </a:prstGeom>
        </p:spPr>
        <p:txBody>
          <a:bodyPr spcFirstLastPara="1" wrap="square" lIns="0" tIns="91425" rIns="91425" bIns="91425" anchor="t" anchorCtr="0">
            <a:spAutoFit/>
          </a:bodyPr>
          <a:lstStyle>
            <a:lvl1pPr lvl="0">
              <a:spcBef>
                <a:spcPts val="0"/>
              </a:spcBef>
              <a:spcAft>
                <a:spcPts val="0"/>
              </a:spcAft>
              <a:buSzPts val="1000"/>
              <a:buFont typeface="Urbanist"/>
              <a:buNone/>
              <a:defRPr sz="1000"/>
            </a:lvl1pPr>
            <a:lvl2pPr lvl="1">
              <a:spcBef>
                <a:spcPts val="0"/>
              </a:spcBef>
              <a:spcAft>
                <a:spcPts val="0"/>
              </a:spcAft>
              <a:buSzPts val="1000"/>
              <a:buFont typeface="Urbanist Medium"/>
              <a:buNone/>
              <a:defRPr sz="1000">
                <a:latin typeface="Urbanist Medium"/>
                <a:ea typeface="Urbanist Medium"/>
                <a:cs typeface="Urbanist Medium"/>
                <a:sym typeface="Urbanist Medium"/>
              </a:defRPr>
            </a:lvl2pPr>
            <a:lvl3pPr lvl="2">
              <a:spcBef>
                <a:spcPts val="0"/>
              </a:spcBef>
              <a:spcAft>
                <a:spcPts val="0"/>
              </a:spcAft>
              <a:buSzPts val="1000"/>
              <a:buFont typeface="Urbanist Medium"/>
              <a:buNone/>
              <a:defRPr sz="1000">
                <a:latin typeface="Urbanist Medium"/>
                <a:ea typeface="Urbanist Medium"/>
                <a:cs typeface="Urbanist Medium"/>
                <a:sym typeface="Urbanist Medium"/>
              </a:defRPr>
            </a:lvl3pPr>
            <a:lvl4pPr lvl="3">
              <a:spcBef>
                <a:spcPts val="0"/>
              </a:spcBef>
              <a:spcAft>
                <a:spcPts val="0"/>
              </a:spcAft>
              <a:buSzPts val="1000"/>
              <a:buFont typeface="Urbanist Medium"/>
              <a:buNone/>
              <a:defRPr sz="1000">
                <a:latin typeface="Urbanist Medium"/>
                <a:ea typeface="Urbanist Medium"/>
                <a:cs typeface="Urbanist Medium"/>
                <a:sym typeface="Urbanist Medium"/>
              </a:defRPr>
            </a:lvl4pPr>
            <a:lvl5pPr lvl="4">
              <a:spcBef>
                <a:spcPts val="0"/>
              </a:spcBef>
              <a:spcAft>
                <a:spcPts val="0"/>
              </a:spcAft>
              <a:buSzPts val="1000"/>
              <a:buFont typeface="Urbanist Medium"/>
              <a:buNone/>
              <a:defRPr sz="1000">
                <a:latin typeface="Urbanist Medium"/>
                <a:ea typeface="Urbanist Medium"/>
                <a:cs typeface="Urbanist Medium"/>
                <a:sym typeface="Urbanist Medium"/>
              </a:defRPr>
            </a:lvl5pPr>
            <a:lvl6pPr lvl="5">
              <a:spcBef>
                <a:spcPts val="0"/>
              </a:spcBef>
              <a:spcAft>
                <a:spcPts val="0"/>
              </a:spcAft>
              <a:buSzPts val="1000"/>
              <a:buFont typeface="Urbanist Medium"/>
              <a:buNone/>
              <a:defRPr sz="1000">
                <a:latin typeface="Urbanist Medium"/>
                <a:ea typeface="Urbanist Medium"/>
                <a:cs typeface="Urbanist Medium"/>
                <a:sym typeface="Urbanist Medium"/>
              </a:defRPr>
            </a:lvl6pPr>
            <a:lvl7pPr lvl="6">
              <a:spcBef>
                <a:spcPts val="0"/>
              </a:spcBef>
              <a:spcAft>
                <a:spcPts val="0"/>
              </a:spcAft>
              <a:buSzPts val="1000"/>
              <a:buFont typeface="Urbanist Medium"/>
              <a:buNone/>
              <a:defRPr sz="1000">
                <a:latin typeface="Urbanist Medium"/>
                <a:ea typeface="Urbanist Medium"/>
                <a:cs typeface="Urbanist Medium"/>
                <a:sym typeface="Urbanist Medium"/>
              </a:defRPr>
            </a:lvl7pPr>
            <a:lvl8pPr lvl="7">
              <a:spcBef>
                <a:spcPts val="0"/>
              </a:spcBef>
              <a:spcAft>
                <a:spcPts val="0"/>
              </a:spcAft>
              <a:buSzPts val="1000"/>
              <a:buFont typeface="Urbanist Medium"/>
              <a:buNone/>
              <a:defRPr sz="1000">
                <a:latin typeface="Urbanist Medium"/>
                <a:ea typeface="Urbanist Medium"/>
                <a:cs typeface="Urbanist Medium"/>
                <a:sym typeface="Urbanist Medium"/>
              </a:defRPr>
            </a:lvl8pPr>
            <a:lvl9pPr lvl="8">
              <a:spcBef>
                <a:spcPts val="0"/>
              </a:spcBef>
              <a:spcAft>
                <a:spcPts val="0"/>
              </a:spcAft>
              <a:buSzPts val="1000"/>
              <a:buFont typeface="Urbanist Medium"/>
              <a:buNone/>
              <a:defRPr sz="1000">
                <a:latin typeface="Urbanist Medium"/>
                <a:ea typeface="Urbanist Medium"/>
                <a:cs typeface="Urbanist Medium"/>
                <a:sym typeface="Urbanist Medium"/>
              </a:defRPr>
            </a:lvl9pPr>
          </a:lstStyle>
          <a:p>
            <a:endParaRPr/>
          </a:p>
        </p:txBody>
      </p:sp>
      <p:sp>
        <p:nvSpPr>
          <p:cNvPr id="415" name="Google Shape;415;p29"/>
          <p:cNvSpPr txBox="1">
            <a:spLocks noGrp="1"/>
          </p:cNvSpPr>
          <p:nvPr>
            <p:ph type="subTitle" idx="3"/>
          </p:nvPr>
        </p:nvSpPr>
        <p:spPr>
          <a:xfrm>
            <a:off x="2709924" y="3016803"/>
            <a:ext cx="1970400" cy="466800"/>
          </a:xfrm>
          <a:prstGeom prst="rect">
            <a:avLst/>
          </a:prstGeom>
        </p:spPr>
        <p:txBody>
          <a:bodyPr spcFirstLastPara="1" wrap="square" lIns="0" tIns="91425" rIns="91425" bIns="91425" anchor="b" anchorCtr="0">
            <a:noAutofit/>
          </a:bodyPr>
          <a:lstStyle>
            <a:lvl1pPr lvl="0">
              <a:spcBef>
                <a:spcPts val="0"/>
              </a:spcBef>
              <a:spcAft>
                <a:spcPts val="0"/>
              </a:spcAft>
              <a:buSzPts val="1100"/>
              <a:buFont typeface="Poppins"/>
              <a:buNone/>
              <a:defRPr sz="1100" b="1">
                <a:latin typeface="Poppins"/>
                <a:ea typeface="Poppins"/>
                <a:cs typeface="Poppins"/>
                <a:sym typeface="Poppins"/>
              </a:defRPr>
            </a:lvl1pPr>
            <a:lvl2pPr lvl="1">
              <a:spcBef>
                <a:spcPts val="0"/>
              </a:spcBef>
              <a:spcAft>
                <a:spcPts val="0"/>
              </a:spcAft>
              <a:buSzPts val="1100"/>
              <a:buFont typeface="Poppins"/>
              <a:buNone/>
              <a:defRPr sz="1100" b="1">
                <a:latin typeface="Poppins"/>
                <a:ea typeface="Poppins"/>
                <a:cs typeface="Poppins"/>
                <a:sym typeface="Poppins"/>
              </a:defRPr>
            </a:lvl2pPr>
            <a:lvl3pPr lvl="2">
              <a:spcBef>
                <a:spcPts val="0"/>
              </a:spcBef>
              <a:spcAft>
                <a:spcPts val="0"/>
              </a:spcAft>
              <a:buSzPts val="1100"/>
              <a:buFont typeface="Poppins"/>
              <a:buNone/>
              <a:defRPr sz="1100" b="1">
                <a:latin typeface="Poppins"/>
                <a:ea typeface="Poppins"/>
                <a:cs typeface="Poppins"/>
                <a:sym typeface="Poppins"/>
              </a:defRPr>
            </a:lvl3pPr>
            <a:lvl4pPr lvl="3">
              <a:spcBef>
                <a:spcPts val="0"/>
              </a:spcBef>
              <a:spcAft>
                <a:spcPts val="0"/>
              </a:spcAft>
              <a:buSzPts val="1100"/>
              <a:buFont typeface="Poppins"/>
              <a:buNone/>
              <a:defRPr sz="1100" b="1">
                <a:latin typeface="Poppins"/>
                <a:ea typeface="Poppins"/>
                <a:cs typeface="Poppins"/>
                <a:sym typeface="Poppins"/>
              </a:defRPr>
            </a:lvl4pPr>
            <a:lvl5pPr lvl="4">
              <a:spcBef>
                <a:spcPts val="0"/>
              </a:spcBef>
              <a:spcAft>
                <a:spcPts val="0"/>
              </a:spcAft>
              <a:buSzPts val="1100"/>
              <a:buFont typeface="Poppins"/>
              <a:buNone/>
              <a:defRPr sz="1100" b="1">
                <a:latin typeface="Poppins"/>
                <a:ea typeface="Poppins"/>
                <a:cs typeface="Poppins"/>
                <a:sym typeface="Poppins"/>
              </a:defRPr>
            </a:lvl5pPr>
            <a:lvl6pPr lvl="5">
              <a:spcBef>
                <a:spcPts val="0"/>
              </a:spcBef>
              <a:spcAft>
                <a:spcPts val="0"/>
              </a:spcAft>
              <a:buSzPts val="1100"/>
              <a:buFont typeface="Poppins"/>
              <a:buNone/>
              <a:defRPr sz="1100" b="1">
                <a:latin typeface="Poppins"/>
                <a:ea typeface="Poppins"/>
                <a:cs typeface="Poppins"/>
                <a:sym typeface="Poppins"/>
              </a:defRPr>
            </a:lvl6pPr>
            <a:lvl7pPr lvl="6">
              <a:spcBef>
                <a:spcPts val="0"/>
              </a:spcBef>
              <a:spcAft>
                <a:spcPts val="0"/>
              </a:spcAft>
              <a:buSzPts val="1100"/>
              <a:buFont typeface="Poppins"/>
              <a:buNone/>
              <a:defRPr sz="1100" b="1">
                <a:latin typeface="Poppins"/>
                <a:ea typeface="Poppins"/>
                <a:cs typeface="Poppins"/>
                <a:sym typeface="Poppins"/>
              </a:defRPr>
            </a:lvl7pPr>
            <a:lvl8pPr lvl="7">
              <a:spcBef>
                <a:spcPts val="0"/>
              </a:spcBef>
              <a:spcAft>
                <a:spcPts val="0"/>
              </a:spcAft>
              <a:buSzPts val="1100"/>
              <a:buFont typeface="Poppins"/>
              <a:buNone/>
              <a:defRPr sz="1100" b="1">
                <a:latin typeface="Poppins"/>
                <a:ea typeface="Poppins"/>
                <a:cs typeface="Poppins"/>
                <a:sym typeface="Poppins"/>
              </a:defRPr>
            </a:lvl8pPr>
            <a:lvl9pPr lvl="8">
              <a:spcBef>
                <a:spcPts val="0"/>
              </a:spcBef>
              <a:spcAft>
                <a:spcPts val="0"/>
              </a:spcAft>
              <a:buSzPts val="1100"/>
              <a:buFont typeface="Poppins"/>
              <a:buNone/>
              <a:defRPr sz="1100" b="1">
                <a:latin typeface="Poppins"/>
                <a:ea typeface="Poppins"/>
                <a:cs typeface="Poppins"/>
                <a:sym typeface="Poppins"/>
              </a:defRPr>
            </a:lvl9pPr>
          </a:lstStyle>
          <a:p>
            <a:endParaRPr/>
          </a:p>
        </p:txBody>
      </p:sp>
      <p:sp>
        <p:nvSpPr>
          <p:cNvPr id="416" name="Google Shape;416;p29"/>
          <p:cNvSpPr txBox="1">
            <a:spLocks noGrp="1"/>
          </p:cNvSpPr>
          <p:nvPr>
            <p:ph type="subTitle" idx="4"/>
          </p:nvPr>
        </p:nvSpPr>
        <p:spPr>
          <a:xfrm>
            <a:off x="2709924" y="3432410"/>
            <a:ext cx="1970400" cy="1219800"/>
          </a:xfrm>
          <a:prstGeom prst="rect">
            <a:avLst/>
          </a:prstGeom>
        </p:spPr>
        <p:txBody>
          <a:bodyPr spcFirstLastPara="1" wrap="square" lIns="0" tIns="91425" rIns="91425" bIns="91425" anchor="t" anchorCtr="0">
            <a:spAutoFit/>
          </a:bodyPr>
          <a:lstStyle>
            <a:lvl1pPr lvl="0">
              <a:spcBef>
                <a:spcPts val="0"/>
              </a:spcBef>
              <a:spcAft>
                <a:spcPts val="0"/>
              </a:spcAft>
              <a:buSzPts val="1000"/>
              <a:buFont typeface="Urbanist"/>
              <a:buNone/>
              <a:defRPr sz="1000"/>
            </a:lvl1pPr>
            <a:lvl2pPr lvl="1">
              <a:spcBef>
                <a:spcPts val="0"/>
              </a:spcBef>
              <a:spcAft>
                <a:spcPts val="0"/>
              </a:spcAft>
              <a:buSzPts val="1000"/>
              <a:buFont typeface="Urbanist Medium"/>
              <a:buNone/>
              <a:defRPr sz="1000">
                <a:latin typeface="Urbanist Medium"/>
                <a:ea typeface="Urbanist Medium"/>
                <a:cs typeface="Urbanist Medium"/>
                <a:sym typeface="Urbanist Medium"/>
              </a:defRPr>
            </a:lvl2pPr>
            <a:lvl3pPr lvl="2">
              <a:spcBef>
                <a:spcPts val="0"/>
              </a:spcBef>
              <a:spcAft>
                <a:spcPts val="0"/>
              </a:spcAft>
              <a:buSzPts val="1000"/>
              <a:buFont typeface="Urbanist Medium"/>
              <a:buNone/>
              <a:defRPr sz="1000">
                <a:latin typeface="Urbanist Medium"/>
                <a:ea typeface="Urbanist Medium"/>
                <a:cs typeface="Urbanist Medium"/>
                <a:sym typeface="Urbanist Medium"/>
              </a:defRPr>
            </a:lvl3pPr>
            <a:lvl4pPr lvl="3">
              <a:spcBef>
                <a:spcPts val="0"/>
              </a:spcBef>
              <a:spcAft>
                <a:spcPts val="0"/>
              </a:spcAft>
              <a:buSzPts val="1000"/>
              <a:buFont typeface="Urbanist Medium"/>
              <a:buNone/>
              <a:defRPr sz="1000">
                <a:latin typeface="Urbanist Medium"/>
                <a:ea typeface="Urbanist Medium"/>
                <a:cs typeface="Urbanist Medium"/>
                <a:sym typeface="Urbanist Medium"/>
              </a:defRPr>
            </a:lvl4pPr>
            <a:lvl5pPr lvl="4">
              <a:spcBef>
                <a:spcPts val="0"/>
              </a:spcBef>
              <a:spcAft>
                <a:spcPts val="0"/>
              </a:spcAft>
              <a:buSzPts val="1000"/>
              <a:buFont typeface="Urbanist Medium"/>
              <a:buNone/>
              <a:defRPr sz="1000">
                <a:latin typeface="Urbanist Medium"/>
                <a:ea typeface="Urbanist Medium"/>
                <a:cs typeface="Urbanist Medium"/>
                <a:sym typeface="Urbanist Medium"/>
              </a:defRPr>
            </a:lvl5pPr>
            <a:lvl6pPr lvl="5">
              <a:spcBef>
                <a:spcPts val="0"/>
              </a:spcBef>
              <a:spcAft>
                <a:spcPts val="0"/>
              </a:spcAft>
              <a:buSzPts val="1000"/>
              <a:buFont typeface="Urbanist Medium"/>
              <a:buNone/>
              <a:defRPr sz="1000">
                <a:latin typeface="Urbanist Medium"/>
                <a:ea typeface="Urbanist Medium"/>
                <a:cs typeface="Urbanist Medium"/>
                <a:sym typeface="Urbanist Medium"/>
              </a:defRPr>
            </a:lvl6pPr>
            <a:lvl7pPr lvl="6">
              <a:spcBef>
                <a:spcPts val="0"/>
              </a:spcBef>
              <a:spcAft>
                <a:spcPts val="0"/>
              </a:spcAft>
              <a:buSzPts val="1000"/>
              <a:buFont typeface="Urbanist Medium"/>
              <a:buNone/>
              <a:defRPr sz="1000">
                <a:latin typeface="Urbanist Medium"/>
                <a:ea typeface="Urbanist Medium"/>
                <a:cs typeface="Urbanist Medium"/>
                <a:sym typeface="Urbanist Medium"/>
              </a:defRPr>
            </a:lvl7pPr>
            <a:lvl8pPr lvl="7">
              <a:spcBef>
                <a:spcPts val="0"/>
              </a:spcBef>
              <a:spcAft>
                <a:spcPts val="0"/>
              </a:spcAft>
              <a:buSzPts val="1000"/>
              <a:buFont typeface="Urbanist Medium"/>
              <a:buNone/>
              <a:defRPr sz="1000">
                <a:latin typeface="Urbanist Medium"/>
                <a:ea typeface="Urbanist Medium"/>
                <a:cs typeface="Urbanist Medium"/>
                <a:sym typeface="Urbanist Medium"/>
              </a:defRPr>
            </a:lvl8pPr>
            <a:lvl9pPr lvl="8">
              <a:spcBef>
                <a:spcPts val="0"/>
              </a:spcBef>
              <a:spcAft>
                <a:spcPts val="0"/>
              </a:spcAft>
              <a:buSzPts val="1000"/>
              <a:buFont typeface="Urbanist Medium"/>
              <a:buNone/>
              <a:defRPr sz="1000">
                <a:latin typeface="Urbanist Medium"/>
                <a:ea typeface="Urbanist Medium"/>
                <a:cs typeface="Urbanist Medium"/>
                <a:sym typeface="Urbanist Medium"/>
              </a:defRPr>
            </a:lvl9pPr>
          </a:lstStyle>
          <a:p>
            <a:endParaRPr/>
          </a:p>
        </p:txBody>
      </p:sp>
      <p:sp>
        <p:nvSpPr>
          <p:cNvPr id="417" name="Google Shape;417;p29"/>
          <p:cNvSpPr txBox="1">
            <a:spLocks noGrp="1"/>
          </p:cNvSpPr>
          <p:nvPr>
            <p:ph type="subTitle" idx="5"/>
          </p:nvPr>
        </p:nvSpPr>
        <p:spPr>
          <a:xfrm>
            <a:off x="5135149" y="3016803"/>
            <a:ext cx="1970400" cy="466800"/>
          </a:xfrm>
          <a:prstGeom prst="rect">
            <a:avLst/>
          </a:prstGeom>
        </p:spPr>
        <p:txBody>
          <a:bodyPr spcFirstLastPara="1" wrap="square" lIns="0" tIns="91425" rIns="91425" bIns="91425" anchor="b" anchorCtr="0">
            <a:noAutofit/>
          </a:bodyPr>
          <a:lstStyle>
            <a:lvl1pPr lvl="0">
              <a:spcBef>
                <a:spcPts val="0"/>
              </a:spcBef>
              <a:spcAft>
                <a:spcPts val="0"/>
              </a:spcAft>
              <a:buSzPts val="1100"/>
              <a:buFont typeface="Poppins"/>
              <a:buNone/>
              <a:defRPr sz="1100" b="1">
                <a:latin typeface="Poppins"/>
                <a:ea typeface="Poppins"/>
                <a:cs typeface="Poppins"/>
                <a:sym typeface="Poppins"/>
              </a:defRPr>
            </a:lvl1pPr>
            <a:lvl2pPr lvl="1">
              <a:spcBef>
                <a:spcPts val="0"/>
              </a:spcBef>
              <a:spcAft>
                <a:spcPts val="0"/>
              </a:spcAft>
              <a:buSzPts val="1100"/>
              <a:buFont typeface="Poppins"/>
              <a:buNone/>
              <a:defRPr sz="1100" b="1">
                <a:latin typeface="Poppins"/>
                <a:ea typeface="Poppins"/>
                <a:cs typeface="Poppins"/>
                <a:sym typeface="Poppins"/>
              </a:defRPr>
            </a:lvl2pPr>
            <a:lvl3pPr lvl="2">
              <a:spcBef>
                <a:spcPts val="0"/>
              </a:spcBef>
              <a:spcAft>
                <a:spcPts val="0"/>
              </a:spcAft>
              <a:buSzPts val="1100"/>
              <a:buFont typeface="Poppins"/>
              <a:buNone/>
              <a:defRPr sz="1100" b="1">
                <a:latin typeface="Poppins"/>
                <a:ea typeface="Poppins"/>
                <a:cs typeface="Poppins"/>
                <a:sym typeface="Poppins"/>
              </a:defRPr>
            </a:lvl3pPr>
            <a:lvl4pPr lvl="3">
              <a:spcBef>
                <a:spcPts val="0"/>
              </a:spcBef>
              <a:spcAft>
                <a:spcPts val="0"/>
              </a:spcAft>
              <a:buSzPts val="1100"/>
              <a:buFont typeface="Poppins"/>
              <a:buNone/>
              <a:defRPr sz="1100" b="1">
                <a:latin typeface="Poppins"/>
                <a:ea typeface="Poppins"/>
                <a:cs typeface="Poppins"/>
                <a:sym typeface="Poppins"/>
              </a:defRPr>
            </a:lvl4pPr>
            <a:lvl5pPr lvl="4">
              <a:spcBef>
                <a:spcPts val="0"/>
              </a:spcBef>
              <a:spcAft>
                <a:spcPts val="0"/>
              </a:spcAft>
              <a:buSzPts val="1100"/>
              <a:buFont typeface="Poppins"/>
              <a:buNone/>
              <a:defRPr sz="1100" b="1">
                <a:latin typeface="Poppins"/>
                <a:ea typeface="Poppins"/>
                <a:cs typeface="Poppins"/>
                <a:sym typeface="Poppins"/>
              </a:defRPr>
            </a:lvl5pPr>
            <a:lvl6pPr lvl="5">
              <a:spcBef>
                <a:spcPts val="0"/>
              </a:spcBef>
              <a:spcAft>
                <a:spcPts val="0"/>
              </a:spcAft>
              <a:buSzPts val="1100"/>
              <a:buFont typeface="Poppins"/>
              <a:buNone/>
              <a:defRPr sz="1100" b="1">
                <a:latin typeface="Poppins"/>
                <a:ea typeface="Poppins"/>
                <a:cs typeface="Poppins"/>
                <a:sym typeface="Poppins"/>
              </a:defRPr>
            </a:lvl6pPr>
            <a:lvl7pPr lvl="6">
              <a:spcBef>
                <a:spcPts val="0"/>
              </a:spcBef>
              <a:spcAft>
                <a:spcPts val="0"/>
              </a:spcAft>
              <a:buSzPts val="1100"/>
              <a:buFont typeface="Poppins"/>
              <a:buNone/>
              <a:defRPr sz="1100" b="1">
                <a:latin typeface="Poppins"/>
                <a:ea typeface="Poppins"/>
                <a:cs typeface="Poppins"/>
                <a:sym typeface="Poppins"/>
              </a:defRPr>
            </a:lvl7pPr>
            <a:lvl8pPr lvl="7">
              <a:spcBef>
                <a:spcPts val="0"/>
              </a:spcBef>
              <a:spcAft>
                <a:spcPts val="0"/>
              </a:spcAft>
              <a:buSzPts val="1100"/>
              <a:buFont typeface="Poppins"/>
              <a:buNone/>
              <a:defRPr sz="1100" b="1">
                <a:latin typeface="Poppins"/>
                <a:ea typeface="Poppins"/>
                <a:cs typeface="Poppins"/>
                <a:sym typeface="Poppins"/>
              </a:defRPr>
            </a:lvl8pPr>
            <a:lvl9pPr lvl="8">
              <a:spcBef>
                <a:spcPts val="0"/>
              </a:spcBef>
              <a:spcAft>
                <a:spcPts val="0"/>
              </a:spcAft>
              <a:buSzPts val="1100"/>
              <a:buFont typeface="Poppins"/>
              <a:buNone/>
              <a:defRPr sz="1100" b="1">
                <a:latin typeface="Poppins"/>
                <a:ea typeface="Poppins"/>
                <a:cs typeface="Poppins"/>
                <a:sym typeface="Poppins"/>
              </a:defRPr>
            </a:lvl9pPr>
          </a:lstStyle>
          <a:p>
            <a:endParaRPr/>
          </a:p>
        </p:txBody>
      </p:sp>
      <p:sp>
        <p:nvSpPr>
          <p:cNvPr id="418" name="Google Shape;418;p29"/>
          <p:cNvSpPr txBox="1">
            <a:spLocks noGrp="1"/>
          </p:cNvSpPr>
          <p:nvPr>
            <p:ph type="subTitle" idx="6"/>
          </p:nvPr>
        </p:nvSpPr>
        <p:spPr>
          <a:xfrm>
            <a:off x="5135149" y="3432410"/>
            <a:ext cx="1970400" cy="1219800"/>
          </a:xfrm>
          <a:prstGeom prst="rect">
            <a:avLst/>
          </a:prstGeom>
        </p:spPr>
        <p:txBody>
          <a:bodyPr spcFirstLastPara="1" wrap="square" lIns="0" tIns="91425" rIns="91425" bIns="91425" anchor="t" anchorCtr="0">
            <a:spAutoFit/>
          </a:bodyPr>
          <a:lstStyle>
            <a:lvl1pPr lvl="0">
              <a:spcBef>
                <a:spcPts val="0"/>
              </a:spcBef>
              <a:spcAft>
                <a:spcPts val="0"/>
              </a:spcAft>
              <a:buSzPts val="1000"/>
              <a:buFont typeface="Urbanist"/>
              <a:buNone/>
              <a:defRPr sz="1000"/>
            </a:lvl1pPr>
            <a:lvl2pPr lvl="1">
              <a:spcBef>
                <a:spcPts val="0"/>
              </a:spcBef>
              <a:spcAft>
                <a:spcPts val="0"/>
              </a:spcAft>
              <a:buSzPts val="1000"/>
              <a:buFont typeface="Urbanist Medium"/>
              <a:buNone/>
              <a:defRPr sz="1000">
                <a:latin typeface="Urbanist Medium"/>
                <a:ea typeface="Urbanist Medium"/>
                <a:cs typeface="Urbanist Medium"/>
                <a:sym typeface="Urbanist Medium"/>
              </a:defRPr>
            </a:lvl2pPr>
            <a:lvl3pPr lvl="2">
              <a:spcBef>
                <a:spcPts val="0"/>
              </a:spcBef>
              <a:spcAft>
                <a:spcPts val="0"/>
              </a:spcAft>
              <a:buSzPts val="1000"/>
              <a:buFont typeface="Urbanist Medium"/>
              <a:buNone/>
              <a:defRPr sz="1000">
                <a:latin typeface="Urbanist Medium"/>
                <a:ea typeface="Urbanist Medium"/>
                <a:cs typeface="Urbanist Medium"/>
                <a:sym typeface="Urbanist Medium"/>
              </a:defRPr>
            </a:lvl3pPr>
            <a:lvl4pPr lvl="3">
              <a:spcBef>
                <a:spcPts val="0"/>
              </a:spcBef>
              <a:spcAft>
                <a:spcPts val="0"/>
              </a:spcAft>
              <a:buSzPts val="1000"/>
              <a:buFont typeface="Urbanist Medium"/>
              <a:buNone/>
              <a:defRPr sz="1000">
                <a:latin typeface="Urbanist Medium"/>
                <a:ea typeface="Urbanist Medium"/>
                <a:cs typeface="Urbanist Medium"/>
                <a:sym typeface="Urbanist Medium"/>
              </a:defRPr>
            </a:lvl4pPr>
            <a:lvl5pPr lvl="4">
              <a:spcBef>
                <a:spcPts val="0"/>
              </a:spcBef>
              <a:spcAft>
                <a:spcPts val="0"/>
              </a:spcAft>
              <a:buSzPts val="1000"/>
              <a:buFont typeface="Urbanist Medium"/>
              <a:buNone/>
              <a:defRPr sz="1000">
                <a:latin typeface="Urbanist Medium"/>
                <a:ea typeface="Urbanist Medium"/>
                <a:cs typeface="Urbanist Medium"/>
                <a:sym typeface="Urbanist Medium"/>
              </a:defRPr>
            </a:lvl5pPr>
            <a:lvl6pPr lvl="5">
              <a:spcBef>
                <a:spcPts val="0"/>
              </a:spcBef>
              <a:spcAft>
                <a:spcPts val="0"/>
              </a:spcAft>
              <a:buSzPts val="1000"/>
              <a:buFont typeface="Urbanist Medium"/>
              <a:buNone/>
              <a:defRPr sz="1000">
                <a:latin typeface="Urbanist Medium"/>
                <a:ea typeface="Urbanist Medium"/>
                <a:cs typeface="Urbanist Medium"/>
                <a:sym typeface="Urbanist Medium"/>
              </a:defRPr>
            </a:lvl6pPr>
            <a:lvl7pPr lvl="6">
              <a:spcBef>
                <a:spcPts val="0"/>
              </a:spcBef>
              <a:spcAft>
                <a:spcPts val="0"/>
              </a:spcAft>
              <a:buSzPts val="1000"/>
              <a:buFont typeface="Urbanist Medium"/>
              <a:buNone/>
              <a:defRPr sz="1000">
                <a:latin typeface="Urbanist Medium"/>
                <a:ea typeface="Urbanist Medium"/>
                <a:cs typeface="Urbanist Medium"/>
                <a:sym typeface="Urbanist Medium"/>
              </a:defRPr>
            </a:lvl7pPr>
            <a:lvl8pPr lvl="7">
              <a:spcBef>
                <a:spcPts val="0"/>
              </a:spcBef>
              <a:spcAft>
                <a:spcPts val="0"/>
              </a:spcAft>
              <a:buSzPts val="1000"/>
              <a:buFont typeface="Urbanist Medium"/>
              <a:buNone/>
              <a:defRPr sz="1000">
                <a:latin typeface="Urbanist Medium"/>
                <a:ea typeface="Urbanist Medium"/>
                <a:cs typeface="Urbanist Medium"/>
                <a:sym typeface="Urbanist Medium"/>
              </a:defRPr>
            </a:lvl8pPr>
            <a:lvl9pPr lvl="8">
              <a:spcBef>
                <a:spcPts val="0"/>
              </a:spcBef>
              <a:spcAft>
                <a:spcPts val="0"/>
              </a:spcAft>
              <a:buSzPts val="1000"/>
              <a:buFont typeface="Urbanist Medium"/>
              <a:buNone/>
              <a:defRPr sz="1000">
                <a:latin typeface="Urbanist Medium"/>
                <a:ea typeface="Urbanist Medium"/>
                <a:cs typeface="Urbanist Medium"/>
                <a:sym typeface="Urbanist Medium"/>
              </a:defRPr>
            </a:lvl9pPr>
          </a:lstStyle>
          <a:p>
            <a:endParaRPr/>
          </a:p>
        </p:txBody>
      </p:sp>
      <p:sp>
        <p:nvSpPr>
          <p:cNvPr id="419" name="Google Shape;419;p29"/>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Clr>
                <a:schemeClr val="lt1"/>
              </a:buClr>
              <a:buSzPts val="2400"/>
              <a:buNone/>
              <a:defRPr sz="2400"/>
            </a:lvl1pPr>
            <a:lvl2pPr lvl="1">
              <a:lnSpc>
                <a:spcPct val="90000"/>
              </a:lnSpc>
              <a:spcBef>
                <a:spcPts val="0"/>
              </a:spcBef>
              <a:spcAft>
                <a:spcPts val="0"/>
              </a:spcAft>
              <a:buSzPts val="2400"/>
              <a:buNone/>
              <a:defRPr sz="2400"/>
            </a:lvl2pPr>
            <a:lvl3pPr lvl="2">
              <a:lnSpc>
                <a:spcPct val="90000"/>
              </a:lnSpc>
              <a:spcBef>
                <a:spcPts val="0"/>
              </a:spcBef>
              <a:spcAft>
                <a:spcPts val="0"/>
              </a:spcAft>
              <a:buSzPts val="2400"/>
              <a:buNone/>
              <a:defRPr sz="2400"/>
            </a:lvl3pPr>
            <a:lvl4pPr lvl="3">
              <a:lnSpc>
                <a:spcPct val="90000"/>
              </a:lnSpc>
              <a:spcBef>
                <a:spcPts val="0"/>
              </a:spcBef>
              <a:spcAft>
                <a:spcPts val="0"/>
              </a:spcAft>
              <a:buSzPts val="2400"/>
              <a:buNone/>
              <a:defRPr sz="2400"/>
            </a:lvl4pPr>
            <a:lvl5pPr lvl="4">
              <a:lnSpc>
                <a:spcPct val="90000"/>
              </a:lnSpc>
              <a:spcBef>
                <a:spcPts val="0"/>
              </a:spcBef>
              <a:spcAft>
                <a:spcPts val="0"/>
              </a:spcAft>
              <a:buSzPts val="2400"/>
              <a:buNone/>
              <a:defRPr sz="2400"/>
            </a:lvl5pPr>
            <a:lvl6pPr lvl="5">
              <a:lnSpc>
                <a:spcPct val="90000"/>
              </a:lnSpc>
              <a:spcBef>
                <a:spcPts val="0"/>
              </a:spcBef>
              <a:spcAft>
                <a:spcPts val="0"/>
              </a:spcAft>
              <a:buSzPts val="2400"/>
              <a:buNone/>
              <a:defRPr sz="2400"/>
            </a:lvl6pPr>
            <a:lvl7pPr lvl="6">
              <a:lnSpc>
                <a:spcPct val="90000"/>
              </a:lnSpc>
              <a:spcBef>
                <a:spcPts val="0"/>
              </a:spcBef>
              <a:spcAft>
                <a:spcPts val="0"/>
              </a:spcAft>
              <a:buSzPts val="2400"/>
              <a:buNone/>
              <a:defRPr sz="2400"/>
            </a:lvl7pPr>
            <a:lvl8pPr lvl="7">
              <a:lnSpc>
                <a:spcPct val="90000"/>
              </a:lnSpc>
              <a:spcBef>
                <a:spcPts val="0"/>
              </a:spcBef>
              <a:spcAft>
                <a:spcPts val="0"/>
              </a:spcAft>
              <a:buSzPts val="2400"/>
              <a:buNone/>
              <a:defRPr sz="2400"/>
            </a:lvl8pPr>
            <a:lvl9pPr lvl="8">
              <a:lnSpc>
                <a:spcPct val="90000"/>
              </a:lnSpc>
              <a:spcBef>
                <a:spcPts val="0"/>
              </a:spcBef>
              <a:spcAft>
                <a:spcPts val="0"/>
              </a:spcAft>
              <a:buSzPts val="2400"/>
              <a:buNone/>
              <a:defRPr sz="2400"/>
            </a:lvl9pPr>
          </a:lstStyle>
          <a:p>
            <a:endParaRPr/>
          </a:p>
        </p:txBody>
      </p:sp>
      <p:sp>
        <p:nvSpPr>
          <p:cNvPr id="420" name="Google Shape;420;p29"/>
          <p:cNvSpPr txBox="1">
            <a:spLocks noGrp="1"/>
          </p:cNvSpPr>
          <p:nvPr>
            <p:ph type="subTitle" idx="7"/>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21" name="Google Shape;421;p29"/>
          <p:cNvSpPr txBox="1">
            <a:spLocks noGrp="1"/>
          </p:cNvSpPr>
          <p:nvPr>
            <p:ph type="subTitle" idx="8"/>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22" name="Google Shape;422;p29"/>
          <p:cNvSpPr txBox="1">
            <a:spLocks noGrp="1"/>
          </p:cNvSpPr>
          <p:nvPr>
            <p:ph type="subTitle" idx="9"/>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423" name="Google Shape;423;p29"/>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Key learnings">
  <p:cSld name="CUSTOM">
    <p:spTree>
      <p:nvGrpSpPr>
        <p:cNvPr id="1" name="Shape 424"/>
        <p:cNvGrpSpPr/>
        <p:nvPr/>
      </p:nvGrpSpPr>
      <p:grpSpPr>
        <a:xfrm>
          <a:off x="0" y="0"/>
          <a:ext cx="0" cy="0"/>
          <a:chOff x="0" y="0"/>
          <a:chExt cx="0" cy="0"/>
        </a:xfrm>
      </p:grpSpPr>
      <p:sp>
        <p:nvSpPr>
          <p:cNvPr id="425" name="Google Shape;425;p30"/>
          <p:cNvSpPr/>
          <p:nvPr/>
        </p:nvSpPr>
        <p:spPr>
          <a:xfrm rot="5400000" flipH="1">
            <a:off x="5052850" y="1254650"/>
            <a:ext cx="291900" cy="291900"/>
          </a:xfrm>
          <a:prstGeom prst="pie">
            <a:avLst>
              <a:gd name="adj1" fmla="val 16192689"/>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26" name="Google Shape;426;p30"/>
          <p:cNvSpPr/>
          <p:nvPr/>
        </p:nvSpPr>
        <p:spPr>
          <a:xfrm flipH="1">
            <a:off x="25" y="2692075"/>
            <a:ext cx="1709400" cy="1625700"/>
          </a:xfrm>
          <a:prstGeom prst="pie">
            <a:avLst>
              <a:gd name="adj1" fmla="val 0"/>
              <a:gd name="adj2" fmla="val 540870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27" name="Google Shape;427;p30"/>
          <p:cNvSpPr/>
          <p:nvPr/>
        </p:nvSpPr>
        <p:spPr>
          <a:xfrm rot="5400000" flipH="1">
            <a:off x="851875" y="3504787"/>
            <a:ext cx="1625700" cy="1620300"/>
          </a:xfrm>
          <a:prstGeom prst="pie">
            <a:avLst>
              <a:gd name="adj1" fmla="val 0"/>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28" name="Google Shape;428;p30"/>
          <p:cNvSpPr/>
          <p:nvPr/>
        </p:nvSpPr>
        <p:spPr>
          <a:xfrm rot="-5400000" flipH="1">
            <a:off x="-125" y="3483026"/>
            <a:ext cx="1665300" cy="1665300"/>
          </a:xfrm>
          <a:prstGeom prst="pie">
            <a:avLst>
              <a:gd name="adj1" fmla="val 16192689"/>
              <a:gd name="adj2" fmla="val 540870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29" name="Google Shape;429;p30"/>
          <p:cNvSpPr/>
          <p:nvPr/>
        </p:nvSpPr>
        <p:spPr>
          <a:xfrm rot="5400000" flipH="1">
            <a:off x="5052850" y="2554039"/>
            <a:ext cx="291900" cy="291900"/>
          </a:xfrm>
          <a:prstGeom prst="pie">
            <a:avLst>
              <a:gd name="adj1" fmla="val 16192689"/>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30" name="Google Shape;430;p30"/>
          <p:cNvSpPr/>
          <p:nvPr/>
        </p:nvSpPr>
        <p:spPr>
          <a:xfrm rot="5400000" flipH="1">
            <a:off x="5052850" y="3858733"/>
            <a:ext cx="291900" cy="291900"/>
          </a:xfrm>
          <a:prstGeom prst="pie">
            <a:avLst>
              <a:gd name="adj1" fmla="val 16192689"/>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31" name="Google Shape;431;p30"/>
          <p:cNvSpPr txBox="1">
            <a:spLocks noGrp="1"/>
          </p:cNvSpPr>
          <p:nvPr>
            <p:ph type="title"/>
          </p:nvPr>
        </p:nvSpPr>
        <p:spPr>
          <a:xfrm>
            <a:off x="283475" y="1790498"/>
            <a:ext cx="3162600" cy="905100"/>
          </a:xfrm>
          <a:prstGeom prst="rect">
            <a:avLst/>
          </a:prstGeom>
        </p:spPr>
        <p:txBody>
          <a:bodyPr spcFirstLastPara="1" wrap="square" lIns="0" tIns="0" rIns="91425" bIns="0" anchor="b" anchorCtr="0">
            <a:noAutofit/>
          </a:bodyPr>
          <a:lstStyle>
            <a:lvl1pPr lvl="0">
              <a:lnSpc>
                <a:spcPct val="90000"/>
              </a:lnSpc>
              <a:spcBef>
                <a:spcPts val="0"/>
              </a:spcBef>
              <a:spcAft>
                <a:spcPts val="0"/>
              </a:spcAft>
              <a:buClr>
                <a:schemeClr val="lt1"/>
              </a:buClr>
              <a:buSzPts val="2800"/>
              <a:buNone/>
              <a:defRPr sz="2800"/>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432" name="Google Shape;432;p30"/>
          <p:cNvSpPr txBox="1">
            <a:spLocks noGrp="1"/>
          </p:cNvSpPr>
          <p:nvPr>
            <p:ph type="subTitle" idx="1"/>
          </p:nvPr>
        </p:nvSpPr>
        <p:spPr>
          <a:xfrm>
            <a:off x="5052850" y="703626"/>
            <a:ext cx="1970400" cy="466800"/>
          </a:xfrm>
          <a:prstGeom prst="rect">
            <a:avLst/>
          </a:prstGeom>
        </p:spPr>
        <p:txBody>
          <a:bodyPr spcFirstLastPara="1" wrap="square" lIns="0" tIns="91425" rIns="91425" bIns="0" anchor="b" anchorCtr="0">
            <a:noAutofit/>
          </a:bodyPr>
          <a:lstStyle>
            <a:lvl1pPr lvl="0">
              <a:spcBef>
                <a:spcPts val="0"/>
              </a:spcBef>
              <a:spcAft>
                <a:spcPts val="0"/>
              </a:spcAft>
              <a:buSzPts val="1100"/>
              <a:buFont typeface="Poppins"/>
              <a:buNone/>
              <a:defRPr sz="1100" b="1">
                <a:latin typeface="Poppins"/>
                <a:ea typeface="Poppins"/>
                <a:cs typeface="Poppins"/>
                <a:sym typeface="Poppins"/>
              </a:defRPr>
            </a:lvl1pPr>
            <a:lvl2pPr lvl="1">
              <a:spcBef>
                <a:spcPts val="0"/>
              </a:spcBef>
              <a:spcAft>
                <a:spcPts val="0"/>
              </a:spcAft>
              <a:buSzPts val="1100"/>
              <a:buFont typeface="Poppins"/>
              <a:buNone/>
              <a:defRPr sz="1100" b="1">
                <a:latin typeface="Poppins"/>
                <a:ea typeface="Poppins"/>
                <a:cs typeface="Poppins"/>
                <a:sym typeface="Poppins"/>
              </a:defRPr>
            </a:lvl2pPr>
            <a:lvl3pPr lvl="2">
              <a:spcBef>
                <a:spcPts val="0"/>
              </a:spcBef>
              <a:spcAft>
                <a:spcPts val="0"/>
              </a:spcAft>
              <a:buSzPts val="1100"/>
              <a:buFont typeface="Poppins"/>
              <a:buNone/>
              <a:defRPr sz="1100" b="1">
                <a:latin typeface="Poppins"/>
                <a:ea typeface="Poppins"/>
                <a:cs typeface="Poppins"/>
                <a:sym typeface="Poppins"/>
              </a:defRPr>
            </a:lvl3pPr>
            <a:lvl4pPr lvl="3">
              <a:spcBef>
                <a:spcPts val="0"/>
              </a:spcBef>
              <a:spcAft>
                <a:spcPts val="0"/>
              </a:spcAft>
              <a:buSzPts val="1100"/>
              <a:buFont typeface="Poppins"/>
              <a:buNone/>
              <a:defRPr sz="1100" b="1">
                <a:latin typeface="Poppins"/>
                <a:ea typeface="Poppins"/>
                <a:cs typeface="Poppins"/>
                <a:sym typeface="Poppins"/>
              </a:defRPr>
            </a:lvl4pPr>
            <a:lvl5pPr lvl="4">
              <a:spcBef>
                <a:spcPts val="0"/>
              </a:spcBef>
              <a:spcAft>
                <a:spcPts val="0"/>
              </a:spcAft>
              <a:buSzPts val="1100"/>
              <a:buFont typeface="Poppins"/>
              <a:buNone/>
              <a:defRPr sz="1100" b="1">
                <a:latin typeface="Poppins"/>
                <a:ea typeface="Poppins"/>
                <a:cs typeface="Poppins"/>
                <a:sym typeface="Poppins"/>
              </a:defRPr>
            </a:lvl5pPr>
            <a:lvl6pPr lvl="5">
              <a:spcBef>
                <a:spcPts val="0"/>
              </a:spcBef>
              <a:spcAft>
                <a:spcPts val="0"/>
              </a:spcAft>
              <a:buSzPts val="1100"/>
              <a:buFont typeface="Poppins"/>
              <a:buNone/>
              <a:defRPr sz="1100" b="1">
                <a:latin typeface="Poppins"/>
                <a:ea typeface="Poppins"/>
                <a:cs typeface="Poppins"/>
                <a:sym typeface="Poppins"/>
              </a:defRPr>
            </a:lvl6pPr>
            <a:lvl7pPr lvl="6">
              <a:spcBef>
                <a:spcPts val="0"/>
              </a:spcBef>
              <a:spcAft>
                <a:spcPts val="0"/>
              </a:spcAft>
              <a:buSzPts val="1100"/>
              <a:buFont typeface="Poppins"/>
              <a:buNone/>
              <a:defRPr sz="1100" b="1">
                <a:latin typeface="Poppins"/>
                <a:ea typeface="Poppins"/>
                <a:cs typeface="Poppins"/>
                <a:sym typeface="Poppins"/>
              </a:defRPr>
            </a:lvl7pPr>
            <a:lvl8pPr lvl="7">
              <a:spcBef>
                <a:spcPts val="0"/>
              </a:spcBef>
              <a:spcAft>
                <a:spcPts val="0"/>
              </a:spcAft>
              <a:buSzPts val="1100"/>
              <a:buFont typeface="Poppins"/>
              <a:buNone/>
              <a:defRPr sz="1100" b="1">
                <a:latin typeface="Poppins"/>
                <a:ea typeface="Poppins"/>
                <a:cs typeface="Poppins"/>
                <a:sym typeface="Poppins"/>
              </a:defRPr>
            </a:lvl8pPr>
            <a:lvl9pPr lvl="8">
              <a:spcBef>
                <a:spcPts val="0"/>
              </a:spcBef>
              <a:spcAft>
                <a:spcPts val="0"/>
              </a:spcAft>
              <a:buSzPts val="1100"/>
              <a:buFont typeface="Poppins"/>
              <a:buNone/>
              <a:defRPr sz="1100" b="1">
                <a:latin typeface="Poppins"/>
                <a:ea typeface="Poppins"/>
                <a:cs typeface="Poppins"/>
                <a:sym typeface="Poppins"/>
              </a:defRPr>
            </a:lvl9pPr>
          </a:lstStyle>
          <a:p>
            <a:endParaRPr/>
          </a:p>
        </p:txBody>
      </p:sp>
      <p:sp>
        <p:nvSpPr>
          <p:cNvPr id="433" name="Google Shape;433;p30"/>
          <p:cNvSpPr txBox="1">
            <a:spLocks noGrp="1"/>
          </p:cNvSpPr>
          <p:nvPr>
            <p:ph type="subTitle" idx="2"/>
          </p:nvPr>
        </p:nvSpPr>
        <p:spPr>
          <a:xfrm>
            <a:off x="5052850" y="1447600"/>
            <a:ext cx="2403600" cy="547200"/>
          </a:xfrm>
          <a:prstGeom prst="rect">
            <a:avLst/>
          </a:prstGeom>
        </p:spPr>
        <p:txBody>
          <a:bodyPr spcFirstLastPara="1" wrap="square" lIns="0" tIns="91425" rIns="91425" bIns="91425" anchor="t" anchorCtr="0">
            <a:noAutofit/>
          </a:bodyPr>
          <a:lstStyle>
            <a:lvl1pPr lvl="0">
              <a:spcBef>
                <a:spcPts val="0"/>
              </a:spcBef>
              <a:spcAft>
                <a:spcPts val="0"/>
              </a:spcAft>
              <a:buSzPts val="1000"/>
              <a:buFont typeface="Urbanist"/>
              <a:buNone/>
              <a:defRPr sz="1000"/>
            </a:lvl1pPr>
            <a:lvl2pPr lvl="1">
              <a:spcBef>
                <a:spcPts val="0"/>
              </a:spcBef>
              <a:spcAft>
                <a:spcPts val="0"/>
              </a:spcAft>
              <a:buSzPts val="1000"/>
              <a:buFont typeface="Urbanist Medium"/>
              <a:buNone/>
              <a:defRPr sz="1000">
                <a:latin typeface="Urbanist Medium"/>
                <a:ea typeface="Urbanist Medium"/>
                <a:cs typeface="Urbanist Medium"/>
                <a:sym typeface="Urbanist Medium"/>
              </a:defRPr>
            </a:lvl2pPr>
            <a:lvl3pPr lvl="2">
              <a:spcBef>
                <a:spcPts val="0"/>
              </a:spcBef>
              <a:spcAft>
                <a:spcPts val="0"/>
              </a:spcAft>
              <a:buSzPts val="1000"/>
              <a:buFont typeface="Urbanist Medium"/>
              <a:buNone/>
              <a:defRPr sz="1000">
                <a:latin typeface="Urbanist Medium"/>
                <a:ea typeface="Urbanist Medium"/>
                <a:cs typeface="Urbanist Medium"/>
                <a:sym typeface="Urbanist Medium"/>
              </a:defRPr>
            </a:lvl3pPr>
            <a:lvl4pPr lvl="3">
              <a:spcBef>
                <a:spcPts val="0"/>
              </a:spcBef>
              <a:spcAft>
                <a:spcPts val="0"/>
              </a:spcAft>
              <a:buSzPts val="1000"/>
              <a:buFont typeface="Urbanist Medium"/>
              <a:buNone/>
              <a:defRPr sz="1000">
                <a:latin typeface="Urbanist Medium"/>
                <a:ea typeface="Urbanist Medium"/>
                <a:cs typeface="Urbanist Medium"/>
                <a:sym typeface="Urbanist Medium"/>
              </a:defRPr>
            </a:lvl4pPr>
            <a:lvl5pPr lvl="4">
              <a:spcBef>
                <a:spcPts val="0"/>
              </a:spcBef>
              <a:spcAft>
                <a:spcPts val="0"/>
              </a:spcAft>
              <a:buSzPts val="1000"/>
              <a:buFont typeface="Urbanist Medium"/>
              <a:buNone/>
              <a:defRPr sz="1000">
                <a:latin typeface="Urbanist Medium"/>
                <a:ea typeface="Urbanist Medium"/>
                <a:cs typeface="Urbanist Medium"/>
                <a:sym typeface="Urbanist Medium"/>
              </a:defRPr>
            </a:lvl5pPr>
            <a:lvl6pPr lvl="5">
              <a:spcBef>
                <a:spcPts val="0"/>
              </a:spcBef>
              <a:spcAft>
                <a:spcPts val="0"/>
              </a:spcAft>
              <a:buSzPts val="1000"/>
              <a:buFont typeface="Urbanist Medium"/>
              <a:buNone/>
              <a:defRPr sz="1000">
                <a:latin typeface="Urbanist Medium"/>
                <a:ea typeface="Urbanist Medium"/>
                <a:cs typeface="Urbanist Medium"/>
                <a:sym typeface="Urbanist Medium"/>
              </a:defRPr>
            </a:lvl6pPr>
            <a:lvl7pPr lvl="6">
              <a:spcBef>
                <a:spcPts val="0"/>
              </a:spcBef>
              <a:spcAft>
                <a:spcPts val="0"/>
              </a:spcAft>
              <a:buSzPts val="1000"/>
              <a:buFont typeface="Urbanist Medium"/>
              <a:buNone/>
              <a:defRPr sz="1000">
                <a:latin typeface="Urbanist Medium"/>
                <a:ea typeface="Urbanist Medium"/>
                <a:cs typeface="Urbanist Medium"/>
                <a:sym typeface="Urbanist Medium"/>
              </a:defRPr>
            </a:lvl7pPr>
            <a:lvl8pPr lvl="7">
              <a:spcBef>
                <a:spcPts val="0"/>
              </a:spcBef>
              <a:spcAft>
                <a:spcPts val="0"/>
              </a:spcAft>
              <a:buSzPts val="1000"/>
              <a:buFont typeface="Urbanist Medium"/>
              <a:buNone/>
              <a:defRPr sz="1000">
                <a:latin typeface="Urbanist Medium"/>
                <a:ea typeface="Urbanist Medium"/>
                <a:cs typeface="Urbanist Medium"/>
                <a:sym typeface="Urbanist Medium"/>
              </a:defRPr>
            </a:lvl8pPr>
            <a:lvl9pPr lvl="8">
              <a:spcBef>
                <a:spcPts val="0"/>
              </a:spcBef>
              <a:spcAft>
                <a:spcPts val="0"/>
              </a:spcAft>
              <a:buSzPts val="1000"/>
              <a:buFont typeface="Urbanist Medium"/>
              <a:buNone/>
              <a:defRPr sz="1000">
                <a:latin typeface="Urbanist Medium"/>
                <a:ea typeface="Urbanist Medium"/>
                <a:cs typeface="Urbanist Medium"/>
                <a:sym typeface="Urbanist Medium"/>
              </a:defRPr>
            </a:lvl9pPr>
          </a:lstStyle>
          <a:p>
            <a:endParaRPr/>
          </a:p>
        </p:txBody>
      </p:sp>
      <p:sp>
        <p:nvSpPr>
          <p:cNvPr id="434" name="Google Shape;434;p30"/>
          <p:cNvSpPr txBox="1">
            <a:spLocks noGrp="1"/>
          </p:cNvSpPr>
          <p:nvPr>
            <p:ph type="subTitle" idx="3"/>
          </p:nvPr>
        </p:nvSpPr>
        <p:spPr>
          <a:xfrm>
            <a:off x="5052850" y="2006687"/>
            <a:ext cx="1970400" cy="466800"/>
          </a:xfrm>
          <a:prstGeom prst="rect">
            <a:avLst/>
          </a:prstGeom>
        </p:spPr>
        <p:txBody>
          <a:bodyPr spcFirstLastPara="1" wrap="square" lIns="0" tIns="91425" rIns="91425" bIns="0" anchor="b" anchorCtr="0">
            <a:noAutofit/>
          </a:bodyPr>
          <a:lstStyle>
            <a:lvl1pPr lvl="0">
              <a:spcBef>
                <a:spcPts val="0"/>
              </a:spcBef>
              <a:spcAft>
                <a:spcPts val="0"/>
              </a:spcAft>
              <a:buSzPts val="1100"/>
              <a:buFont typeface="Poppins"/>
              <a:buNone/>
              <a:defRPr sz="1100" b="1">
                <a:latin typeface="Poppins"/>
                <a:ea typeface="Poppins"/>
                <a:cs typeface="Poppins"/>
                <a:sym typeface="Poppins"/>
              </a:defRPr>
            </a:lvl1pPr>
            <a:lvl2pPr lvl="1">
              <a:spcBef>
                <a:spcPts val="0"/>
              </a:spcBef>
              <a:spcAft>
                <a:spcPts val="0"/>
              </a:spcAft>
              <a:buSzPts val="1100"/>
              <a:buFont typeface="Poppins"/>
              <a:buNone/>
              <a:defRPr sz="1100" b="1">
                <a:latin typeface="Poppins"/>
                <a:ea typeface="Poppins"/>
                <a:cs typeface="Poppins"/>
                <a:sym typeface="Poppins"/>
              </a:defRPr>
            </a:lvl2pPr>
            <a:lvl3pPr lvl="2">
              <a:spcBef>
                <a:spcPts val="0"/>
              </a:spcBef>
              <a:spcAft>
                <a:spcPts val="0"/>
              </a:spcAft>
              <a:buSzPts val="1100"/>
              <a:buFont typeface="Poppins"/>
              <a:buNone/>
              <a:defRPr sz="1100" b="1">
                <a:latin typeface="Poppins"/>
                <a:ea typeface="Poppins"/>
                <a:cs typeface="Poppins"/>
                <a:sym typeface="Poppins"/>
              </a:defRPr>
            </a:lvl3pPr>
            <a:lvl4pPr lvl="3">
              <a:spcBef>
                <a:spcPts val="0"/>
              </a:spcBef>
              <a:spcAft>
                <a:spcPts val="0"/>
              </a:spcAft>
              <a:buSzPts val="1100"/>
              <a:buFont typeface="Poppins"/>
              <a:buNone/>
              <a:defRPr sz="1100" b="1">
                <a:latin typeface="Poppins"/>
                <a:ea typeface="Poppins"/>
                <a:cs typeface="Poppins"/>
                <a:sym typeface="Poppins"/>
              </a:defRPr>
            </a:lvl4pPr>
            <a:lvl5pPr lvl="4">
              <a:spcBef>
                <a:spcPts val="0"/>
              </a:spcBef>
              <a:spcAft>
                <a:spcPts val="0"/>
              </a:spcAft>
              <a:buSzPts val="1100"/>
              <a:buFont typeface="Poppins"/>
              <a:buNone/>
              <a:defRPr sz="1100" b="1">
                <a:latin typeface="Poppins"/>
                <a:ea typeface="Poppins"/>
                <a:cs typeface="Poppins"/>
                <a:sym typeface="Poppins"/>
              </a:defRPr>
            </a:lvl5pPr>
            <a:lvl6pPr lvl="5">
              <a:spcBef>
                <a:spcPts val="0"/>
              </a:spcBef>
              <a:spcAft>
                <a:spcPts val="0"/>
              </a:spcAft>
              <a:buSzPts val="1100"/>
              <a:buFont typeface="Poppins"/>
              <a:buNone/>
              <a:defRPr sz="1100" b="1">
                <a:latin typeface="Poppins"/>
                <a:ea typeface="Poppins"/>
                <a:cs typeface="Poppins"/>
                <a:sym typeface="Poppins"/>
              </a:defRPr>
            </a:lvl6pPr>
            <a:lvl7pPr lvl="6">
              <a:spcBef>
                <a:spcPts val="0"/>
              </a:spcBef>
              <a:spcAft>
                <a:spcPts val="0"/>
              </a:spcAft>
              <a:buSzPts val="1100"/>
              <a:buFont typeface="Poppins"/>
              <a:buNone/>
              <a:defRPr sz="1100" b="1">
                <a:latin typeface="Poppins"/>
                <a:ea typeface="Poppins"/>
                <a:cs typeface="Poppins"/>
                <a:sym typeface="Poppins"/>
              </a:defRPr>
            </a:lvl7pPr>
            <a:lvl8pPr lvl="7">
              <a:spcBef>
                <a:spcPts val="0"/>
              </a:spcBef>
              <a:spcAft>
                <a:spcPts val="0"/>
              </a:spcAft>
              <a:buSzPts val="1100"/>
              <a:buFont typeface="Poppins"/>
              <a:buNone/>
              <a:defRPr sz="1100" b="1">
                <a:latin typeface="Poppins"/>
                <a:ea typeface="Poppins"/>
                <a:cs typeface="Poppins"/>
                <a:sym typeface="Poppins"/>
              </a:defRPr>
            </a:lvl8pPr>
            <a:lvl9pPr lvl="8">
              <a:spcBef>
                <a:spcPts val="0"/>
              </a:spcBef>
              <a:spcAft>
                <a:spcPts val="0"/>
              </a:spcAft>
              <a:buSzPts val="1100"/>
              <a:buFont typeface="Poppins"/>
              <a:buNone/>
              <a:defRPr sz="1100" b="1">
                <a:latin typeface="Poppins"/>
                <a:ea typeface="Poppins"/>
                <a:cs typeface="Poppins"/>
                <a:sym typeface="Poppins"/>
              </a:defRPr>
            </a:lvl9pPr>
          </a:lstStyle>
          <a:p>
            <a:endParaRPr/>
          </a:p>
        </p:txBody>
      </p:sp>
      <p:sp>
        <p:nvSpPr>
          <p:cNvPr id="435" name="Google Shape;435;p30"/>
          <p:cNvSpPr txBox="1">
            <a:spLocks noGrp="1"/>
          </p:cNvSpPr>
          <p:nvPr>
            <p:ph type="subTitle" idx="4"/>
          </p:nvPr>
        </p:nvSpPr>
        <p:spPr>
          <a:xfrm>
            <a:off x="5052850" y="2750664"/>
            <a:ext cx="2403600" cy="547200"/>
          </a:xfrm>
          <a:prstGeom prst="rect">
            <a:avLst/>
          </a:prstGeom>
        </p:spPr>
        <p:txBody>
          <a:bodyPr spcFirstLastPara="1" wrap="square" lIns="0" tIns="91425" rIns="91425" bIns="91425" anchor="t" anchorCtr="0">
            <a:spAutoFit/>
          </a:bodyPr>
          <a:lstStyle>
            <a:lvl1pPr lvl="0">
              <a:spcBef>
                <a:spcPts val="0"/>
              </a:spcBef>
              <a:spcAft>
                <a:spcPts val="0"/>
              </a:spcAft>
              <a:buSzPts val="1000"/>
              <a:buFont typeface="Urbanist"/>
              <a:buNone/>
              <a:defRPr sz="1000"/>
            </a:lvl1pPr>
            <a:lvl2pPr lvl="1">
              <a:spcBef>
                <a:spcPts val="0"/>
              </a:spcBef>
              <a:spcAft>
                <a:spcPts val="0"/>
              </a:spcAft>
              <a:buSzPts val="1000"/>
              <a:buFont typeface="Urbanist Medium"/>
              <a:buNone/>
              <a:defRPr sz="1000">
                <a:latin typeface="Urbanist Medium"/>
                <a:ea typeface="Urbanist Medium"/>
                <a:cs typeface="Urbanist Medium"/>
                <a:sym typeface="Urbanist Medium"/>
              </a:defRPr>
            </a:lvl2pPr>
            <a:lvl3pPr lvl="2">
              <a:spcBef>
                <a:spcPts val="0"/>
              </a:spcBef>
              <a:spcAft>
                <a:spcPts val="0"/>
              </a:spcAft>
              <a:buSzPts val="1000"/>
              <a:buFont typeface="Urbanist Medium"/>
              <a:buNone/>
              <a:defRPr sz="1000">
                <a:latin typeface="Urbanist Medium"/>
                <a:ea typeface="Urbanist Medium"/>
                <a:cs typeface="Urbanist Medium"/>
                <a:sym typeface="Urbanist Medium"/>
              </a:defRPr>
            </a:lvl3pPr>
            <a:lvl4pPr lvl="3">
              <a:spcBef>
                <a:spcPts val="0"/>
              </a:spcBef>
              <a:spcAft>
                <a:spcPts val="0"/>
              </a:spcAft>
              <a:buSzPts val="1000"/>
              <a:buFont typeface="Urbanist Medium"/>
              <a:buNone/>
              <a:defRPr sz="1000">
                <a:latin typeface="Urbanist Medium"/>
                <a:ea typeface="Urbanist Medium"/>
                <a:cs typeface="Urbanist Medium"/>
                <a:sym typeface="Urbanist Medium"/>
              </a:defRPr>
            </a:lvl4pPr>
            <a:lvl5pPr lvl="4">
              <a:spcBef>
                <a:spcPts val="0"/>
              </a:spcBef>
              <a:spcAft>
                <a:spcPts val="0"/>
              </a:spcAft>
              <a:buSzPts val="1000"/>
              <a:buFont typeface="Urbanist Medium"/>
              <a:buNone/>
              <a:defRPr sz="1000">
                <a:latin typeface="Urbanist Medium"/>
                <a:ea typeface="Urbanist Medium"/>
                <a:cs typeface="Urbanist Medium"/>
                <a:sym typeface="Urbanist Medium"/>
              </a:defRPr>
            </a:lvl5pPr>
            <a:lvl6pPr lvl="5">
              <a:spcBef>
                <a:spcPts val="0"/>
              </a:spcBef>
              <a:spcAft>
                <a:spcPts val="0"/>
              </a:spcAft>
              <a:buSzPts val="1000"/>
              <a:buFont typeface="Urbanist Medium"/>
              <a:buNone/>
              <a:defRPr sz="1000">
                <a:latin typeface="Urbanist Medium"/>
                <a:ea typeface="Urbanist Medium"/>
                <a:cs typeface="Urbanist Medium"/>
                <a:sym typeface="Urbanist Medium"/>
              </a:defRPr>
            </a:lvl6pPr>
            <a:lvl7pPr lvl="6">
              <a:spcBef>
                <a:spcPts val="0"/>
              </a:spcBef>
              <a:spcAft>
                <a:spcPts val="0"/>
              </a:spcAft>
              <a:buSzPts val="1000"/>
              <a:buFont typeface="Urbanist Medium"/>
              <a:buNone/>
              <a:defRPr sz="1000">
                <a:latin typeface="Urbanist Medium"/>
                <a:ea typeface="Urbanist Medium"/>
                <a:cs typeface="Urbanist Medium"/>
                <a:sym typeface="Urbanist Medium"/>
              </a:defRPr>
            </a:lvl7pPr>
            <a:lvl8pPr lvl="7">
              <a:spcBef>
                <a:spcPts val="0"/>
              </a:spcBef>
              <a:spcAft>
                <a:spcPts val="0"/>
              </a:spcAft>
              <a:buSzPts val="1000"/>
              <a:buFont typeface="Urbanist Medium"/>
              <a:buNone/>
              <a:defRPr sz="1000">
                <a:latin typeface="Urbanist Medium"/>
                <a:ea typeface="Urbanist Medium"/>
                <a:cs typeface="Urbanist Medium"/>
                <a:sym typeface="Urbanist Medium"/>
              </a:defRPr>
            </a:lvl8pPr>
            <a:lvl9pPr lvl="8">
              <a:spcBef>
                <a:spcPts val="0"/>
              </a:spcBef>
              <a:spcAft>
                <a:spcPts val="0"/>
              </a:spcAft>
              <a:buSzPts val="1000"/>
              <a:buFont typeface="Urbanist Medium"/>
              <a:buNone/>
              <a:defRPr sz="1000">
                <a:latin typeface="Urbanist Medium"/>
                <a:ea typeface="Urbanist Medium"/>
                <a:cs typeface="Urbanist Medium"/>
                <a:sym typeface="Urbanist Medium"/>
              </a:defRPr>
            </a:lvl9pPr>
          </a:lstStyle>
          <a:p>
            <a:endParaRPr/>
          </a:p>
        </p:txBody>
      </p:sp>
      <p:sp>
        <p:nvSpPr>
          <p:cNvPr id="436" name="Google Shape;436;p30"/>
          <p:cNvSpPr txBox="1">
            <a:spLocks noGrp="1"/>
          </p:cNvSpPr>
          <p:nvPr>
            <p:ph type="subTitle" idx="5"/>
          </p:nvPr>
        </p:nvSpPr>
        <p:spPr>
          <a:xfrm>
            <a:off x="5052850" y="3310695"/>
            <a:ext cx="1970400" cy="466800"/>
          </a:xfrm>
          <a:prstGeom prst="rect">
            <a:avLst/>
          </a:prstGeom>
        </p:spPr>
        <p:txBody>
          <a:bodyPr spcFirstLastPara="1" wrap="square" lIns="0" tIns="91425" rIns="91425" bIns="0" anchor="b" anchorCtr="0">
            <a:noAutofit/>
          </a:bodyPr>
          <a:lstStyle>
            <a:lvl1pPr lvl="0">
              <a:spcBef>
                <a:spcPts val="0"/>
              </a:spcBef>
              <a:spcAft>
                <a:spcPts val="0"/>
              </a:spcAft>
              <a:buSzPts val="1100"/>
              <a:buFont typeface="Poppins"/>
              <a:buNone/>
              <a:defRPr sz="1100" b="1">
                <a:latin typeface="Poppins"/>
                <a:ea typeface="Poppins"/>
                <a:cs typeface="Poppins"/>
                <a:sym typeface="Poppins"/>
              </a:defRPr>
            </a:lvl1pPr>
            <a:lvl2pPr lvl="1">
              <a:spcBef>
                <a:spcPts val="0"/>
              </a:spcBef>
              <a:spcAft>
                <a:spcPts val="0"/>
              </a:spcAft>
              <a:buSzPts val="1100"/>
              <a:buFont typeface="Poppins"/>
              <a:buNone/>
              <a:defRPr sz="1100" b="1">
                <a:latin typeface="Poppins"/>
                <a:ea typeface="Poppins"/>
                <a:cs typeface="Poppins"/>
                <a:sym typeface="Poppins"/>
              </a:defRPr>
            </a:lvl2pPr>
            <a:lvl3pPr lvl="2">
              <a:spcBef>
                <a:spcPts val="0"/>
              </a:spcBef>
              <a:spcAft>
                <a:spcPts val="0"/>
              </a:spcAft>
              <a:buSzPts val="1100"/>
              <a:buFont typeface="Poppins"/>
              <a:buNone/>
              <a:defRPr sz="1100" b="1">
                <a:latin typeface="Poppins"/>
                <a:ea typeface="Poppins"/>
                <a:cs typeface="Poppins"/>
                <a:sym typeface="Poppins"/>
              </a:defRPr>
            </a:lvl3pPr>
            <a:lvl4pPr lvl="3">
              <a:spcBef>
                <a:spcPts val="0"/>
              </a:spcBef>
              <a:spcAft>
                <a:spcPts val="0"/>
              </a:spcAft>
              <a:buSzPts val="1100"/>
              <a:buFont typeface="Poppins"/>
              <a:buNone/>
              <a:defRPr sz="1100" b="1">
                <a:latin typeface="Poppins"/>
                <a:ea typeface="Poppins"/>
                <a:cs typeface="Poppins"/>
                <a:sym typeface="Poppins"/>
              </a:defRPr>
            </a:lvl4pPr>
            <a:lvl5pPr lvl="4">
              <a:spcBef>
                <a:spcPts val="0"/>
              </a:spcBef>
              <a:spcAft>
                <a:spcPts val="0"/>
              </a:spcAft>
              <a:buSzPts val="1100"/>
              <a:buFont typeface="Poppins"/>
              <a:buNone/>
              <a:defRPr sz="1100" b="1">
                <a:latin typeface="Poppins"/>
                <a:ea typeface="Poppins"/>
                <a:cs typeface="Poppins"/>
                <a:sym typeface="Poppins"/>
              </a:defRPr>
            </a:lvl5pPr>
            <a:lvl6pPr lvl="5">
              <a:spcBef>
                <a:spcPts val="0"/>
              </a:spcBef>
              <a:spcAft>
                <a:spcPts val="0"/>
              </a:spcAft>
              <a:buSzPts val="1100"/>
              <a:buFont typeface="Poppins"/>
              <a:buNone/>
              <a:defRPr sz="1100" b="1">
                <a:latin typeface="Poppins"/>
                <a:ea typeface="Poppins"/>
                <a:cs typeface="Poppins"/>
                <a:sym typeface="Poppins"/>
              </a:defRPr>
            </a:lvl6pPr>
            <a:lvl7pPr lvl="6">
              <a:spcBef>
                <a:spcPts val="0"/>
              </a:spcBef>
              <a:spcAft>
                <a:spcPts val="0"/>
              </a:spcAft>
              <a:buSzPts val="1100"/>
              <a:buFont typeface="Poppins"/>
              <a:buNone/>
              <a:defRPr sz="1100" b="1">
                <a:latin typeface="Poppins"/>
                <a:ea typeface="Poppins"/>
                <a:cs typeface="Poppins"/>
                <a:sym typeface="Poppins"/>
              </a:defRPr>
            </a:lvl7pPr>
            <a:lvl8pPr lvl="7">
              <a:spcBef>
                <a:spcPts val="0"/>
              </a:spcBef>
              <a:spcAft>
                <a:spcPts val="0"/>
              </a:spcAft>
              <a:buSzPts val="1100"/>
              <a:buFont typeface="Poppins"/>
              <a:buNone/>
              <a:defRPr sz="1100" b="1">
                <a:latin typeface="Poppins"/>
                <a:ea typeface="Poppins"/>
                <a:cs typeface="Poppins"/>
                <a:sym typeface="Poppins"/>
              </a:defRPr>
            </a:lvl8pPr>
            <a:lvl9pPr lvl="8">
              <a:spcBef>
                <a:spcPts val="0"/>
              </a:spcBef>
              <a:spcAft>
                <a:spcPts val="0"/>
              </a:spcAft>
              <a:buSzPts val="1100"/>
              <a:buFont typeface="Poppins"/>
              <a:buNone/>
              <a:defRPr sz="1100" b="1">
                <a:latin typeface="Poppins"/>
                <a:ea typeface="Poppins"/>
                <a:cs typeface="Poppins"/>
                <a:sym typeface="Poppins"/>
              </a:defRPr>
            </a:lvl9pPr>
          </a:lstStyle>
          <a:p>
            <a:endParaRPr/>
          </a:p>
        </p:txBody>
      </p:sp>
      <p:sp>
        <p:nvSpPr>
          <p:cNvPr id="437" name="Google Shape;437;p30"/>
          <p:cNvSpPr txBox="1">
            <a:spLocks noGrp="1"/>
          </p:cNvSpPr>
          <p:nvPr>
            <p:ph type="subTitle" idx="6"/>
          </p:nvPr>
        </p:nvSpPr>
        <p:spPr>
          <a:xfrm>
            <a:off x="5052850" y="4054675"/>
            <a:ext cx="2403600" cy="547200"/>
          </a:xfrm>
          <a:prstGeom prst="rect">
            <a:avLst/>
          </a:prstGeom>
        </p:spPr>
        <p:txBody>
          <a:bodyPr spcFirstLastPara="1" wrap="square" lIns="0" tIns="91425" rIns="91425" bIns="91425" anchor="t" anchorCtr="0">
            <a:spAutoFit/>
          </a:bodyPr>
          <a:lstStyle>
            <a:lvl1pPr lvl="0">
              <a:spcBef>
                <a:spcPts val="0"/>
              </a:spcBef>
              <a:spcAft>
                <a:spcPts val="0"/>
              </a:spcAft>
              <a:buSzPts val="1000"/>
              <a:buFont typeface="Urbanist"/>
              <a:buNone/>
              <a:defRPr sz="1000"/>
            </a:lvl1pPr>
            <a:lvl2pPr lvl="1">
              <a:spcBef>
                <a:spcPts val="0"/>
              </a:spcBef>
              <a:spcAft>
                <a:spcPts val="0"/>
              </a:spcAft>
              <a:buSzPts val="1000"/>
              <a:buFont typeface="Urbanist Medium"/>
              <a:buNone/>
              <a:defRPr sz="1000">
                <a:latin typeface="Urbanist Medium"/>
                <a:ea typeface="Urbanist Medium"/>
                <a:cs typeface="Urbanist Medium"/>
                <a:sym typeface="Urbanist Medium"/>
              </a:defRPr>
            </a:lvl2pPr>
            <a:lvl3pPr lvl="2">
              <a:spcBef>
                <a:spcPts val="0"/>
              </a:spcBef>
              <a:spcAft>
                <a:spcPts val="0"/>
              </a:spcAft>
              <a:buSzPts val="1000"/>
              <a:buFont typeface="Urbanist Medium"/>
              <a:buNone/>
              <a:defRPr sz="1000">
                <a:latin typeface="Urbanist Medium"/>
                <a:ea typeface="Urbanist Medium"/>
                <a:cs typeface="Urbanist Medium"/>
                <a:sym typeface="Urbanist Medium"/>
              </a:defRPr>
            </a:lvl3pPr>
            <a:lvl4pPr lvl="3">
              <a:spcBef>
                <a:spcPts val="0"/>
              </a:spcBef>
              <a:spcAft>
                <a:spcPts val="0"/>
              </a:spcAft>
              <a:buSzPts val="1000"/>
              <a:buFont typeface="Urbanist Medium"/>
              <a:buNone/>
              <a:defRPr sz="1000">
                <a:latin typeface="Urbanist Medium"/>
                <a:ea typeface="Urbanist Medium"/>
                <a:cs typeface="Urbanist Medium"/>
                <a:sym typeface="Urbanist Medium"/>
              </a:defRPr>
            </a:lvl4pPr>
            <a:lvl5pPr lvl="4">
              <a:spcBef>
                <a:spcPts val="0"/>
              </a:spcBef>
              <a:spcAft>
                <a:spcPts val="0"/>
              </a:spcAft>
              <a:buSzPts val="1000"/>
              <a:buFont typeface="Urbanist Medium"/>
              <a:buNone/>
              <a:defRPr sz="1000">
                <a:latin typeface="Urbanist Medium"/>
                <a:ea typeface="Urbanist Medium"/>
                <a:cs typeface="Urbanist Medium"/>
                <a:sym typeface="Urbanist Medium"/>
              </a:defRPr>
            </a:lvl5pPr>
            <a:lvl6pPr lvl="5">
              <a:spcBef>
                <a:spcPts val="0"/>
              </a:spcBef>
              <a:spcAft>
                <a:spcPts val="0"/>
              </a:spcAft>
              <a:buSzPts val="1000"/>
              <a:buFont typeface="Urbanist Medium"/>
              <a:buNone/>
              <a:defRPr sz="1000">
                <a:latin typeface="Urbanist Medium"/>
                <a:ea typeface="Urbanist Medium"/>
                <a:cs typeface="Urbanist Medium"/>
                <a:sym typeface="Urbanist Medium"/>
              </a:defRPr>
            </a:lvl6pPr>
            <a:lvl7pPr lvl="6">
              <a:spcBef>
                <a:spcPts val="0"/>
              </a:spcBef>
              <a:spcAft>
                <a:spcPts val="0"/>
              </a:spcAft>
              <a:buSzPts val="1000"/>
              <a:buFont typeface="Urbanist Medium"/>
              <a:buNone/>
              <a:defRPr sz="1000">
                <a:latin typeface="Urbanist Medium"/>
                <a:ea typeface="Urbanist Medium"/>
                <a:cs typeface="Urbanist Medium"/>
                <a:sym typeface="Urbanist Medium"/>
              </a:defRPr>
            </a:lvl7pPr>
            <a:lvl8pPr lvl="7">
              <a:spcBef>
                <a:spcPts val="0"/>
              </a:spcBef>
              <a:spcAft>
                <a:spcPts val="0"/>
              </a:spcAft>
              <a:buSzPts val="1000"/>
              <a:buFont typeface="Urbanist Medium"/>
              <a:buNone/>
              <a:defRPr sz="1000">
                <a:latin typeface="Urbanist Medium"/>
                <a:ea typeface="Urbanist Medium"/>
                <a:cs typeface="Urbanist Medium"/>
                <a:sym typeface="Urbanist Medium"/>
              </a:defRPr>
            </a:lvl8pPr>
            <a:lvl9pPr lvl="8">
              <a:spcBef>
                <a:spcPts val="0"/>
              </a:spcBef>
              <a:spcAft>
                <a:spcPts val="0"/>
              </a:spcAft>
              <a:buSzPts val="1000"/>
              <a:buFont typeface="Urbanist Medium"/>
              <a:buNone/>
              <a:defRPr sz="1000">
                <a:latin typeface="Urbanist Medium"/>
                <a:ea typeface="Urbanist Medium"/>
                <a:cs typeface="Urbanist Medium"/>
                <a:sym typeface="Urbanist Medium"/>
              </a:defRPr>
            </a:lvl9pPr>
          </a:lstStyle>
          <a:p>
            <a:endParaRPr/>
          </a:p>
        </p:txBody>
      </p:sp>
      <p:sp>
        <p:nvSpPr>
          <p:cNvPr id="438" name="Google Shape;438;p30"/>
          <p:cNvSpPr txBox="1">
            <a:spLocks noGrp="1"/>
          </p:cNvSpPr>
          <p:nvPr>
            <p:ph type="subTitle" idx="7"/>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39" name="Google Shape;439;p30"/>
          <p:cNvSpPr txBox="1">
            <a:spLocks noGrp="1"/>
          </p:cNvSpPr>
          <p:nvPr>
            <p:ph type="subTitle" idx="8"/>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40" name="Google Shape;440;p30"/>
          <p:cNvSpPr txBox="1">
            <a:spLocks noGrp="1"/>
          </p:cNvSpPr>
          <p:nvPr>
            <p:ph type="subTitle" idx="9"/>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441" name="Google Shape;441;p30"/>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title only">
  <p:cSld name="BLANK_1_1_1_1_1">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Clr>
                <a:schemeClr val="lt1"/>
              </a:buClr>
              <a:buSzPts val="2400"/>
              <a:buNone/>
              <a:defRPr sz="2400"/>
            </a:lvl1pPr>
            <a:lvl2pPr lvl="1">
              <a:lnSpc>
                <a:spcPct val="90000"/>
              </a:lnSpc>
              <a:spcBef>
                <a:spcPts val="0"/>
              </a:spcBef>
              <a:spcAft>
                <a:spcPts val="0"/>
              </a:spcAft>
              <a:buSzPts val="2400"/>
              <a:buNone/>
              <a:defRPr sz="2400"/>
            </a:lvl2pPr>
            <a:lvl3pPr lvl="2">
              <a:lnSpc>
                <a:spcPct val="90000"/>
              </a:lnSpc>
              <a:spcBef>
                <a:spcPts val="0"/>
              </a:spcBef>
              <a:spcAft>
                <a:spcPts val="0"/>
              </a:spcAft>
              <a:buSzPts val="2400"/>
              <a:buNone/>
              <a:defRPr sz="2400"/>
            </a:lvl3pPr>
            <a:lvl4pPr lvl="3">
              <a:lnSpc>
                <a:spcPct val="90000"/>
              </a:lnSpc>
              <a:spcBef>
                <a:spcPts val="0"/>
              </a:spcBef>
              <a:spcAft>
                <a:spcPts val="0"/>
              </a:spcAft>
              <a:buSzPts val="2400"/>
              <a:buNone/>
              <a:defRPr sz="2400"/>
            </a:lvl4pPr>
            <a:lvl5pPr lvl="4">
              <a:lnSpc>
                <a:spcPct val="90000"/>
              </a:lnSpc>
              <a:spcBef>
                <a:spcPts val="0"/>
              </a:spcBef>
              <a:spcAft>
                <a:spcPts val="0"/>
              </a:spcAft>
              <a:buSzPts val="2400"/>
              <a:buNone/>
              <a:defRPr sz="2400"/>
            </a:lvl5pPr>
            <a:lvl6pPr lvl="5">
              <a:lnSpc>
                <a:spcPct val="90000"/>
              </a:lnSpc>
              <a:spcBef>
                <a:spcPts val="0"/>
              </a:spcBef>
              <a:spcAft>
                <a:spcPts val="0"/>
              </a:spcAft>
              <a:buSzPts val="2400"/>
              <a:buNone/>
              <a:defRPr sz="2400"/>
            </a:lvl6pPr>
            <a:lvl7pPr lvl="6">
              <a:lnSpc>
                <a:spcPct val="90000"/>
              </a:lnSpc>
              <a:spcBef>
                <a:spcPts val="0"/>
              </a:spcBef>
              <a:spcAft>
                <a:spcPts val="0"/>
              </a:spcAft>
              <a:buSzPts val="2400"/>
              <a:buNone/>
              <a:defRPr sz="2400"/>
            </a:lvl7pPr>
            <a:lvl8pPr lvl="7">
              <a:lnSpc>
                <a:spcPct val="90000"/>
              </a:lnSpc>
              <a:spcBef>
                <a:spcPts val="0"/>
              </a:spcBef>
              <a:spcAft>
                <a:spcPts val="0"/>
              </a:spcAft>
              <a:buSzPts val="2400"/>
              <a:buNone/>
              <a:defRPr sz="2400"/>
            </a:lvl8pPr>
            <a:lvl9pPr lvl="8">
              <a:lnSpc>
                <a:spcPct val="90000"/>
              </a:lnSpc>
              <a:spcBef>
                <a:spcPts val="0"/>
              </a:spcBef>
              <a:spcAft>
                <a:spcPts val="0"/>
              </a:spcAft>
              <a:buSzPts val="2400"/>
              <a:buNone/>
              <a:defRPr sz="2400"/>
            </a:lvl9pPr>
          </a:lstStyle>
          <a:p>
            <a:endParaRPr/>
          </a:p>
        </p:txBody>
      </p:sp>
      <p:sp>
        <p:nvSpPr>
          <p:cNvPr id="30" name="Google Shape;30;p4"/>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1" name="Google Shape;31;p4"/>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2" name="Google Shape;32;p4"/>
          <p:cNvSpPr txBox="1">
            <a:spLocks noGrp="1"/>
          </p:cNvSpPr>
          <p:nvPr>
            <p:ph type="subTitle" idx="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33" name="Google Shape;33;p4"/>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ext Steps">
  <p:cSld name="CUSTOM_2">
    <p:spTree>
      <p:nvGrpSpPr>
        <p:cNvPr id="1" name="Shape 442"/>
        <p:cNvGrpSpPr/>
        <p:nvPr/>
      </p:nvGrpSpPr>
      <p:grpSpPr>
        <a:xfrm>
          <a:off x="0" y="0"/>
          <a:ext cx="0" cy="0"/>
          <a:chOff x="0" y="0"/>
          <a:chExt cx="0" cy="0"/>
        </a:xfrm>
      </p:grpSpPr>
      <p:sp>
        <p:nvSpPr>
          <p:cNvPr id="443" name="Google Shape;443;p31"/>
          <p:cNvSpPr txBox="1">
            <a:spLocks noGrp="1"/>
          </p:cNvSpPr>
          <p:nvPr>
            <p:ph type="title"/>
          </p:nvPr>
        </p:nvSpPr>
        <p:spPr>
          <a:xfrm>
            <a:off x="4665825" y="1253625"/>
            <a:ext cx="4193400" cy="3069600"/>
          </a:xfrm>
          <a:prstGeom prst="rect">
            <a:avLst/>
          </a:prstGeom>
        </p:spPr>
        <p:txBody>
          <a:bodyPr spcFirstLastPara="1" wrap="square" lIns="0" tIns="0" rIns="91425" bIns="0" anchor="t" anchorCtr="0">
            <a:spAutoFit/>
          </a:bodyPr>
          <a:lstStyle>
            <a:lvl1pPr lvl="0">
              <a:lnSpc>
                <a:spcPct val="90000"/>
              </a:lnSpc>
              <a:spcBef>
                <a:spcPts val="0"/>
              </a:spcBef>
              <a:spcAft>
                <a:spcPts val="0"/>
              </a:spcAft>
              <a:buClr>
                <a:schemeClr val="lt1"/>
              </a:buClr>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444" name="Google Shape;444;p31"/>
          <p:cNvSpPr txBox="1">
            <a:spLocks noGrp="1"/>
          </p:cNvSpPr>
          <p:nvPr>
            <p:ph type="body" idx="1"/>
          </p:nvPr>
        </p:nvSpPr>
        <p:spPr>
          <a:xfrm>
            <a:off x="2534564" y="3561603"/>
            <a:ext cx="1823400" cy="502800"/>
          </a:xfrm>
          <a:prstGeom prst="rect">
            <a:avLst/>
          </a:prstGeom>
        </p:spPr>
        <p:txBody>
          <a:bodyPr spcFirstLastPara="1" wrap="square" lIns="0" tIns="0" rIns="0" bIns="0" anchor="t" anchorCtr="0">
            <a:noAutofit/>
          </a:bodyPr>
          <a:lstStyle>
            <a:lvl1pPr marL="457200" lvl="0" indent="-419100">
              <a:spcBef>
                <a:spcPts val="0"/>
              </a:spcBef>
              <a:spcAft>
                <a:spcPts val="0"/>
              </a:spcAft>
              <a:buSzPts val="3000"/>
              <a:buFont typeface="Poppins"/>
              <a:buChar char="●"/>
              <a:defRPr sz="3000" b="1">
                <a:latin typeface="Poppins"/>
                <a:ea typeface="Poppins"/>
                <a:cs typeface="Poppins"/>
                <a:sym typeface="Poppins"/>
              </a:defRPr>
            </a:lvl1pPr>
            <a:lvl2pPr marL="914400" lvl="1" indent="-419100">
              <a:spcBef>
                <a:spcPts val="1000"/>
              </a:spcBef>
              <a:spcAft>
                <a:spcPts val="0"/>
              </a:spcAft>
              <a:buSzPts val="3000"/>
              <a:buFont typeface="Poppins"/>
              <a:buChar char="○"/>
              <a:defRPr sz="3000" b="1">
                <a:latin typeface="Poppins"/>
                <a:ea typeface="Poppins"/>
                <a:cs typeface="Poppins"/>
                <a:sym typeface="Poppins"/>
              </a:defRPr>
            </a:lvl2pPr>
            <a:lvl3pPr marL="1371600" lvl="2" indent="-419100">
              <a:spcBef>
                <a:spcPts val="1000"/>
              </a:spcBef>
              <a:spcAft>
                <a:spcPts val="0"/>
              </a:spcAft>
              <a:buSzPts val="3000"/>
              <a:buFont typeface="Poppins"/>
              <a:buChar char="■"/>
              <a:defRPr sz="3000" b="1">
                <a:latin typeface="Poppins"/>
                <a:ea typeface="Poppins"/>
                <a:cs typeface="Poppins"/>
                <a:sym typeface="Poppins"/>
              </a:defRPr>
            </a:lvl3pPr>
            <a:lvl4pPr marL="1828800" lvl="3" indent="-419100">
              <a:spcBef>
                <a:spcPts val="1000"/>
              </a:spcBef>
              <a:spcAft>
                <a:spcPts val="0"/>
              </a:spcAft>
              <a:buSzPts val="3000"/>
              <a:buFont typeface="Poppins"/>
              <a:buChar char="●"/>
              <a:defRPr sz="3000" b="1">
                <a:latin typeface="Poppins"/>
                <a:ea typeface="Poppins"/>
                <a:cs typeface="Poppins"/>
                <a:sym typeface="Poppins"/>
              </a:defRPr>
            </a:lvl4pPr>
            <a:lvl5pPr marL="2286000" lvl="4" indent="-419100">
              <a:spcBef>
                <a:spcPts val="1000"/>
              </a:spcBef>
              <a:spcAft>
                <a:spcPts val="0"/>
              </a:spcAft>
              <a:buSzPts val="3000"/>
              <a:buFont typeface="Poppins"/>
              <a:buChar char="○"/>
              <a:defRPr sz="3000" b="1">
                <a:latin typeface="Poppins"/>
                <a:ea typeface="Poppins"/>
                <a:cs typeface="Poppins"/>
                <a:sym typeface="Poppins"/>
              </a:defRPr>
            </a:lvl5pPr>
            <a:lvl6pPr marL="2743200" lvl="5" indent="-419100">
              <a:spcBef>
                <a:spcPts val="1000"/>
              </a:spcBef>
              <a:spcAft>
                <a:spcPts val="0"/>
              </a:spcAft>
              <a:buSzPts val="3000"/>
              <a:buFont typeface="Poppins"/>
              <a:buChar char="■"/>
              <a:defRPr sz="3000" b="1">
                <a:latin typeface="Poppins"/>
                <a:ea typeface="Poppins"/>
                <a:cs typeface="Poppins"/>
                <a:sym typeface="Poppins"/>
              </a:defRPr>
            </a:lvl6pPr>
            <a:lvl7pPr marL="3200400" lvl="6" indent="-419100">
              <a:spcBef>
                <a:spcPts val="1000"/>
              </a:spcBef>
              <a:spcAft>
                <a:spcPts val="0"/>
              </a:spcAft>
              <a:buSzPts val="3000"/>
              <a:buFont typeface="Poppins"/>
              <a:buChar char="●"/>
              <a:defRPr sz="3000" b="1">
                <a:latin typeface="Poppins"/>
                <a:ea typeface="Poppins"/>
                <a:cs typeface="Poppins"/>
                <a:sym typeface="Poppins"/>
              </a:defRPr>
            </a:lvl7pPr>
            <a:lvl8pPr marL="3657600" lvl="7" indent="-419100">
              <a:spcBef>
                <a:spcPts val="1000"/>
              </a:spcBef>
              <a:spcAft>
                <a:spcPts val="0"/>
              </a:spcAft>
              <a:buSzPts val="3000"/>
              <a:buFont typeface="Poppins"/>
              <a:buChar char="○"/>
              <a:defRPr sz="3000" b="1">
                <a:latin typeface="Poppins"/>
                <a:ea typeface="Poppins"/>
                <a:cs typeface="Poppins"/>
                <a:sym typeface="Poppins"/>
              </a:defRPr>
            </a:lvl8pPr>
            <a:lvl9pPr marL="4114800" lvl="8" indent="-419100">
              <a:spcBef>
                <a:spcPts val="1000"/>
              </a:spcBef>
              <a:spcAft>
                <a:spcPts val="1000"/>
              </a:spcAft>
              <a:buSzPts val="3000"/>
              <a:buFont typeface="Poppins"/>
              <a:buChar char="■"/>
              <a:defRPr sz="3000" b="1">
                <a:latin typeface="Poppins"/>
                <a:ea typeface="Poppins"/>
                <a:cs typeface="Poppins"/>
                <a:sym typeface="Poppins"/>
              </a:defRPr>
            </a:lvl9pPr>
          </a:lstStyle>
          <a:p>
            <a:endParaRPr/>
          </a:p>
        </p:txBody>
      </p:sp>
      <p:sp>
        <p:nvSpPr>
          <p:cNvPr id="445" name="Google Shape;445;p31"/>
          <p:cNvSpPr txBox="1">
            <a:spLocks noGrp="1"/>
          </p:cNvSpPr>
          <p:nvPr>
            <p:ph type="body" idx="2"/>
          </p:nvPr>
        </p:nvSpPr>
        <p:spPr>
          <a:xfrm>
            <a:off x="283925" y="3561603"/>
            <a:ext cx="1823400" cy="502800"/>
          </a:xfrm>
          <a:prstGeom prst="rect">
            <a:avLst/>
          </a:prstGeom>
        </p:spPr>
        <p:txBody>
          <a:bodyPr spcFirstLastPara="1" wrap="square" lIns="0" tIns="0" rIns="0" bIns="0" anchor="t" anchorCtr="0">
            <a:noAutofit/>
          </a:bodyPr>
          <a:lstStyle>
            <a:lvl1pPr marL="457200" lvl="0" indent="-419100">
              <a:spcBef>
                <a:spcPts val="0"/>
              </a:spcBef>
              <a:spcAft>
                <a:spcPts val="0"/>
              </a:spcAft>
              <a:buSzPts val="3000"/>
              <a:buFont typeface="Poppins"/>
              <a:buChar char="●"/>
              <a:defRPr sz="3000" b="1">
                <a:latin typeface="Poppins"/>
                <a:ea typeface="Poppins"/>
                <a:cs typeface="Poppins"/>
                <a:sym typeface="Poppins"/>
              </a:defRPr>
            </a:lvl1pPr>
            <a:lvl2pPr marL="914400" lvl="1" indent="-419100">
              <a:spcBef>
                <a:spcPts val="1000"/>
              </a:spcBef>
              <a:spcAft>
                <a:spcPts val="0"/>
              </a:spcAft>
              <a:buSzPts val="3000"/>
              <a:buFont typeface="Poppins"/>
              <a:buChar char="○"/>
              <a:defRPr sz="3000" b="1">
                <a:latin typeface="Poppins"/>
                <a:ea typeface="Poppins"/>
                <a:cs typeface="Poppins"/>
                <a:sym typeface="Poppins"/>
              </a:defRPr>
            </a:lvl2pPr>
            <a:lvl3pPr marL="1371600" lvl="2" indent="-419100">
              <a:spcBef>
                <a:spcPts val="1000"/>
              </a:spcBef>
              <a:spcAft>
                <a:spcPts val="0"/>
              </a:spcAft>
              <a:buSzPts val="3000"/>
              <a:buFont typeface="Poppins"/>
              <a:buChar char="■"/>
              <a:defRPr sz="3000" b="1">
                <a:latin typeface="Poppins"/>
                <a:ea typeface="Poppins"/>
                <a:cs typeface="Poppins"/>
                <a:sym typeface="Poppins"/>
              </a:defRPr>
            </a:lvl3pPr>
            <a:lvl4pPr marL="1828800" lvl="3" indent="-419100">
              <a:spcBef>
                <a:spcPts val="1000"/>
              </a:spcBef>
              <a:spcAft>
                <a:spcPts val="0"/>
              </a:spcAft>
              <a:buSzPts val="3000"/>
              <a:buFont typeface="Poppins"/>
              <a:buChar char="●"/>
              <a:defRPr sz="3000" b="1">
                <a:latin typeface="Poppins"/>
                <a:ea typeface="Poppins"/>
                <a:cs typeface="Poppins"/>
                <a:sym typeface="Poppins"/>
              </a:defRPr>
            </a:lvl4pPr>
            <a:lvl5pPr marL="2286000" lvl="4" indent="-419100">
              <a:spcBef>
                <a:spcPts val="1000"/>
              </a:spcBef>
              <a:spcAft>
                <a:spcPts val="0"/>
              </a:spcAft>
              <a:buSzPts val="3000"/>
              <a:buFont typeface="Poppins"/>
              <a:buChar char="○"/>
              <a:defRPr sz="3000" b="1">
                <a:latin typeface="Poppins"/>
                <a:ea typeface="Poppins"/>
                <a:cs typeface="Poppins"/>
                <a:sym typeface="Poppins"/>
              </a:defRPr>
            </a:lvl5pPr>
            <a:lvl6pPr marL="2743200" lvl="5" indent="-419100">
              <a:spcBef>
                <a:spcPts val="1000"/>
              </a:spcBef>
              <a:spcAft>
                <a:spcPts val="0"/>
              </a:spcAft>
              <a:buSzPts val="3000"/>
              <a:buFont typeface="Poppins"/>
              <a:buChar char="■"/>
              <a:defRPr sz="3000" b="1">
                <a:latin typeface="Poppins"/>
                <a:ea typeface="Poppins"/>
                <a:cs typeface="Poppins"/>
                <a:sym typeface="Poppins"/>
              </a:defRPr>
            </a:lvl6pPr>
            <a:lvl7pPr marL="3200400" lvl="6" indent="-419100">
              <a:spcBef>
                <a:spcPts val="1000"/>
              </a:spcBef>
              <a:spcAft>
                <a:spcPts val="0"/>
              </a:spcAft>
              <a:buSzPts val="3000"/>
              <a:buFont typeface="Poppins"/>
              <a:buChar char="●"/>
              <a:defRPr sz="3000" b="1">
                <a:latin typeface="Poppins"/>
                <a:ea typeface="Poppins"/>
                <a:cs typeface="Poppins"/>
                <a:sym typeface="Poppins"/>
              </a:defRPr>
            </a:lvl7pPr>
            <a:lvl8pPr marL="3657600" lvl="7" indent="-419100">
              <a:spcBef>
                <a:spcPts val="1000"/>
              </a:spcBef>
              <a:spcAft>
                <a:spcPts val="0"/>
              </a:spcAft>
              <a:buSzPts val="3000"/>
              <a:buFont typeface="Poppins"/>
              <a:buChar char="○"/>
              <a:defRPr sz="3000" b="1">
                <a:latin typeface="Poppins"/>
                <a:ea typeface="Poppins"/>
                <a:cs typeface="Poppins"/>
                <a:sym typeface="Poppins"/>
              </a:defRPr>
            </a:lvl8pPr>
            <a:lvl9pPr marL="4114800" lvl="8" indent="-419100">
              <a:spcBef>
                <a:spcPts val="1000"/>
              </a:spcBef>
              <a:spcAft>
                <a:spcPts val="1000"/>
              </a:spcAft>
              <a:buSzPts val="3000"/>
              <a:buFont typeface="Poppins"/>
              <a:buChar char="■"/>
              <a:defRPr sz="3000" b="1">
                <a:latin typeface="Poppins"/>
                <a:ea typeface="Poppins"/>
                <a:cs typeface="Poppins"/>
                <a:sym typeface="Poppins"/>
              </a:defRPr>
            </a:lvl9pPr>
          </a:lstStyle>
          <a:p>
            <a:endParaRPr/>
          </a:p>
        </p:txBody>
      </p:sp>
      <p:sp>
        <p:nvSpPr>
          <p:cNvPr id="446" name="Google Shape;446;p31"/>
          <p:cNvSpPr txBox="1">
            <a:spLocks noGrp="1"/>
          </p:cNvSpPr>
          <p:nvPr>
            <p:ph type="body" idx="3"/>
          </p:nvPr>
        </p:nvSpPr>
        <p:spPr>
          <a:xfrm>
            <a:off x="4785202" y="3561603"/>
            <a:ext cx="1823400" cy="502800"/>
          </a:xfrm>
          <a:prstGeom prst="rect">
            <a:avLst/>
          </a:prstGeom>
        </p:spPr>
        <p:txBody>
          <a:bodyPr spcFirstLastPara="1" wrap="square" lIns="0" tIns="0" rIns="0" bIns="0" anchor="t" anchorCtr="0">
            <a:noAutofit/>
          </a:bodyPr>
          <a:lstStyle>
            <a:lvl1pPr marL="457200" lvl="0" indent="-419100">
              <a:spcBef>
                <a:spcPts val="0"/>
              </a:spcBef>
              <a:spcAft>
                <a:spcPts val="0"/>
              </a:spcAft>
              <a:buSzPts val="3000"/>
              <a:buFont typeface="Poppins"/>
              <a:buChar char="●"/>
              <a:defRPr sz="3000" b="1">
                <a:latin typeface="Poppins"/>
                <a:ea typeface="Poppins"/>
                <a:cs typeface="Poppins"/>
                <a:sym typeface="Poppins"/>
              </a:defRPr>
            </a:lvl1pPr>
            <a:lvl2pPr marL="914400" lvl="1" indent="-419100">
              <a:spcBef>
                <a:spcPts val="1000"/>
              </a:spcBef>
              <a:spcAft>
                <a:spcPts val="0"/>
              </a:spcAft>
              <a:buSzPts val="3000"/>
              <a:buFont typeface="Poppins"/>
              <a:buChar char="○"/>
              <a:defRPr sz="3000" b="1">
                <a:latin typeface="Poppins"/>
                <a:ea typeface="Poppins"/>
                <a:cs typeface="Poppins"/>
                <a:sym typeface="Poppins"/>
              </a:defRPr>
            </a:lvl2pPr>
            <a:lvl3pPr marL="1371600" lvl="2" indent="-419100">
              <a:spcBef>
                <a:spcPts val="1000"/>
              </a:spcBef>
              <a:spcAft>
                <a:spcPts val="0"/>
              </a:spcAft>
              <a:buSzPts val="3000"/>
              <a:buFont typeface="Poppins"/>
              <a:buChar char="■"/>
              <a:defRPr sz="3000" b="1">
                <a:latin typeface="Poppins"/>
                <a:ea typeface="Poppins"/>
                <a:cs typeface="Poppins"/>
                <a:sym typeface="Poppins"/>
              </a:defRPr>
            </a:lvl3pPr>
            <a:lvl4pPr marL="1828800" lvl="3" indent="-419100">
              <a:spcBef>
                <a:spcPts val="1000"/>
              </a:spcBef>
              <a:spcAft>
                <a:spcPts val="0"/>
              </a:spcAft>
              <a:buSzPts val="3000"/>
              <a:buFont typeface="Poppins"/>
              <a:buChar char="●"/>
              <a:defRPr sz="3000" b="1">
                <a:latin typeface="Poppins"/>
                <a:ea typeface="Poppins"/>
                <a:cs typeface="Poppins"/>
                <a:sym typeface="Poppins"/>
              </a:defRPr>
            </a:lvl4pPr>
            <a:lvl5pPr marL="2286000" lvl="4" indent="-419100">
              <a:spcBef>
                <a:spcPts val="1000"/>
              </a:spcBef>
              <a:spcAft>
                <a:spcPts val="0"/>
              </a:spcAft>
              <a:buSzPts val="3000"/>
              <a:buFont typeface="Poppins"/>
              <a:buChar char="○"/>
              <a:defRPr sz="3000" b="1">
                <a:latin typeface="Poppins"/>
                <a:ea typeface="Poppins"/>
                <a:cs typeface="Poppins"/>
                <a:sym typeface="Poppins"/>
              </a:defRPr>
            </a:lvl5pPr>
            <a:lvl6pPr marL="2743200" lvl="5" indent="-419100">
              <a:spcBef>
                <a:spcPts val="1000"/>
              </a:spcBef>
              <a:spcAft>
                <a:spcPts val="0"/>
              </a:spcAft>
              <a:buSzPts val="3000"/>
              <a:buFont typeface="Poppins"/>
              <a:buChar char="■"/>
              <a:defRPr sz="3000" b="1">
                <a:latin typeface="Poppins"/>
                <a:ea typeface="Poppins"/>
                <a:cs typeface="Poppins"/>
                <a:sym typeface="Poppins"/>
              </a:defRPr>
            </a:lvl6pPr>
            <a:lvl7pPr marL="3200400" lvl="6" indent="-419100">
              <a:spcBef>
                <a:spcPts val="1000"/>
              </a:spcBef>
              <a:spcAft>
                <a:spcPts val="0"/>
              </a:spcAft>
              <a:buSzPts val="3000"/>
              <a:buFont typeface="Poppins"/>
              <a:buChar char="●"/>
              <a:defRPr sz="3000" b="1">
                <a:latin typeface="Poppins"/>
                <a:ea typeface="Poppins"/>
                <a:cs typeface="Poppins"/>
                <a:sym typeface="Poppins"/>
              </a:defRPr>
            </a:lvl7pPr>
            <a:lvl8pPr marL="3657600" lvl="7" indent="-419100">
              <a:spcBef>
                <a:spcPts val="1000"/>
              </a:spcBef>
              <a:spcAft>
                <a:spcPts val="0"/>
              </a:spcAft>
              <a:buSzPts val="3000"/>
              <a:buFont typeface="Poppins"/>
              <a:buChar char="○"/>
              <a:defRPr sz="3000" b="1">
                <a:latin typeface="Poppins"/>
                <a:ea typeface="Poppins"/>
                <a:cs typeface="Poppins"/>
                <a:sym typeface="Poppins"/>
              </a:defRPr>
            </a:lvl8pPr>
            <a:lvl9pPr marL="4114800" lvl="8" indent="-419100">
              <a:spcBef>
                <a:spcPts val="1000"/>
              </a:spcBef>
              <a:spcAft>
                <a:spcPts val="1000"/>
              </a:spcAft>
              <a:buSzPts val="3000"/>
              <a:buFont typeface="Poppins"/>
              <a:buChar char="■"/>
              <a:defRPr sz="3000" b="1">
                <a:latin typeface="Poppins"/>
                <a:ea typeface="Poppins"/>
                <a:cs typeface="Poppins"/>
                <a:sym typeface="Poppins"/>
              </a:defRPr>
            </a:lvl9pPr>
          </a:lstStyle>
          <a:p>
            <a:endParaRPr/>
          </a:p>
        </p:txBody>
      </p:sp>
      <p:sp>
        <p:nvSpPr>
          <p:cNvPr id="447" name="Google Shape;447;p31"/>
          <p:cNvSpPr txBox="1">
            <a:spLocks noGrp="1"/>
          </p:cNvSpPr>
          <p:nvPr>
            <p:ph type="body" idx="4"/>
          </p:nvPr>
        </p:nvSpPr>
        <p:spPr>
          <a:xfrm>
            <a:off x="7035841" y="3561603"/>
            <a:ext cx="1823400" cy="502800"/>
          </a:xfrm>
          <a:prstGeom prst="rect">
            <a:avLst/>
          </a:prstGeom>
        </p:spPr>
        <p:txBody>
          <a:bodyPr spcFirstLastPara="1" wrap="square" lIns="0" tIns="0" rIns="0" bIns="0" anchor="t" anchorCtr="0">
            <a:noAutofit/>
          </a:bodyPr>
          <a:lstStyle>
            <a:lvl1pPr marL="457200" lvl="0" indent="-419100">
              <a:spcBef>
                <a:spcPts val="0"/>
              </a:spcBef>
              <a:spcAft>
                <a:spcPts val="0"/>
              </a:spcAft>
              <a:buSzPts val="3000"/>
              <a:buFont typeface="Poppins"/>
              <a:buChar char="●"/>
              <a:defRPr sz="3000" b="1">
                <a:latin typeface="Poppins"/>
                <a:ea typeface="Poppins"/>
                <a:cs typeface="Poppins"/>
                <a:sym typeface="Poppins"/>
              </a:defRPr>
            </a:lvl1pPr>
            <a:lvl2pPr marL="914400" lvl="1" indent="-419100">
              <a:spcBef>
                <a:spcPts val="1000"/>
              </a:spcBef>
              <a:spcAft>
                <a:spcPts val="0"/>
              </a:spcAft>
              <a:buSzPts val="3000"/>
              <a:buFont typeface="Poppins"/>
              <a:buChar char="○"/>
              <a:defRPr sz="3000" b="1">
                <a:latin typeface="Poppins"/>
                <a:ea typeface="Poppins"/>
                <a:cs typeface="Poppins"/>
                <a:sym typeface="Poppins"/>
              </a:defRPr>
            </a:lvl2pPr>
            <a:lvl3pPr marL="1371600" lvl="2" indent="-419100">
              <a:spcBef>
                <a:spcPts val="1000"/>
              </a:spcBef>
              <a:spcAft>
                <a:spcPts val="0"/>
              </a:spcAft>
              <a:buSzPts val="3000"/>
              <a:buFont typeface="Poppins"/>
              <a:buChar char="■"/>
              <a:defRPr sz="3000" b="1">
                <a:latin typeface="Poppins"/>
                <a:ea typeface="Poppins"/>
                <a:cs typeface="Poppins"/>
                <a:sym typeface="Poppins"/>
              </a:defRPr>
            </a:lvl3pPr>
            <a:lvl4pPr marL="1828800" lvl="3" indent="-419100">
              <a:spcBef>
                <a:spcPts val="1000"/>
              </a:spcBef>
              <a:spcAft>
                <a:spcPts val="0"/>
              </a:spcAft>
              <a:buSzPts val="3000"/>
              <a:buFont typeface="Poppins"/>
              <a:buChar char="●"/>
              <a:defRPr sz="3000" b="1">
                <a:latin typeface="Poppins"/>
                <a:ea typeface="Poppins"/>
                <a:cs typeface="Poppins"/>
                <a:sym typeface="Poppins"/>
              </a:defRPr>
            </a:lvl4pPr>
            <a:lvl5pPr marL="2286000" lvl="4" indent="-419100">
              <a:spcBef>
                <a:spcPts val="1000"/>
              </a:spcBef>
              <a:spcAft>
                <a:spcPts val="0"/>
              </a:spcAft>
              <a:buSzPts val="3000"/>
              <a:buFont typeface="Poppins"/>
              <a:buChar char="○"/>
              <a:defRPr sz="3000" b="1">
                <a:latin typeface="Poppins"/>
                <a:ea typeface="Poppins"/>
                <a:cs typeface="Poppins"/>
                <a:sym typeface="Poppins"/>
              </a:defRPr>
            </a:lvl5pPr>
            <a:lvl6pPr marL="2743200" lvl="5" indent="-419100">
              <a:spcBef>
                <a:spcPts val="1000"/>
              </a:spcBef>
              <a:spcAft>
                <a:spcPts val="0"/>
              </a:spcAft>
              <a:buSzPts val="3000"/>
              <a:buFont typeface="Poppins"/>
              <a:buChar char="■"/>
              <a:defRPr sz="3000" b="1">
                <a:latin typeface="Poppins"/>
                <a:ea typeface="Poppins"/>
                <a:cs typeface="Poppins"/>
                <a:sym typeface="Poppins"/>
              </a:defRPr>
            </a:lvl6pPr>
            <a:lvl7pPr marL="3200400" lvl="6" indent="-419100">
              <a:spcBef>
                <a:spcPts val="1000"/>
              </a:spcBef>
              <a:spcAft>
                <a:spcPts val="0"/>
              </a:spcAft>
              <a:buSzPts val="3000"/>
              <a:buFont typeface="Poppins"/>
              <a:buChar char="●"/>
              <a:defRPr sz="3000" b="1">
                <a:latin typeface="Poppins"/>
                <a:ea typeface="Poppins"/>
                <a:cs typeface="Poppins"/>
                <a:sym typeface="Poppins"/>
              </a:defRPr>
            </a:lvl7pPr>
            <a:lvl8pPr marL="3657600" lvl="7" indent="-419100">
              <a:spcBef>
                <a:spcPts val="1000"/>
              </a:spcBef>
              <a:spcAft>
                <a:spcPts val="0"/>
              </a:spcAft>
              <a:buSzPts val="3000"/>
              <a:buFont typeface="Poppins"/>
              <a:buChar char="○"/>
              <a:defRPr sz="3000" b="1">
                <a:latin typeface="Poppins"/>
                <a:ea typeface="Poppins"/>
                <a:cs typeface="Poppins"/>
                <a:sym typeface="Poppins"/>
              </a:defRPr>
            </a:lvl8pPr>
            <a:lvl9pPr marL="4114800" lvl="8" indent="-419100">
              <a:spcBef>
                <a:spcPts val="1000"/>
              </a:spcBef>
              <a:spcAft>
                <a:spcPts val="1000"/>
              </a:spcAft>
              <a:buSzPts val="3000"/>
              <a:buFont typeface="Poppins"/>
              <a:buChar char="■"/>
              <a:defRPr sz="3000" b="1">
                <a:latin typeface="Poppins"/>
                <a:ea typeface="Poppins"/>
                <a:cs typeface="Poppins"/>
                <a:sym typeface="Poppins"/>
              </a:defRPr>
            </a:lvl9pPr>
          </a:lstStyle>
          <a:p>
            <a:endParaRPr/>
          </a:p>
        </p:txBody>
      </p:sp>
      <p:sp>
        <p:nvSpPr>
          <p:cNvPr id="448" name="Google Shape;448;p31"/>
          <p:cNvSpPr txBox="1">
            <a:spLocks noGrp="1"/>
          </p:cNvSpPr>
          <p:nvPr>
            <p:ph type="body" idx="5"/>
          </p:nvPr>
        </p:nvSpPr>
        <p:spPr>
          <a:xfrm>
            <a:off x="283925" y="4183328"/>
            <a:ext cx="1823400" cy="502800"/>
          </a:xfrm>
          <a:prstGeom prst="rect">
            <a:avLst/>
          </a:prstGeom>
        </p:spPr>
        <p:txBody>
          <a:bodyPr spcFirstLastPara="1" wrap="square" lIns="0" tIns="0" rIns="0" bIns="0" anchor="b"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b="1"/>
            </a:lvl2pPr>
            <a:lvl3pPr marL="1371600" lvl="2" indent="-292100">
              <a:lnSpc>
                <a:spcPct val="100000"/>
              </a:lnSpc>
              <a:spcBef>
                <a:spcPts val="0"/>
              </a:spcBef>
              <a:spcAft>
                <a:spcPts val="0"/>
              </a:spcAft>
              <a:buSzPts val="1000"/>
              <a:buChar char="■"/>
              <a:defRPr sz="1000" b="1"/>
            </a:lvl3pPr>
            <a:lvl4pPr marL="1828800" lvl="3" indent="-292100">
              <a:lnSpc>
                <a:spcPct val="100000"/>
              </a:lnSpc>
              <a:spcBef>
                <a:spcPts val="0"/>
              </a:spcBef>
              <a:spcAft>
                <a:spcPts val="0"/>
              </a:spcAft>
              <a:buSzPts val="1000"/>
              <a:buChar char="●"/>
              <a:defRPr sz="1000" b="1"/>
            </a:lvl4pPr>
            <a:lvl5pPr marL="2286000" lvl="4" indent="-292100">
              <a:lnSpc>
                <a:spcPct val="100000"/>
              </a:lnSpc>
              <a:spcBef>
                <a:spcPts val="0"/>
              </a:spcBef>
              <a:spcAft>
                <a:spcPts val="0"/>
              </a:spcAft>
              <a:buSzPts val="1000"/>
              <a:buChar char="○"/>
              <a:defRPr sz="1000" b="1"/>
            </a:lvl5pPr>
            <a:lvl6pPr marL="2743200" lvl="5" indent="-292100">
              <a:lnSpc>
                <a:spcPct val="100000"/>
              </a:lnSpc>
              <a:spcBef>
                <a:spcPts val="0"/>
              </a:spcBef>
              <a:spcAft>
                <a:spcPts val="0"/>
              </a:spcAft>
              <a:buSzPts val="1000"/>
              <a:buChar char="■"/>
              <a:defRPr sz="1000" b="1"/>
            </a:lvl6pPr>
            <a:lvl7pPr marL="3200400" lvl="6" indent="-292100">
              <a:lnSpc>
                <a:spcPct val="100000"/>
              </a:lnSpc>
              <a:spcBef>
                <a:spcPts val="0"/>
              </a:spcBef>
              <a:spcAft>
                <a:spcPts val="0"/>
              </a:spcAft>
              <a:buSzPts val="1000"/>
              <a:buChar char="●"/>
              <a:defRPr sz="1000" b="1"/>
            </a:lvl7pPr>
            <a:lvl8pPr marL="3657600" lvl="7" indent="-292100">
              <a:lnSpc>
                <a:spcPct val="100000"/>
              </a:lnSpc>
              <a:spcBef>
                <a:spcPts val="0"/>
              </a:spcBef>
              <a:spcAft>
                <a:spcPts val="0"/>
              </a:spcAft>
              <a:buSzPts val="1000"/>
              <a:buChar char="○"/>
              <a:defRPr sz="1000" b="1"/>
            </a:lvl8pPr>
            <a:lvl9pPr marL="4114800" lvl="8" indent="-292100">
              <a:lnSpc>
                <a:spcPct val="100000"/>
              </a:lnSpc>
              <a:spcBef>
                <a:spcPts val="0"/>
              </a:spcBef>
              <a:spcAft>
                <a:spcPts val="0"/>
              </a:spcAft>
              <a:buSzPts val="1000"/>
              <a:buChar char="■"/>
              <a:defRPr sz="1000" b="1"/>
            </a:lvl9pPr>
          </a:lstStyle>
          <a:p>
            <a:endParaRPr/>
          </a:p>
        </p:txBody>
      </p:sp>
      <p:sp>
        <p:nvSpPr>
          <p:cNvPr id="449" name="Google Shape;449;p31"/>
          <p:cNvSpPr txBox="1">
            <a:spLocks noGrp="1"/>
          </p:cNvSpPr>
          <p:nvPr>
            <p:ph type="body" idx="6"/>
          </p:nvPr>
        </p:nvSpPr>
        <p:spPr>
          <a:xfrm>
            <a:off x="2534564" y="4183328"/>
            <a:ext cx="1823400" cy="502800"/>
          </a:xfrm>
          <a:prstGeom prst="rect">
            <a:avLst/>
          </a:prstGeom>
        </p:spPr>
        <p:txBody>
          <a:bodyPr spcFirstLastPara="1" wrap="square" lIns="0" tIns="0" rIns="0" bIns="0" anchor="b"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b="1"/>
            </a:lvl2pPr>
            <a:lvl3pPr marL="1371600" lvl="2" indent="-292100">
              <a:lnSpc>
                <a:spcPct val="100000"/>
              </a:lnSpc>
              <a:spcBef>
                <a:spcPts val="0"/>
              </a:spcBef>
              <a:spcAft>
                <a:spcPts val="0"/>
              </a:spcAft>
              <a:buSzPts val="1000"/>
              <a:buChar char="■"/>
              <a:defRPr sz="1000" b="1"/>
            </a:lvl3pPr>
            <a:lvl4pPr marL="1828800" lvl="3" indent="-292100">
              <a:lnSpc>
                <a:spcPct val="100000"/>
              </a:lnSpc>
              <a:spcBef>
                <a:spcPts val="0"/>
              </a:spcBef>
              <a:spcAft>
                <a:spcPts val="0"/>
              </a:spcAft>
              <a:buSzPts val="1000"/>
              <a:buChar char="●"/>
              <a:defRPr sz="1000" b="1"/>
            </a:lvl4pPr>
            <a:lvl5pPr marL="2286000" lvl="4" indent="-292100">
              <a:lnSpc>
                <a:spcPct val="100000"/>
              </a:lnSpc>
              <a:spcBef>
                <a:spcPts val="0"/>
              </a:spcBef>
              <a:spcAft>
                <a:spcPts val="0"/>
              </a:spcAft>
              <a:buSzPts val="1000"/>
              <a:buChar char="○"/>
              <a:defRPr sz="1000" b="1"/>
            </a:lvl5pPr>
            <a:lvl6pPr marL="2743200" lvl="5" indent="-292100">
              <a:lnSpc>
                <a:spcPct val="100000"/>
              </a:lnSpc>
              <a:spcBef>
                <a:spcPts val="0"/>
              </a:spcBef>
              <a:spcAft>
                <a:spcPts val="0"/>
              </a:spcAft>
              <a:buSzPts val="1000"/>
              <a:buChar char="■"/>
              <a:defRPr sz="1000" b="1"/>
            </a:lvl6pPr>
            <a:lvl7pPr marL="3200400" lvl="6" indent="-292100">
              <a:lnSpc>
                <a:spcPct val="100000"/>
              </a:lnSpc>
              <a:spcBef>
                <a:spcPts val="0"/>
              </a:spcBef>
              <a:spcAft>
                <a:spcPts val="0"/>
              </a:spcAft>
              <a:buSzPts val="1000"/>
              <a:buChar char="●"/>
              <a:defRPr sz="1000" b="1"/>
            </a:lvl7pPr>
            <a:lvl8pPr marL="3657600" lvl="7" indent="-292100">
              <a:lnSpc>
                <a:spcPct val="100000"/>
              </a:lnSpc>
              <a:spcBef>
                <a:spcPts val="0"/>
              </a:spcBef>
              <a:spcAft>
                <a:spcPts val="0"/>
              </a:spcAft>
              <a:buSzPts val="1000"/>
              <a:buChar char="○"/>
              <a:defRPr sz="1000" b="1"/>
            </a:lvl8pPr>
            <a:lvl9pPr marL="4114800" lvl="8" indent="-292100">
              <a:lnSpc>
                <a:spcPct val="100000"/>
              </a:lnSpc>
              <a:spcBef>
                <a:spcPts val="0"/>
              </a:spcBef>
              <a:spcAft>
                <a:spcPts val="0"/>
              </a:spcAft>
              <a:buSzPts val="1000"/>
              <a:buChar char="■"/>
              <a:defRPr sz="1000" b="1"/>
            </a:lvl9pPr>
          </a:lstStyle>
          <a:p>
            <a:endParaRPr/>
          </a:p>
        </p:txBody>
      </p:sp>
      <p:sp>
        <p:nvSpPr>
          <p:cNvPr id="450" name="Google Shape;450;p31"/>
          <p:cNvSpPr txBox="1">
            <a:spLocks noGrp="1"/>
          </p:cNvSpPr>
          <p:nvPr>
            <p:ph type="body" idx="7"/>
          </p:nvPr>
        </p:nvSpPr>
        <p:spPr>
          <a:xfrm>
            <a:off x="4785202" y="4183328"/>
            <a:ext cx="1823400" cy="502800"/>
          </a:xfrm>
          <a:prstGeom prst="rect">
            <a:avLst/>
          </a:prstGeom>
        </p:spPr>
        <p:txBody>
          <a:bodyPr spcFirstLastPara="1" wrap="square" lIns="0" tIns="0" rIns="0" bIns="0" anchor="b"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b="1"/>
            </a:lvl2pPr>
            <a:lvl3pPr marL="1371600" lvl="2" indent="-292100">
              <a:lnSpc>
                <a:spcPct val="100000"/>
              </a:lnSpc>
              <a:spcBef>
                <a:spcPts val="0"/>
              </a:spcBef>
              <a:spcAft>
                <a:spcPts val="0"/>
              </a:spcAft>
              <a:buSzPts val="1000"/>
              <a:buChar char="■"/>
              <a:defRPr sz="1000" b="1"/>
            </a:lvl3pPr>
            <a:lvl4pPr marL="1828800" lvl="3" indent="-292100">
              <a:lnSpc>
                <a:spcPct val="100000"/>
              </a:lnSpc>
              <a:spcBef>
                <a:spcPts val="0"/>
              </a:spcBef>
              <a:spcAft>
                <a:spcPts val="0"/>
              </a:spcAft>
              <a:buSzPts val="1000"/>
              <a:buChar char="●"/>
              <a:defRPr sz="1000" b="1"/>
            </a:lvl4pPr>
            <a:lvl5pPr marL="2286000" lvl="4" indent="-292100">
              <a:lnSpc>
                <a:spcPct val="100000"/>
              </a:lnSpc>
              <a:spcBef>
                <a:spcPts val="0"/>
              </a:spcBef>
              <a:spcAft>
                <a:spcPts val="0"/>
              </a:spcAft>
              <a:buSzPts val="1000"/>
              <a:buChar char="○"/>
              <a:defRPr sz="1000" b="1"/>
            </a:lvl5pPr>
            <a:lvl6pPr marL="2743200" lvl="5" indent="-292100">
              <a:lnSpc>
                <a:spcPct val="100000"/>
              </a:lnSpc>
              <a:spcBef>
                <a:spcPts val="0"/>
              </a:spcBef>
              <a:spcAft>
                <a:spcPts val="0"/>
              </a:spcAft>
              <a:buSzPts val="1000"/>
              <a:buChar char="■"/>
              <a:defRPr sz="1000" b="1"/>
            </a:lvl6pPr>
            <a:lvl7pPr marL="3200400" lvl="6" indent="-292100">
              <a:lnSpc>
                <a:spcPct val="100000"/>
              </a:lnSpc>
              <a:spcBef>
                <a:spcPts val="0"/>
              </a:spcBef>
              <a:spcAft>
                <a:spcPts val="0"/>
              </a:spcAft>
              <a:buSzPts val="1000"/>
              <a:buChar char="●"/>
              <a:defRPr sz="1000" b="1"/>
            </a:lvl7pPr>
            <a:lvl8pPr marL="3657600" lvl="7" indent="-292100">
              <a:lnSpc>
                <a:spcPct val="100000"/>
              </a:lnSpc>
              <a:spcBef>
                <a:spcPts val="0"/>
              </a:spcBef>
              <a:spcAft>
                <a:spcPts val="0"/>
              </a:spcAft>
              <a:buSzPts val="1000"/>
              <a:buChar char="○"/>
              <a:defRPr sz="1000" b="1"/>
            </a:lvl8pPr>
            <a:lvl9pPr marL="4114800" lvl="8" indent="-292100">
              <a:lnSpc>
                <a:spcPct val="100000"/>
              </a:lnSpc>
              <a:spcBef>
                <a:spcPts val="0"/>
              </a:spcBef>
              <a:spcAft>
                <a:spcPts val="0"/>
              </a:spcAft>
              <a:buSzPts val="1000"/>
              <a:buChar char="■"/>
              <a:defRPr sz="1000" b="1"/>
            </a:lvl9pPr>
          </a:lstStyle>
          <a:p>
            <a:endParaRPr/>
          </a:p>
        </p:txBody>
      </p:sp>
      <p:sp>
        <p:nvSpPr>
          <p:cNvPr id="451" name="Google Shape;451;p31"/>
          <p:cNvSpPr txBox="1">
            <a:spLocks noGrp="1"/>
          </p:cNvSpPr>
          <p:nvPr>
            <p:ph type="body" idx="8"/>
          </p:nvPr>
        </p:nvSpPr>
        <p:spPr>
          <a:xfrm>
            <a:off x="7035841" y="4183328"/>
            <a:ext cx="1823400" cy="502800"/>
          </a:xfrm>
          <a:prstGeom prst="rect">
            <a:avLst/>
          </a:prstGeom>
        </p:spPr>
        <p:txBody>
          <a:bodyPr spcFirstLastPara="1" wrap="square" lIns="0" tIns="0" rIns="0" bIns="0" anchor="b"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b="1"/>
            </a:lvl2pPr>
            <a:lvl3pPr marL="1371600" lvl="2" indent="-292100">
              <a:lnSpc>
                <a:spcPct val="100000"/>
              </a:lnSpc>
              <a:spcBef>
                <a:spcPts val="0"/>
              </a:spcBef>
              <a:spcAft>
                <a:spcPts val="0"/>
              </a:spcAft>
              <a:buSzPts val="1000"/>
              <a:buChar char="■"/>
              <a:defRPr sz="1000" b="1"/>
            </a:lvl3pPr>
            <a:lvl4pPr marL="1828800" lvl="3" indent="-292100">
              <a:lnSpc>
                <a:spcPct val="100000"/>
              </a:lnSpc>
              <a:spcBef>
                <a:spcPts val="0"/>
              </a:spcBef>
              <a:spcAft>
                <a:spcPts val="0"/>
              </a:spcAft>
              <a:buSzPts val="1000"/>
              <a:buChar char="●"/>
              <a:defRPr sz="1000" b="1"/>
            </a:lvl4pPr>
            <a:lvl5pPr marL="2286000" lvl="4" indent="-292100">
              <a:lnSpc>
                <a:spcPct val="100000"/>
              </a:lnSpc>
              <a:spcBef>
                <a:spcPts val="0"/>
              </a:spcBef>
              <a:spcAft>
                <a:spcPts val="0"/>
              </a:spcAft>
              <a:buSzPts val="1000"/>
              <a:buChar char="○"/>
              <a:defRPr sz="1000" b="1"/>
            </a:lvl5pPr>
            <a:lvl6pPr marL="2743200" lvl="5" indent="-292100">
              <a:lnSpc>
                <a:spcPct val="100000"/>
              </a:lnSpc>
              <a:spcBef>
                <a:spcPts val="0"/>
              </a:spcBef>
              <a:spcAft>
                <a:spcPts val="0"/>
              </a:spcAft>
              <a:buSzPts val="1000"/>
              <a:buChar char="■"/>
              <a:defRPr sz="1000" b="1"/>
            </a:lvl6pPr>
            <a:lvl7pPr marL="3200400" lvl="6" indent="-292100">
              <a:lnSpc>
                <a:spcPct val="100000"/>
              </a:lnSpc>
              <a:spcBef>
                <a:spcPts val="0"/>
              </a:spcBef>
              <a:spcAft>
                <a:spcPts val="0"/>
              </a:spcAft>
              <a:buSzPts val="1000"/>
              <a:buChar char="●"/>
              <a:defRPr sz="1000" b="1"/>
            </a:lvl7pPr>
            <a:lvl8pPr marL="3657600" lvl="7" indent="-292100">
              <a:lnSpc>
                <a:spcPct val="100000"/>
              </a:lnSpc>
              <a:spcBef>
                <a:spcPts val="0"/>
              </a:spcBef>
              <a:spcAft>
                <a:spcPts val="0"/>
              </a:spcAft>
              <a:buSzPts val="1000"/>
              <a:buChar char="○"/>
              <a:defRPr sz="1000" b="1"/>
            </a:lvl8pPr>
            <a:lvl9pPr marL="4114800" lvl="8" indent="-292100">
              <a:lnSpc>
                <a:spcPct val="100000"/>
              </a:lnSpc>
              <a:spcBef>
                <a:spcPts val="0"/>
              </a:spcBef>
              <a:spcAft>
                <a:spcPts val="0"/>
              </a:spcAft>
              <a:buSzPts val="1000"/>
              <a:buChar char="■"/>
              <a:defRPr sz="1000" b="1"/>
            </a:lvl9pPr>
          </a:lstStyle>
          <a:p>
            <a:endParaRPr/>
          </a:p>
        </p:txBody>
      </p:sp>
      <p:sp>
        <p:nvSpPr>
          <p:cNvPr id="452" name="Google Shape;452;p31"/>
          <p:cNvSpPr/>
          <p:nvPr/>
        </p:nvSpPr>
        <p:spPr>
          <a:xfrm rot="10800000" flipH="1">
            <a:off x="-1073900" y="773300"/>
            <a:ext cx="2146200" cy="2146200"/>
          </a:xfrm>
          <a:prstGeom prst="pie">
            <a:avLst>
              <a:gd name="adj1" fmla="val 16192689"/>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53" name="Google Shape;453;p31"/>
          <p:cNvSpPr/>
          <p:nvPr/>
        </p:nvSpPr>
        <p:spPr>
          <a:xfrm rot="10800000" flipH="1">
            <a:off x="-3400" y="773300"/>
            <a:ext cx="2146200" cy="2146200"/>
          </a:xfrm>
          <a:prstGeom prst="pie">
            <a:avLst>
              <a:gd name="adj1" fmla="val 16192689"/>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54" name="Google Shape;454;p31"/>
          <p:cNvSpPr/>
          <p:nvPr/>
        </p:nvSpPr>
        <p:spPr>
          <a:xfrm rot="10800000" flipH="1">
            <a:off x="1072300" y="773300"/>
            <a:ext cx="2146200" cy="2146200"/>
          </a:xfrm>
          <a:prstGeom prst="pie">
            <a:avLst>
              <a:gd name="adj1" fmla="val 16192689"/>
              <a:gd name="adj2" fmla="val 5408708"/>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55" name="Google Shape;455;p31"/>
          <p:cNvSpPr/>
          <p:nvPr/>
        </p:nvSpPr>
        <p:spPr>
          <a:xfrm rot="10800000" flipH="1">
            <a:off x="2149393" y="773300"/>
            <a:ext cx="2146200" cy="2146200"/>
          </a:xfrm>
          <a:prstGeom prst="pie">
            <a:avLst>
              <a:gd name="adj1" fmla="val 16192689"/>
              <a:gd name="adj2" fmla="val 540870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56" name="Google Shape;456;p31"/>
          <p:cNvSpPr txBox="1">
            <a:spLocks noGrp="1"/>
          </p:cNvSpPr>
          <p:nvPr>
            <p:ph type="subTitle" idx="9"/>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57" name="Google Shape;457;p31"/>
          <p:cNvSpPr txBox="1">
            <a:spLocks noGrp="1"/>
          </p:cNvSpPr>
          <p:nvPr>
            <p:ph type="subTitle" idx="13"/>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458" name="Google Shape;458;p31"/>
          <p:cNvSpPr txBox="1">
            <a:spLocks noGrp="1"/>
          </p:cNvSpPr>
          <p:nvPr>
            <p:ph type="subTitle" idx="14"/>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459" name="Google Shape;459;p31"/>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lose &amp; QA">
  <p:cSld name="CUSTOM_3">
    <p:spTree>
      <p:nvGrpSpPr>
        <p:cNvPr id="1" name="Shape 460"/>
        <p:cNvGrpSpPr/>
        <p:nvPr/>
      </p:nvGrpSpPr>
      <p:grpSpPr>
        <a:xfrm>
          <a:off x="0" y="0"/>
          <a:ext cx="0" cy="0"/>
          <a:chOff x="0" y="0"/>
          <a:chExt cx="0" cy="0"/>
        </a:xfrm>
      </p:grpSpPr>
      <p:sp>
        <p:nvSpPr>
          <p:cNvPr id="461" name="Google Shape;461;p32"/>
          <p:cNvSpPr/>
          <p:nvPr/>
        </p:nvSpPr>
        <p:spPr>
          <a:xfrm rot="-5400000">
            <a:off x="3889697" y="1638900"/>
            <a:ext cx="3510600" cy="3498600"/>
          </a:xfrm>
          <a:prstGeom prst="pie">
            <a:avLst>
              <a:gd name="adj1" fmla="val 0"/>
              <a:gd name="adj2" fmla="val 10803188"/>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62" name="Google Shape;462;p32"/>
          <p:cNvSpPr txBox="1">
            <a:spLocks noGrp="1"/>
          </p:cNvSpPr>
          <p:nvPr>
            <p:ph type="subTitle" idx="1"/>
          </p:nvPr>
        </p:nvSpPr>
        <p:spPr>
          <a:xfrm>
            <a:off x="284700" y="3566350"/>
            <a:ext cx="4557300" cy="1227300"/>
          </a:xfrm>
          <a:prstGeom prst="rect">
            <a:avLst/>
          </a:prstGeom>
        </p:spPr>
        <p:txBody>
          <a:bodyPr spcFirstLastPara="1" wrap="square" lIns="0" tIns="91425" rIns="91425" bIns="91425" anchor="t" anchorCtr="0">
            <a:normAutofit/>
          </a:bodyPr>
          <a:lstStyle>
            <a:lvl1pPr lvl="0">
              <a:lnSpc>
                <a:spcPct val="115000"/>
              </a:lnSpc>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1pPr>
            <a:lvl2pPr lvl="1">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2pPr>
            <a:lvl3pPr lvl="2">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3pPr>
            <a:lvl4pPr lvl="3">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4pPr>
            <a:lvl5pPr lvl="4">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5pPr>
            <a:lvl6pPr lvl="5">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6pPr>
            <a:lvl7pPr lvl="6">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7pPr>
            <a:lvl8pPr lvl="7">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8pPr>
            <a:lvl9pPr lvl="8">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9pPr>
          </a:lstStyle>
          <a:p>
            <a:endParaRPr/>
          </a:p>
        </p:txBody>
      </p:sp>
      <p:sp>
        <p:nvSpPr>
          <p:cNvPr id="463" name="Google Shape;463;p32"/>
          <p:cNvSpPr/>
          <p:nvPr/>
        </p:nvSpPr>
        <p:spPr>
          <a:xfrm>
            <a:off x="3890550" y="-1634700"/>
            <a:ext cx="3509100" cy="3267600"/>
          </a:xfrm>
          <a:prstGeom prst="pie">
            <a:avLst>
              <a:gd name="adj1" fmla="val 0"/>
              <a:gd name="adj2" fmla="val 5401683"/>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64" name="Google Shape;464;p32"/>
          <p:cNvSpPr/>
          <p:nvPr/>
        </p:nvSpPr>
        <p:spPr>
          <a:xfrm rot="-5400000">
            <a:off x="3889697" y="1638900"/>
            <a:ext cx="3510600" cy="3498600"/>
          </a:xfrm>
          <a:prstGeom prst="pie">
            <a:avLst>
              <a:gd name="adj1" fmla="val 5409954"/>
              <a:gd name="adj2" fmla="val 10803188"/>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65" name="Google Shape;465;p32"/>
          <p:cNvSpPr/>
          <p:nvPr/>
        </p:nvSpPr>
        <p:spPr>
          <a:xfrm rot="-5400000">
            <a:off x="5639256" y="1638900"/>
            <a:ext cx="3510600" cy="3498600"/>
          </a:xfrm>
          <a:prstGeom prst="pie">
            <a:avLst>
              <a:gd name="adj1" fmla="val 0"/>
              <a:gd name="adj2" fmla="val 1080318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66" name="Google Shape;466;p32"/>
          <p:cNvSpPr/>
          <p:nvPr/>
        </p:nvSpPr>
        <p:spPr>
          <a:xfrm>
            <a:off x="5640000" y="-1634700"/>
            <a:ext cx="3509100" cy="3267600"/>
          </a:xfrm>
          <a:prstGeom prst="pie">
            <a:avLst>
              <a:gd name="adj1" fmla="val 0"/>
              <a:gd name="adj2" fmla="val 5400368"/>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467" name="Google Shape;467;p32"/>
          <p:cNvSpPr txBox="1">
            <a:spLocks noGrp="1"/>
          </p:cNvSpPr>
          <p:nvPr>
            <p:ph type="title"/>
          </p:nvPr>
        </p:nvSpPr>
        <p:spPr>
          <a:xfrm>
            <a:off x="284700" y="229302"/>
            <a:ext cx="4287300" cy="3069600"/>
          </a:xfrm>
          <a:prstGeom prst="rect">
            <a:avLst/>
          </a:prstGeom>
        </p:spPr>
        <p:txBody>
          <a:bodyPr spcFirstLastPara="1" wrap="square" lIns="0" tIns="0" rIns="91425" bIns="0" anchor="b" anchorCtr="0">
            <a:noAutofit/>
          </a:bodyPr>
          <a:lstStyle>
            <a:lvl1pPr lvl="0">
              <a:lnSpc>
                <a:spcPct val="90000"/>
              </a:lnSpc>
              <a:spcBef>
                <a:spcPts val="0"/>
              </a:spcBef>
              <a:spcAft>
                <a:spcPts val="0"/>
              </a:spcAft>
              <a:buClr>
                <a:schemeClr val="lt1"/>
              </a:buClr>
              <a:buSzPts val="4400"/>
              <a:buNone/>
              <a:defRPr sz="4400"/>
            </a:lvl1pPr>
            <a:lvl2pPr lvl="1">
              <a:spcBef>
                <a:spcPts val="0"/>
              </a:spcBef>
              <a:spcAft>
                <a:spcPts val="0"/>
              </a:spcAft>
              <a:buSzPts val="4400"/>
              <a:buNone/>
              <a:defRPr sz="4400"/>
            </a:lvl2pPr>
            <a:lvl3pPr lvl="2">
              <a:spcBef>
                <a:spcPts val="0"/>
              </a:spcBef>
              <a:spcAft>
                <a:spcPts val="0"/>
              </a:spcAft>
              <a:buSzPts val="4400"/>
              <a:buNone/>
              <a:defRPr sz="4400"/>
            </a:lvl3pPr>
            <a:lvl4pPr lvl="3">
              <a:spcBef>
                <a:spcPts val="0"/>
              </a:spcBef>
              <a:spcAft>
                <a:spcPts val="0"/>
              </a:spcAft>
              <a:buSzPts val="4400"/>
              <a:buNone/>
              <a:defRPr sz="4400"/>
            </a:lvl4pPr>
            <a:lvl5pPr lvl="4">
              <a:spcBef>
                <a:spcPts val="0"/>
              </a:spcBef>
              <a:spcAft>
                <a:spcPts val="0"/>
              </a:spcAft>
              <a:buSzPts val="4400"/>
              <a:buNone/>
              <a:defRPr sz="4400"/>
            </a:lvl5pPr>
            <a:lvl6pPr lvl="5">
              <a:spcBef>
                <a:spcPts val="0"/>
              </a:spcBef>
              <a:spcAft>
                <a:spcPts val="0"/>
              </a:spcAft>
              <a:buSzPts val="4400"/>
              <a:buNone/>
              <a:defRPr sz="4400"/>
            </a:lvl6pPr>
            <a:lvl7pPr lvl="6">
              <a:spcBef>
                <a:spcPts val="0"/>
              </a:spcBef>
              <a:spcAft>
                <a:spcPts val="0"/>
              </a:spcAft>
              <a:buSzPts val="4400"/>
              <a:buNone/>
              <a:defRPr sz="4400"/>
            </a:lvl7pPr>
            <a:lvl8pPr lvl="7">
              <a:spcBef>
                <a:spcPts val="0"/>
              </a:spcBef>
              <a:spcAft>
                <a:spcPts val="0"/>
              </a:spcAft>
              <a:buSzPts val="4400"/>
              <a:buNone/>
              <a:defRPr sz="4400"/>
            </a:lvl8pPr>
            <a:lvl9pPr lvl="8">
              <a:spcBef>
                <a:spcPts val="0"/>
              </a:spcBef>
              <a:spcAft>
                <a:spcPts val="0"/>
              </a:spcAft>
              <a:buSzPts val="4400"/>
              <a:buNone/>
              <a:defRPr sz="4400"/>
            </a:lvl9pPr>
          </a:lstStyle>
          <a:p>
            <a:endParaRPr/>
          </a:p>
        </p:txBody>
      </p:sp>
      <p:sp>
        <p:nvSpPr>
          <p:cNvPr id="468" name="Google Shape;468;p32"/>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69"/>
        <p:cNvGrpSpPr/>
        <p:nvPr/>
      </p:nvGrpSpPr>
      <p:grpSpPr>
        <a:xfrm>
          <a:off x="0" y="0"/>
          <a:ext cx="0" cy="0"/>
          <a:chOff x="0" y="0"/>
          <a:chExt cx="0" cy="0"/>
        </a:xfrm>
      </p:grpSpPr>
      <p:sp>
        <p:nvSpPr>
          <p:cNvPr id="470" name="Google Shape;470;p33"/>
          <p:cNvSpPr txBox="1">
            <a:spLocks noGrp="1"/>
          </p:cNvSpPr>
          <p:nvPr>
            <p:ph type="ctrTitle"/>
          </p:nvPr>
        </p:nvSpPr>
        <p:spPr>
          <a:xfrm>
            <a:off x="311708" y="744575"/>
            <a:ext cx="8520600" cy="2052600"/>
          </a:xfrm>
          <a:prstGeom prst="rect">
            <a:avLst/>
          </a:prstGeom>
        </p:spPr>
        <p:txBody>
          <a:bodyPr spcFirstLastPara="1" wrap="square" lIns="0" tIns="0" rIns="91425" bIns="0"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71" name="Google Shape;471;p3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472"/>
        <p:cNvGrpSpPr/>
        <p:nvPr/>
      </p:nvGrpSpPr>
      <p:grpSpPr>
        <a:xfrm>
          <a:off x="0" y="0"/>
          <a:ext cx="0" cy="0"/>
          <a:chOff x="0" y="0"/>
          <a:chExt cx="0" cy="0"/>
        </a:xfrm>
      </p:grpSpPr>
      <p:sp>
        <p:nvSpPr>
          <p:cNvPr id="473" name="Google Shape;473;p34"/>
          <p:cNvSpPr txBox="1">
            <a:spLocks noGrp="1"/>
          </p:cNvSpPr>
          <p:nvPr>
            <p:ph type="title"/>
          </p:nvPr>
        </p:nvSpPr>
        <p:spPr>
          <a:xfrm>
            <a:off x="311700" y="2150850"/>
            <a:ext cx="8520600" cy="841800"/>
          </a:xfrm>
          <a:prstGeom prst="rect">
            <a:avLst/>
          </a:prstGeom>
        </p:spPr>
        <p:txBody>
          <a:bodyPr spcFirstLastPara="1" wrap="square" lIns="0" tIns="0" rIns="91425"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474"/>
        <p:cNvGrpSpPr/>
        <p:nvPr/>
      </p:nvGrpSpPr>
      <p:grpSpPr>
        <a:xfrm>
          <a:off x="0" y="0"/>
          <a:ext cx="0" cy="0"/>
          <a:chOff x="0" y="0"/>
          <a:chExt cx="0" cy="0"/>
        </a:xfrm>
      </p:grpSpPr>
      <p:sp>
        <p:nvSpPr>
          <p:cNvPr id="475" name="Google Shape;475;p35"/>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476" name="Google Shape;476;p35"/>
          <p:cNvSpPr txBox="1">
            <a:spLocks noGrp="1"/>
          </p:cNvSpPr>
          <p:nvPr>
            <p:ph type="body" idx="1"/>
          </p:nvPr>
        </p:nvSpPr>
        <p:spPr>
          <a:xfrm>
            <a:off x="311700" y="1152475"/>
            <a:ext cx="8520600" cy="3416400"/>
          </a:xfrm>
          <a:prstGeom prst="rect">
            <a:avLst/>
          </a:prstGeom>
        </p:spPr>
        <p:txBody>
          <a:bodyPr spcFirstLastPara="1" wrap="square" lIns="0" tIns="0" rIns="91425" bIns="0" anchor="t"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477"/>
        <p:cNvGrpSpPr/>
        <p:nvPr/>
      </p:nvGrpSpPr>
      <p:grpSpPr>
        <a:xfrm>
          <a:off x="0" y="0"/>
          <a:ext cx="0" cy="0"/>
          <a:chOff x="0" y="0"/>
          <a:chExt cx="0" cy="0"/>
        </a:xfrm>
      </p:grpSpPr>
      <p:sp>
        <p:nvSpPr>
          <p:cNvPr id="478" name="Google Shape;478;p36"/>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479" name="Google Shape;479;p36"/>
          <p:cNvSpPr txBox="1">
            <a:spLocks noGrp="1"/>
          </p:cNvSpPr>
          <p:nvPr>
            <p:ph type="body" idx="1"/>
          </p:nvPr>
        </p:nvSpPr>
        <p:spPr>
          <a:xfrm>
            <a:off x="311700" y="1152475"/>
            <a:ext cx="3999900" cy="3416400"/>
          </a:xfrm>
          <a:prstGeom prst="rect">
            <a:avLst/>
          </a:prstGeom>
        </p:spPr>
        <p:txBody>
          <a:bodyPr spcFirstLastPara="1" wrap="square" lIns="0" tIns="0" rIns="91425" bIns="0" anchor="t" anchorCtr="0">
            <a:noAutofit/>
          </a:bodyPr>
          <a:lstStyle>
            <a:lvl1pPr marL="457200" lvl="0" indent="-317500">
              <a:spcBef>
                <a:spcPts val="0"/>
              </a:spcBef>
              <a:spcAft>
                <a:spcPts val="0"/>
              </a:spcAft>
              <a:buSzPts val="1400"/>
              <a:buChar char="●"/>
              <a:defRPr sz="14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480" name="Google Shape;480;p36"/>
          <p:cNvSpPr txBox="1">
            <a:spLocks noGrp="1"/>
          </p:cNvSpPr>
          <p:nvPr>
            <p:ph type="body" idx="2"/>
          </p:nvPr>
        </p:nvSpPr>
        <p:spPr>
          <a:xfrm>
            <a:off x="4832400" y="1152475"/>
            <a:ext cx="3999900" cy="3416400"/>
          </a:xfrm>
          <a:prstGeom prst="rect">
            <a:avLst/>
          </a:prstGeom>
        </p:spPr>
        <p:txBody>
          <a:bodyPr spcFirstLastPara="1" wrap="square" lIns="0" tIns="0" rIns="91425" bIns="0" anchor="t" anchorCtr="0">
            <a:noAutofit/>
          </a:bodyPr>
          <a:lstStyle>
            <a:lvl1pPr marL="457200" lvl="0" indent="-317500">
              <a:spcBef>
                <a:spcPts val="0"/>
              </a:spcBef>
              <a:spcAft>
                <a:spcPts val="0"/>
              </a:spcAft>
              <a:buSzPts val="1400"/>
              <a:buChar char="●"/>
              <a:defRPr sz="14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81"/>
        <p:cNvGrpSpPr/>
        <p:nvPr/>
      </p:nvGrpSpPr>
      <p:grpSpPr>
        <a:xfrm>
          <a:off x="0" y="0"/>
          <a:ext cx="0" cy="0"/>
          <a:chOff x="0" y="0"/>
          <a:chExt cx="0" cy="0"/>
        </a:xfrm>
      </p:grpSpPr>
      <p:sp>
        <p:nvSpPr>
          <p:cNvPr id="482" name="Google Shape;482;p37"/>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3"/>
        <p:cNvGrpSpPr/>
        <p:nvPr/>
      </p:nvGrpSpPr>
      <p:grpSpPr>
        <a:xfrm>
          <a:off x="0" y="0"/>
          <a:ext cx="0" cy="0"/>
          <a:chOff x="0" y="0"/>
          <a:chExt cx="0" cy="0"/>
        </a:xfrm>
      </p:grpSpPr>
      <p:sp>
        <p:nvSpPr>
          <p:cNvPr id="484" name="Google Shape;484;p38"/>
          <p:cNvSpPr txBox="1">
            <a:spLocks noGrp="1"/>
          </p:cNvSpPr>
          <p:nvPr>
            <p:ph type="title"/>
          </p:nvPr>
        </p:nvSpPr>
        <p:spPr>
          <a:xfrm>
            <a:off x="311700" y="555600"/>
            <a:ext cx="2808000" cy="755700"/>
          </a:xfrm>
          <a:prstGeom prst="rect">
            <a:avLst/>
          </a:prstGeom>
        </p:spPr>
        <p:txBody>
          <a:bodyPr spcFirstLastPara="1" wrap="square" lIns="0" tIns="0" rIns="91425" bIns="0"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5" name="Google Shape;485;p38"/>
          <p:cNvSpPr txBox="1">
            <a:spLocks noGrp="1"/>
          </p:cNvSpPr>
          <p:nvPr>
            <p:ph type="body" idx="1"/>
          </p:nvPr>
        </p:nvSpPr>
        <p:spPr>
          <a:xfrm>
            <a:off x="311700" y="1389600"/>
            <a:ext cx="2808000" cy="3179400"/>
          </a:xfrm>
          <a:prstGeom prst="rect">
            <a:avLst/>
          </a:prstGeom>
        </p:spPr>
        <p:txBody>
          <a:bodyPr spcFirstLastPara="1" wrap="square" lIns="0" tIns="0" rIns="91425" bIns="0" anchor="t" anchorCtr="0">
            <a:noAutofit/>
          </a:bodyPr>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86"/>
        <p:cNvGrpSpPr/>
        <p:nvPr/>
      </p:nvGrpSpPr>
      <p:grpSpPr>
        <a:xfrm>
          <a:off x="0" y="0"/>
          <a:ext cx="0" cy="0"/>
          <a:chOff x="0" y="0"/>
          <a:chExt cx="0" cy="0"/>
        </a:xfrm>
      </p:grpSpPr>
      <p:sp>
        <p:nvSpPr>
          <p:cNvPr id="487" name="Google Shape;487;p39"/>
          <p:cNvSpPr txBox="1">
            <a:spLocks noGrp="1"/>
          </p:cNvSpPr>
          <p:nvPr>
            <p:ph type="title"/>
          </p:nvPr>
        </p:nvSpPr>
        <p:spPr>
          <a:xfrm>
            <a:off x="490250" y="450150"/>
            <a:ext cx="6367800" cy="4090800"/>
          </a:xfrm>
          <a:prstGeom prst="rect">
            <a:avLst/>
          </a:prstGeom>
        </p:spPr>
        <p:txBody>
          <a:bodyPr spcFirstLastPara="1" wrap="square" lIns="0" tIns="0" rIns="91425" bIns="0"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88"/>
        <p:cNvGrpSpPr/>
        <p:nvPr/>
      </p:nvGrpSpPr>
      <p:grpSpPr>
        <a:xfrm>
          <a:off x="0" y="0"/>
          <a:ext cx="0" cy="0"/>
          <a:chOff x="0" y="0"/>
          <a:chExt cx="0" cy="0"/>
        </a:xfrm>
      </p:grpSpPr>
      <p:sp>
        <p:nvSpPr>
          <p:cNvPr id="489" name="Google Shape;489;p40"/>
          <p:cNvSpPr txBox="1">
            <a:spLocks noGrp="1"/>
          </p:cNvSpPr>
          <p:nvPr>
            <p:ph type="title"/>
          </p:nvPr>
        </p:nvSpPr>
        <p:spPr>
          <a:xfrm>
            <a:off x="265500" y="1233175"/>
            <a:ext cx="4045200" cy="1482300"/>
          </a:xfrm>
          <a:prstGeom prst="rect">
            <a:avLst/>
          </a:prstGeom>
        </p:spPr>
        <p:txBody>
          <a:bodyPr spcFirstLastPara="1" wrap="square" lIns="0" tIns="0" rIns="91425" bIns="0"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0" name="Google Shape;490;p4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91" name="Google Shape;491;p40"/>
          <p:cNvSpPr txBox="1">
            <a:spLocks noGrp="1"/>
          </p:cNvSpPr>
          <p:nvPr>
            <p:ph type="body" idx="2"/>
          </p:nvPr>
        </p:nvSpPr>
        <p:spPr>
          <a:xfrm>
            <a:off x="4939500" y="724075"/>
            <a:ext cx="3837000" cy="3695100"/>
          </a:xfrm>
          <a:prstGeom prst="rect">
            <a:avLst/>
          </a:prstGeom>
        </p:spPr>
        <p:txBody>
          <a:bodyPr spcFirstLastPara="1" wrap="square" lIns="0" tIns="0" rIns="91425" bIns="0" anchor="ctr"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subtitle">
  <p:cSld name="BLANK_1_1_1_1_1_2">
    <p:spTree>
      <p:nvGrpSpPr>
        <p:cNvPr id="1" name="Shape 34"/>
        <p:cNvGrpSpPr/>
        <p:nvPr/>
      </p:nvGrpSpPr>
      <p:grpSpPr>
        <a:xfrm>
          <a:off x="0" y="0"/>
          <a:ext cx="0" cy="0"/>
          <a:chOff x="0" y="0"/>
          <a:chExt cx="0" cy="0"/>
        </a:xfrm>
      </p:grpSpPr>
      <p:sp>
        <p:nvSpPr>
          <p:cNvPr id="35" name="Google Shape;35;p5"/>
          <p:cNvSpPr txBox="1">
            <a:spLocks noGrp="1"/>
          </p:cNvSpPr>
          <p:nvPr>
            <p:ph type="subTitle" idx="1"/>
          </p:nvPr>
        </p:nvSpPr>
        <p:spPr>
          <a:xfrm>
            <a:off x="286975" y="1143000"/>
            <a:ext cx="4429800" cy="513600"/>
          </a:xfrm>
          <a:prstGeom prst="rect">
            <a:avLst/>
          </a:prstGeom>
        </p:spPr>
        <p:txBody>
          <a:bodyPr spcFirstLastPara="1" wrap="square" lIns="0" tIns="0" rIns="0" bIns="0" anchor="t" anchorCtr="0">
            <a:normAutofit/>
          </a:bodyPr>
          <a:lstStyle>
            <a:lvl1pPr lvl="0">
              <a:spcBef>
                <a:spcPts val="0"/>
              </a:spcBef>
              <a:spcAft>
                <a:spcPts val="0"/>
              </a:spcAft>
              <a:buNone/>
              <a:defRPr sz="1100"/>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36" name="Google Shape;36;p5"/>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Clr>
                <a:schemeClr val="lt1"/>
              </a:buClr>
              <a:buSzPts val="2400"/>
              <a:buNone/>
              <a:defRPr sz="2400"/>
            </a:lvl1pPr>
            <a:lvl2pPr lvl="1">
              <a:lnSpc>
                <a:spcPct val="90000"/>
              </a:lnSpc>
              <a:spcBef>
                <a:spcPts val="0"/>
              </a:spcBef>
              <a:spcAft>
                <a:spcPts val="0"/>
              </a:spcAft>
              <a:buSzPts val="2400"/>
              <a:buNone/>
              <a:defRPr sz="2400"/>
            </a:lvl2pPr>
            <a:lvl3pPr lvl="2">
              <a:lnSpc>
                <a:spcPct val="90000"/>
              </a:lnSpc>
              <a:spcBef>
                <a:spcPts val="0"/>
              </a:spcBef>
              <a:spcAft>
                <a:spcPts val="0"/>
              </a:spcAft>
              <a:buSzPts val="2400"/>
              <a:buNone/>
              <a:defRPr sz="2400"/>
            </a:lvl3pPr>
            <a:lvl4pPr lvl="3">
              <a:lnSpc>
                <a:spcPct val="90000"/>
              </a:lnSpc>
              <a:spcBef>
                <a:spcPts val="0"/>
              </a:spcBef>
              <a:spcAft>
                <a:spcPts val="0"/>
              </a:spcAft>
              <a:buSzPts val="2400"/>
              <a:buNone/>
              <a:defRPr sz="2400"/>
            </a:lvl4pPr>
            <a:lvl5pPr lvl="4">
              <a:lnSpc>
                <a:spcPct val="90000"/>
              </a:lnSpc>
              <a:spcBef>
                <a:spcPts val="0"/>
              </a:spcBef>
              <a:spcAft>
                <a:spcPts val="0"/>
              </a:spcAft>
              <a:buSzPts val="2400"/>
              <a:buNone/>
              <a:defRPr sz="2400"/>
            </a:lvl5pPr>
            <a:lvl6pPr lvl="5">
              <a:lnSpc>
                <a:spcPct val="90000"/>
              </a:lnSpc>
              <a:spcBef>
                <a:spcPts val="0"/>
              </a:spcBef>
              <a:spcAft>
                <a:spcPts val="0"/>
              </a:spcAft>
              <a:buSzPts val="2400"/>
              <a:buNone/>
              <a:defRPr sz="2400"/>
            </a:lvl6pPr>
            <a:lvl7pPr lvl="6">
              <a:lnSpc>
                <a:spcPct val="90000"/>
              </a:lnSpc>
              <a:spcBef>
                <a:spcPts val="0"/>
              </a:spcBef>
              <a:spcAft>
                <a:spcPts val="0"/>
              </a:spcAft>
              <a:buSzPts val="2400"/>
              <a:buNone/>
              <a:defRPr sz="2400"/>
            </a:lvl7pPr>
            <a:lvl8pPr lvl="7">
              <a:lnSpc>
                <a:spcPct val="90000"/>
              </a:lnSpc>
              <a:spcBef>
                <a:spcPts val="0"/>
              </a:spcBef>
              <a:spcAft>
                <a:spcPts val="0"/>
              </a:spcAft>
              <a:buSzPts val="2400"/>
              <a:buNone/>
              <a:defRPr sz="2400"/>
            </a:lvl8pPr>
            <a:lvl9pPr lvl="8">
              <a:lnSpc>
                <a:spcPct val="90000"/>
              </a:lnSpc>
              <a:spcBef>
                <a:spcPts val="0"/>
              </a:spcBef>
              <a:spcAft>
                <a:spcPts val="0"/>
              </a:spcAft>
              <a:buSzPts val="2400"/>
              <a:buNone/>
              <a:defRPr sz="2400"/>
            </a:lvl9pPr>
          </a:lstStyle>
          <a:p>
            <a:endParaRPr/>
          </a:p>
        </p:txBody>
      </p:sp>
      <p:sp>
        <p:nvSpPr>
          <p:cNvPr id="37" name="Google Shape;37;p5"/>
          <p:cNvSpPr txBox="1">
            <a:spLocks noGrp="1"/>
          </p:cNvSpPr>
          <p:nvPr>
            <p:ph type="subTitle" idx="2"/>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8" name="Google Shape;38;p5"/>
          <p:cNvSpPr txBox="1">
            <a:spLocks noGrp="1"/>
          </p:cNvSpPr>
          <p:nvPr>
            <p:ph type="subTitle" idx="3"/>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39" name="Google Shape;39;p5"/>
          <p:cNvSpPr txBox="1">
            <a:spLocks noGrp="1"/>
          </p:cNvSpPr>
          <p:nvPr>
            <p:ph type="subTitle" idx="4"/>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40" name="Google Shape;40;p5"/>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92"/>
        <p:cNvGrpSpPr/>
        <p:nvPr/>
      </p:nvGrpSpPr>
      <p:grpSpPr>
        <a:xfrm>
          <a:off x="0" y="0"/>
          <a:ext cx="0" cy="0"/>
          <a:chOff x="0" y="0"/>
          <a:chExt cx="0" cy="0"/>
        </a:xfrm>
      </p:grpSpPr>
      <p:sp>
        <p:nvSpPr>
          <p:cNvPr id="493" name="Google Shape;493;p41"/>
          <p:cNvSpPr txBox="1">
            <a:spLocks noGrp="1"/>
          </p:cNvSpPr>
          <p:nvPr>
            <p:ph type="body" idx="1"/>
          </p:nvPr>
        </p:nvSpPr>
        <p:spPr>
          <a:xfrm>
            <a:off x="311700" y="4230575"/>
            <a:ext cx="5998800" cy="605100"/>
          </a:xfrm>
          <a:prstGeom prst="rect">
            <a:avLst/>
          </a:prstGeom>
        </p:spPr>
        <p:txBody>
          <a:bodyPr spcFirstLastPara="1" wrap="square" lIns="0" tIns="0" rIns="91425" bIns="0" anchor="ctr" anchorCtr="0">
            <a:noAutofit/>
          </a:bodyPr>
          <a:lstStyle>
            <a:lvl1pPr marL="457200" lvl="0" indent="-228600">
              <a:lnSpc>
                <a:spcPct val="100000"/>
              </a:lnSpc>
              <a:spcBef>
                <a:spcPts val="0"/>
              </a:spcBef>
              <a:spcAft>
                <a:spcPts val="0"/>
              </a:spcAft>
              <a:buSzPts val="1100"/>
              <a:buNone/>
              <a:defRPr/>
            </a:lvl1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4"/>
        <p:cNvGrpSpPr/>
        <p:nvPr/>
      </p:nvGrpSpPr>
      <p:grpSpPr>
        <a:xfrm>
          <a:off x="0" y="0"/>
          <a:ext cx="0" cy="0"/>
          <a:chOff x="0" y="0"/>
          <a:chExt cx="0" cy="0"/>
        </a:xfrm>
      </p:grpSpPr>
      <p:sp>
        <p:nvSpPr>
          <p:cNvPr id="495" name="Google Shape;495;p42"/>
          <p:cNvSpPr txBox="1">
            <a:spLocks noGrp="1"/>
          </p:cNvSpPr>
          <p:nvPr>
            <p:ph type="title" hasCustomPrompt="1"/>
          </p:nvPr>
        </p:nvSpPr>
        <p:spPr>
          <a:xfrm>
            <a:off x="311700" y="1106125"/>
            <a:ext cx="8520600" cy="1963500"/>
          </a:xfrm>
          <a:prstGeom prst="rect">
            <a:avLst/>
          </a:prstGeom>
        </p:spPr>
        <p:txBody>
          <a:bodyPr spcFirstLastPara="1" wrap="square" lIns="0" tIns="0" rIns="91425" bIns="0"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96" name="Google Shape;496;p42"/>
          <p:cNvSpPr txBox="1">
            <a:spLocks noGrp="1"/>
          </p:cNvSpPr>
          <p:nvPr>
            <p:ph type="body" idx="1"/>
          </p:nvPr>
        </p:nvSpPr>
        <p:spPr>
          <a:xfrm>
            <a:off x="311700" y="3152225"/>
            <a:ext cx="8520600" cy="1300800"/>
          </a:xfrm>
          <a:prstGeom prst="rect">
            <a:avLst/>
          </a:prstGeom>
        </p:spPr>
        <p:txBody>
          <a:bodyPr spcFirstLastPara="1" wrap="square" lIns="0" tIns="0" rIns="91425" bIns="0" anchor="t" anchorCtr="0">
            <a:noAutofit/>
          </a:bodyPr>
          <a:lstStyle>
            <a:lvl1pPr marL="457200" lvl="0" indent="-298450" algn="ctr">
              <a:spcBef>
                <a:spcPts val="0"/>
              </a:spcBef>
              <a:spcAft>
                <a:spcPts val="0"/>
              </a:spcAft>
              <a:buSzPts val="1100"/>
              <a:buChar char="●"/>
              <a:defRPr/>
            </a:lvl1pPr>
            <a:lvl2pPr marL="914400" lvl="1" indent="-298450" algn="ctr">
              <a:spcBef>
                <a:spcPts val="1000"/>
              </a:spcBef>
              <a:spcAft>
                <a:spcPts val="0"/>
              </a:spcAft>
              <a:buSzPts val="1100"/>
              <a:buChar char="○"/>
              <a:defRPr/>
            </a:lvl2pPr>
            <a:lvl3pPr marL="1371600" lvl="2" indent="-298450" algn="ctr">
              <a:spcBef>
                <a:spcPts val="1000"/>
              </a:spcBef>
              <a:spcAft>
                <a:spcPts val="0"/>
              </a:spcAft>
              <a:buSzPts val="1100"/>
              <a:buChar char="■"/>
              <a:defRPr/>
            </a:lvl3pPr>
            <a:lvl4pPr marL="1828800" lvl="3" indent="-298450" algn="ctr">
              <a:spcBef>
                <a:spcPts val="1000"/>
              </a:spcBef>
              <a:spcAft>
                <a:spcPts val="0"/>
              </a:spcAft>
              <a:buSzPts val="1100"/>
              <a:buChar char="●"/>
              <a:defRPr/>
            </a:lvl4pPr>
            <a:lvl5pPr marL="2286000" lvl="4" indent="-298450" algn="ctr">
              <a:spcBef>
                <a:spcPts val="1000"/>
              </a:spcBef>
              <a:spcAft>
                <a:spcPts val="0"/>
              </a:spcAft>
              <a:buSzPts val="1100"/>
              <a:buChar char="○"/>
              <a:defRPr/>
            </a:lvl5pPr>
            <a:lvl6pPr marL="2743200" lvl="5" indent="-298450" algn="ctr">
              <a:spcBef>
                <a:spcPts val="1000"/>
              </a:spcBef>
              <a:spcAft>
                <a:spcPts val="0"/>
              </a:spcAft>
              <a:buSzPts val="1100"/>
              <a:buChar char="■"/>
              <a:defRPr/>
            </a:lvl6pPr>
            <a:lvl7pPr marL="3200400" lvl="6" indent="-298450" algn="ctr">
              <a:spcBef>
                <a:spcPts val="1000"/>
              </a:spcBef>
              <a:spcAft>
                <a:spcPts val="0"/>
              </a:spcAft>
              <a:buSzPts val="1100"/>
              <a:buChar char="●"/>
              <a:defRPr/>
            </a:lvl7pPr>
            <a:lvl8pPr marL="3657600" lvl="7" indent="-298450" algn="ctr">
              <a:spcBef>
                <a:spcPts val="1000"/>
              </a:spcBef>
              <a:spcAft>
                <a:spcPts val="0"/>
              </a:spcAft>
              <a:buSzPts val="1100"/>
              <a:buChar char="○"/>
              <a:defRPr/>
            </a:lvl8pPr>
            <a:lvl9pPr marL="4114800" lvl="8" indent="-298450" algn="ctr">
              <a:spcBef>
                <a:spcPts val="1000"/>
              </a:spcBef>
              <a:spcAft>
                <a:spcPts val="1000"/>
              </a:spcAft>
              <a:buSzPts val="11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97"/>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98"/>
        <p:cNvGrpSpPr/>
        <p:nvPr/>
      </p:nvGrpSpPr>
      <p:grpSpPr>
        <a:xfrm>
          <a:off x="0" y="0"/>
          <a:ext cx="0" cy="0"/>
          <a:chOff x="0" y="0"/>
          <a:chExt cx="0" cy="0"/>
        </a:xfrm>
      </p:grpSpPr>
      <p:sp>
        <p:nvSpPr>
          <p:cNvPr id="499" name="Google Shape;499;p44"/>
          <p:cNvSpPr txBox="1">
            <a:spLocks noGrp="1"/>
          </p:cNvSpPr>
          <p:nvPr>
            <p:ph type="title"/>
          </p:nvPr>
        </p:nvSpPr>
        <p:spPr>
          <a:xfrm>
            <a:off x="677325" y="1832775"/>
            <a:ext cx="3217200" cy="1484100"/>
          </a:xfrm>
          <a:prstGeom prst="rect">
            <a:avLst/>
          </a:prstGeom>
        </p:spPr>
        <p:txBody>
          <a:bodyPr spcFirstLastPara="1" wrap="square" lIns="0" tIns="0" rIns="91425" bIns="0" anchor="ctr" anchorCtr="0">
            <a:noAutofit/>
          </a:bodyPr>
          <a:lstStyle>
            <a:lvl1pPr lvl="0">
              <a:spcBef>
                <a:spcPts val="0"/>
              </a:spcBef>
              <a:spcAft>
                <a:spcPts val="0"/>
              </a:spcAft>
              <a:buSzPts val="4200"/>
              <a:buNone/>
              <a:defRPr sz="4200"/>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500" name="Google Shape;500;p44"/>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01" name="Google Shape;501;p44"/>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02" name="Google Shape;502;p44"/>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03" name="Google Shape;503;p44"/>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04" name="Google Shape;504;p44"/>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05" name="Google Shape;505;p44"/>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body and image">
  <p:cSld name="Title, body and image">
    <p:spTree>
      <p:nvGrpSpPr>
        <p:cNvPr id="1" name="Shape 506"/>
        <p:cNvGrpSpPr/>
        <p:nvPr/>
      </p:nvGrpSpPr>
      <p:grpSpPr>
        <a:xfrm>
          <a:off x="0" y="0"/>
          <a:ext cx="0" cy="0"/>
          <a:chOff x="0" y="0"/>
          <a:chExt cx="0" cy="0"/>
        </a:xfrm>
      </p:grpSpPr>
      <p:sp>
        <p:nvSpPr>
          <p:cNvPr id="507" name="Google Shape;507;p45"/>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508" name="Google Shape;508;p45"/>
          <p:cNvSpPr txBox="1">
            <a:spLocks noGrp="1"/>
          </p:cNvSpPr>
          <p:nvPr>
            <p:ph type="body" idx="1"/>
          </p:nvPr>
        </p:nvSpPr>
        <p:spPr>
          <a:xfrm>
            <a:off x="311700" y="1152475"/>
            <a:ext cx="4473900" cy="3416400"/>
          </a:xfrm>
          <a:prstGeom prst="rect">
            <a:avLst/>
          </a:prstGeom>
        </p:spPr>
        <p:txBody>
          <a:bodyPr spcFirstLastPara="1" wrap="square" lIns="0" tIns="0" rIns="91425" bIns="0" anchor="t"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509" name="Google Shape;509;p45"/>
          <p:cNvSpPr>
            <a:spLocks noGrp="1"/>
          </p:cNvSpPr>
          <p:nvPr>
            <p:ph type="pic" idx="2"/>
          </p:nvPr>
        </p:nvSpPr>
        <p:spPr>
          <a:xfrm>
            <a:off x="4992024" y="1152775"/>
            <a:ext cx="3840300" cy="3416400"/>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big ideas">
  <p:cSld name="Two big ideas">
    <p:spTree>
      <p:nvGrpSpPr>
        <p:cNvPr id="1" name="Shape 510"/>
        <p:cNvGrpSpPr/>
        <p:nvPr/>
      </p:nvGrpSpPr>
      <p:grpSpPr>
        <a:xfrm>
          <a:off x="0" y="0"/>
          <a:ext cx="0" cy="0"/>
          <a:chOff x="0" y="0"/>
          <a:chExt cx="0" cy="0"/>
        </a:xfrm>
      </p:grpSpPr>
      <p:sp>
        <p:nvSpPr>
          <p:cNvPr id="511" name="Google Shape;511;p46"/>
          <p:cNvSpPr txBox="1">
            <a:spLocks noGrp="1"/>
          </p:cNvSpPr>
          <p:nvPr>
            <p:ph type="title"/>
          </p:nvPr>
        </p:nvSpPr>
        <p:spPr>
          <a:xfrm>
            <a:off x="483175" y="450025"/>
            <a:ext cx="8184600" cy="758100"/>
          </a:xfrm>
          <a:prstGeom prst="rect">
            <a:avLst/>
          </a:prstGeom>
        </p:spPr>
        <p:txBody>
          <a:bodyPr spcFirstLastPara="1" wrap="square" lIns="0" tIns="0" rIns="91425" bIns="0"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12" name="Google Shape;512;p46"/>
          <p:cNvSpPr txBox="1">
            <a:spLocks noGrp="1"/>
          </p:cNvSpPr>
          <p:nvPr>
            <p:ph type="body" idx="1"/>
          </p:nvPr>
        </p:nvSpPr>
        <p:spPr>
          <a:xfrm>
            <a:off x="483150" y="2237788"/>
            <a:ext cx="3619800" cy="2373600"/>
          </a:xfrm>
          <a:prstGeom prst="rect">
            <a:avLst/>
          </a:prstGeom>
        </p:spPr>
        <p:txBody>
          <a:bodyPr spcFirstLastPara="1" wrap="square" lIns="0" tIns="0" rIns="91425" bIns="0" anchor="t"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513" name="Google Shape;513;p46"/>
          <p:cNvSpPr txBox="1">
            <a:spLocks noGrp="1"/>
          </p:cNvSpPr>
          <p:nvPr>
            <p:ph type="body" idx="2"/>
          </p:nvPr>
        </p:nvSpPr>
        <p:spPr>
          <a:xfrm>
            <a:off x="5048000" y="2237788"/>
            <a:ext cx="3619800" cy="2373600"/>
          </a:xfrm>
          <a:prstGeom prst="rect">
            <a:avLst/>
          </a:prstGeom>
        </p:spPr>
        <p:txBody>
          <a:bodyPr spcFirstLastPara="1" wrap="square" lIns="0" tIns="0" rIns="91425" bIns="0" anchor="t"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514" name="Google Shape;514;p46"/>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15" name="Google Shape;515;p46"/>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hree big ideas">
  <p:cSld name="Three big ideas">
    <p:spTree>
      <p:nvGrpSpPr>
        <p:cNvPr id="1" name="Shape 516"/>
        <p:cNvGrpSpPr/>
        <p:nvPr/>
      </p:nvGrpSpPr>
      <p:grpSpPr>
        <a:xfrm>
          <a:off x="0" y="0"/>
          <a:ext cx="0" cy="0"/>
          <a:chOff x="0" y="0"/>
          <a:chExt cx="0" cy="0"/>
        </a:xfrm>
      </p:grpSpPr>
      <p:sp>
        <p:nvSpPr>
          <p:cNvPr id="517" name="Google Shape;517;p47"/>
          <p:cNvSpPr txBox="1">
            <a:spLocks noGrp="1"/>
          </p:cNvSpPr>
          <p:nvPr>
            <p:ph type="body" idx="1"/>
          </p:nvPr>
        </p:nvSpPr>
        <p:spPr>
          <a:xfrm>
            <a:off x="483175" y="2417500"/>
            <a:ext cx="2455500" cy="2373600"/>
          </a:xfrm>
          <a:prstGeom prst="rect">
            <a:avLst/>
          </a:prstGeom>
        </p:spPr>
        <p:txBody>
          <a:bodyPr spcFirstLastPara="1" wrap="square" lIns="0" tIns="0" rIns="91425" bIns="0" anchor="t"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518" name="Google Shape;518;p47"/>
          <p:cNvSpPr txBox="1">
            <a:spLocks noGrp="1"/>
          </p:cNvSpPr>
          <p:nvPr>
            <p:ph type="body" idx="2"/>
          </p:nvPr>
        </p:nvSpPr>
        <p:spPr>
          <a:xfrm>
            <a:off x="3347725" y="2417500"/>
            <a:ext cx="2455500" cy="2373600"/>
          </a:xfrm>
          <a:prstGeom prst="rect">
            <a:avLst/>
          </a:prstGeom>
        </p:spPr>
        <p:txBody>
          <a:bodyPr spcFirstLastPara="1" wrap="square" lIns="0" tIns="0" rIns="91425" bIns="0" anchor="t"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519" name="Google Shape;519;p47"/>
          <p:cNvSpPr txBox="1">
            <a:spLocks noGrp="1"/>
          </p:cNvSpPr>
          <p:nvPr>
            <p:ph type="title"/>
          </p:nvPr>
        </p:nvSpPr>
        <p:spPr>
          <a:xfrm>
            <a:off x="483175" y="450025"/>
            <a:ext cx="8184600" cy="758100"/>
          </a:xfrm>
          <a:prstGeom prst="rect">
            <a:avLst/>
          </a:prstGeom>
        </p:spPr>
        <p:txBody>
          <a:bodyPr spcFirstLastPara="1" wrap="square" lIns="0" tIns="0" rIns="91425" bIns="0"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20" name="Google Shape;520;p47"/>
          <p:cNvSpPr txBox="1">
            <a:spLocks noGrp="1"/>
          </p:cNvSpPr>
          <p:nvPr>
            <p:ph type="subTitle" idx="3"/>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21" name="Google Shape;521;p47"/>
          <p:cNvSpPr txBox="1">
            <a:spLocks noGrp="1"/>
          </p:cNvSpPr>
          <p:nvPr>
            <p:ph type="subTitle" idx="4"/>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22" name="Google Shape;522;p47"/>
          <p:cNvSpPr txBox="1">
            <a:spLocks noGrp="1"/>
          </p:cNvSpPr>
          <p:nvPr>
            <p:ph type="subTitle" idx="5"/>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23" name="Google Shape;523;p47"/>
          <p:cNvSpPr txBox="1">
            <a:spLocks noGrp="1"/>
          </p:cNvSpPr>
          <p:nvPr>
            <p:ph type="body" idx="6"/>
          </p:nvPr>
        </p:nvSpPr>
        <p:spPr>
          <a:xfrm>
            <a:off x="6212275" y="2417500"/>
            <a:ext cx="2455500" cy="2373600"/>
          </a:xfrm>
          <a:prstGeom prst="rect">
            <a:avLst/>
          </a:prstGeom>
        </p:spPr>
        <p:txBody>
          <a:bodyPr spcFirstLastPara="1" wrap="square" lIns="0" tIns="0" rIns="91425" bIns="0" anchor="t" anchorCtr="0">
            <a:noAutofit/>
          </a:bodyPr>
          <a:lstStyle>
            <a:lvl1pPr marL="457200" lvl="0" indent="-298450">
              <a:spcBef>
                <a:spcPts val="0"/>
              </a:spcBef>
              <a:spcAft>
                <a:spcPts val="0"/>
              </a:spcAft>
              <a:buSzPts val="1100"/>
              <a:buChar char="●"/>
              <a:defRPr/>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Four big ideas">
  <p:cSld name="Four big ideas">
    <p:spTree>
      <p:nvGrpSpPr>
        <p:cNvPr id="1" name="Shape 524"/>
        <p:cNvGrpSpPr/>
        <p:nvPr/>
      </p:nvGrpSpPr>
      <p:grpSpPr>
        <a:xfrm>
          <a:off x="0" y="0"/>
          <a:ext cx="0" cy="0"/>
          <a:chOff x="0" y="0"/>
          <a:chExt cx="0" cy="0"/>
        </a:xfrm>
      </p:grpSpPr>
      <p:sp>
        <p:nvSpPr>
          <p:cNvPr id="525" name="Google Shape;525;p48"/>
          <p:cNvSpPr txBox="1">
            <a:spLocks noGrp="1"/>
          </p:cNvSpPr>
          <p:nvPr>
            <p:ph type="body" idx="1"/>
          </p:nvPr>
        </p:nvSpPr>
        <p:spPr>
          <a:xfrm>
            <a:off x="366725" y="1759093"/>
            <a:ext cx="3838500" cy="1138500"/>
          </a:xfrm>
          <a:prstGeom prst="rect">
            <a:avLst/>
          </a:prstGeom>
        </p:spPr>
        <p:txBody>
          <a:bodyPr spcFirstLastPara="1" wrap="square" lIns="0" tIns="0" rIns="91425" bIns="0" anchor="t" anchorCtr="0">
            <a:noAutofit/>
          </a:bodyPr>
          <a:lstStyle>
            <a:lvl1pPr marL="457200" lvl="0" indent="-317500">
              <a:spcBef>
                <a:spcPts val="0"/>
              </a:spcBef>
              <a:spcAft>
                <a:spcPts val="0"/>
              </a:spcAft>
              <a:buSzPts val="1400"/>
              <a:buChar char="●"/>
              <a:defRPr sz="1400"/>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526" name="Google Shape;526;p48"/>
          <p:cNvSpPr txBox="1">
            <a:spLocks noGrp="1"/>
          </p:cNvSpPr>
          <p:nvPr>
            <p:ph type="body" idx="2"/>
          </p:nvPr>
        </p:nvSpPr>
        <p:spPr>
          <a:xfrm>
            <a:off x="4938725" y="1759093"/>
            <a:ext cx="3838500" cy="1138500"/>
          </a:xfrm>
          <a:prstGeom prst="rect">
            <a:avLst/>
          </a:prstGeom>
        </p:spPr>
        <p:txBody>
          <a:bodyPr spcFirstLastPara="1" wrap="square" lIns="0" tIns="0" rIns="91425" bIns="0" anchor="t" anchorCtr="0">
            <a:noAutofit/>
          </a:bodyPr>
          <a:lstStyle>
            <a:lvl1pPr marL="457200" lvl="0" indent="-317500">
              <a:spcBef>
                <a:spcPts val="0"/>
              </a:spcBef>
              <a:spcAft>
                <a:spcPts val="0"/>
              </a:spcAft>
              <a:buSzPts val="1400"/>
              <a:buChar char="●"/>
              <a:defRPr sz="1400"/>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527" name="Google Shape;527;p48"/>
          <p:cNvSpPr txBox="1">
            <a:spLocks noGrp="1"/>
          </p:cNvSpPr>
          <p:nvPr>
            <p:ph type="body" idx="3"/>
          </p:nvPr>
        </p:nvSpPr>
        <p:spPr>
          <a:xfrm>
            <a:off x="366750" y="3648575"/>
            <a:ext cx="3838500" cy="1138500"/>
          </a:xfrm>
          <a:prstGeom prst="rect">
            <a:avLst/>
          </a:prstGeom>
        </p:spPr>
        <p:txBody>
          <a:bodyPr spcFirstLastPara="1" wrap="square" lIns="0" tIns="0" rIns="91425" bIns="0" anchor="t" anchorCtr="0">
            <a:noAutofit/>
          </a:bodyPr>
          <a:lstStyle>
            <a:lvl1pPr marL="457200" lvl="0" indent="-317500">
              <a:spcBef>
                <a:spcPts val="0"/>
              </a:spcBef>
              <a:spcAft>
                <a:spcPts val="0"/>
              </a:spcAft>
              <a:buSzPts val="1400"/>
              <a:buChar char="●"/>
              <a:defRPr sz="1400"/>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528" name="Google Shape;528;p48"/>
          <p:cNvSpPr txBox="1">
            <a:spLocks noGrp="1"/>
          </p:cNvSpPr>
          <p:nvPr>
            <p:ph type="body" idx="4"/>
          </p:nvPr>
        </p:nvSpPr>
        <p:spPr>
          <a:xfrm>
            <a:off x="4938750" y="3648575"/>
            <a:ext cx="3838500" cy="1138500"/>
          </a:xfrm>
          <a:prstGeom prst="rect">
            <a:avLst/>
          </a:prstGeom>
        </p:spPr>
        <p:txBody>
          <a:bodyPr spcFirstLastPara="1" wrap="square" lIns="0" tIns="0" rIns="91425" bIns="0" anchor="t" anchorCtr="0">
            <a:noAutofit/>
          </a:bodyPr>
          <a:lstStyle>
            <a:lvl1pPr marL="457200" lvl="0" indent="-317500">
              <a:spcBef>
                <a:spcPts val="0"/>
              </a:spcBef>
              <a:spcAft>
                <a:spcPts val="0"/>
              </a:spcAft>
              <a:buSzPts val="1400"/>
              <a:buChar char="●"/>
              <a:defRPr sz="1400"/>
            </a:lvl1pPr>
            <a:lvl2pPr marL="914400" lvl="1" indent="-298450">
              <a:spcBef>
                <a:spcPts val="1000"/>
              </a:spcBef>
              <a:spcAft>
                <a:spcPts val="0"/>
              </a:spcAft>
              <a:buSzPts val="1100"/>
              <a:buChar char="○"/>
              <a:defRPr/>
            </a:lvl2pPr>
            <a:lvl3pPr marL="1371600" lvl="2" indent="-298450">
              <a:spcBef>
                <a:spcPts val="1000"/>
              </a:spcBef>
              <a:spcAft>
                <a:spcPts val="0"/>
              </a:spcAft>
              <a:buSzPts val="1100"/>
              <a:buChar char="■"/>
              <a:defRPr/>
            </a:lvl3pPr>
            <a:lvl4pPr marL="1828800" lvl="3" indent="-298450">
              <a:spcBef>
                <a:spcPts val="1000"/>
              </a:spcBef>
              <a:spcAft>
                <a:spcPts val="0"/>
              </a:spcAft>
              <a:buSzPts val="1100"/>
              <a:buChar char="●"/>
              <a:defRPr/>
            </a:lvl4pPr>
            <a:lvl5pPr marL="2286000" lvl="4" indent="-298450">
              <a:spcBef>
                <a:spcPts val="1000"/>
              </a:spcBef>
              <a:spcAft>
                <a:spcPts val="0"/>
              </a:spcAft>
              <a:buSzPts val="1100"/>
              <a:buChar char="○"/>
              <a:defRPr/>
            </a:lvl5pPr>
            <a:lvl6pPr marL="2743200" lvl="5" indent="-298450">
              <a:spcBef>
                <a:spcPts val="1000"/>
              </a:spcBef>
              <a:spcAft>
                <a:spcPts val="0"/>
              </a:spcAft>
              <a:buSzPts val="1100"/>
              <a:buChar char="■"/>
              <a:defRPr/>
            </a:lvl6pPr>
            <a:lvl7pPr marL="3200400" lvl="6" indent="-298450">
              <a:spcBef>
                <a:spcPts val="1000"/>
              </a:spcBef>
              <a:spcAft>
                <a:spcPts val="0"/>
              </a:spcAft>
              <a:buSzPts val="1100"/>
              <a:buChar char="●"/>
              <a:defRPr/>
            </a:lvl7pPr>
            <a:lvl8pPr marL="3657600" lvl="7" indent="-298450">
              <a:spcBef>
                <a:spcPts val="1000"/>
              </a:spcBef>
              <a:spcAft>
                <a:spcPts val="0"/>
              </a:spcAft>
              <a:buSzPts val="1100"/>
              <a:buChar char="○"/>
              <a:defRPr/>
            </a:lvl8pPr>
            <a:lvl9pPr marL="4114800" lvl="8" indent="-298450">
              <a:spcBef>
                <a:spcPts val="1000"/>
              </a:spcBef>
              <a:spcAft>
                <a:spcPts val="1000"/>
              </a:spcAft>
              <a:buSzPts val="1100"/>
              <a:buChar char="■"/>
              <a:defRPr/>
            </a:lvl9pPr>
          </a:lstStyle>
          <a:p>
            <a:endParaRPr/>
          </a:p>
        </p:txBody>
      </p:sp>
      <p:sp>
        <p:nvSpPr>
          <p:cNvPr id="529" name="Google Shape;529;p48"/>
          <p:cNvSpPr txBox="1">
            <a:spLocks noGrp="1"/>
          </p:cNvSpPr>
          <p:nvPr>
            <p:ph type="title"/>
          </p:nvPr>
        </p:nvSpPr>
        <p:spPr>
          <a:xfrm>
            <a:off x="366750" y="450025"/>
            <a:ext cx="8184600" cy="758100"/>
          </a:xfrm>
          <a:prstGeom prst="rect">
            <a:avLst/>
          </a:prstGeom>
        </p:spPr>
        <p:txBody>
          <a:bodyPr spcFirstLastPara="1" wrap="square" lIns="0" tIns="0" rIns="91425" bIns="0"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30" name="Google Shape;530;p48"/>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31" name="Google Shape;531;p48"/>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32" name="Google Shape;532;p48"/>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533" name="Google Shape;533;p48"/>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image">
  <p:cSld name="Title and image">
    <p:spTree>
      <p:nvGrpSpPr>
        <p:cNvPr id="1" name="Shape 534"/>
        <p:cNvGrpSpPr/>
        <p:nvPr/>
      </p:nvGrpSpPr>
      <p:grpSpPr>
        <a:xfrm>
          <a:off x="0" y="0"/>
          <a:ext cx="0" cy="0"/>
          <a:chOff x="0" y="0"/>
          <a:chExt cx="0" cy="0"/>
        </a:xfrm>
      </p:grpSpPr>
      <p:sp>
        <p:nvSpPr>
          <p:cNvPr id="535" name="Google Shape;535;p49"/>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536" name="Google Shape;536;p49"/>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storyboards">
  <p:cSld name="Two storyboards">
    <p:spTree>
      <p:nvGrpSpPr>
        <p:cNvPr id="1" name="Shape 537"/>
        <p:cNvGrpSpPr/>
        <p:nvPr/>
      </p:nvGrpSpPr>
      <p:grpSpPr>
        <a:xfrm>
          <a:off x="0" y="0"/>
          <a:ext cx="0" cy="0"/>
          <a:chOff x="0" y="0"/>
          <a:chExt cx="0" cy="0"/>
        </a:xfrm>
      </p:grpSpPr>
      <p:sp>
        <p:nvSpPr>
          <p:cNvPr id="538" name="Google Shape;538;p50"/>
          <p:cNvSpPr txBox="1">
            <a:spLocks noGrp="1"/>
          </p:cNvSpPr>
          <p:nvPr>
            <p:ph type="body" idx="1"/>
          </p:nvPr>
        </p:nvSpPr>
        <p:spPr>
          <a:xfrm>
            <a:off x="311700" y="4080225"/>
            <a:ext cx="4027500" cy="926100"/>
          </a:xfrm>
          <a:prstGeom prst="rect">
            <a:avLst/>
          </a:prstGeom>
        </p:spPr>
        <p:txBody>
          <a:bodyPr spcFirstLastPara="1" wrap="square" lIns="0" tIns="0" rIns="91425" bIns="0" anchor="t" anchorCtr="0">
            <a:noAutofit/>
          </a:bodyPr>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539" name="Google Shape;539;p50"/>
          <p:cNvSpPr>
            <a:spLocks noGrp="1"/>
          </p:cNvSpPr>
          <p:nvPr>
            <p:ph type="pic" idx="2"/>
          </p:nvPr>
        </p:nvSpPr>
        <p:spPr>
          <a:xfrm>
            <a:off x="4804825" y="1133300"/>
            <a:ext cx="4027500" cy="2392800"/>
          </a:xfrm>
          <a:prstGeom prst="rect">
            <a:avLst/>
          </a:prstGeom>
          <a:noFill/>
          <a:ln>
            <a:noFill/>
          </a:ln>
        </p:spPr>
      </p:sp>
      <p:sp>
        <p:nvSpPr>
          <p:cNvPr id="540" name="Google Shape;540;p50"/>
          <p:cNvSpPr>
            <a:spLocks noGrp="1"/>
          </p:cNvSpPr>
          <p:nvPr>
            <p:ph type="pic" idx="3"/>
          </p:nvPr>
        </p:nvSpPr>
        <p:spPr>
          <a:xfrm>
            <a:off x="311725" y="1133300"/>
            <a:ext cx="4027500" cy="2392800"/>
          </a:xfrm>
          <a:prstGeom prst="rect">
            <a:avLst/>
          </a:prstGeom>
          <a:noFill/>
          <a:ln>
            <a:noFill/>
          </a:ln>
        </p:spPr>
      </p:sp>
      <p:sp>
        <p:nvSpPr>
          <p:cNvPr id="541" name="Google Shape;541;p50"/>
          <p:cNvSpPr txBox="1">
            <a:spLocks noGrp="1"/>
          </p:cNvSpPr>
          <p:nvPr>
            <p:ph type="body" idx="4"/>
          </p:nvPr>
        </p:nvSpPr>
        <p:spPr>
          <a:xfrm>
            <a:off x="4804825" y="4080225"/>
            <a:ext cx="4027500" cy="926100"/>
          </a:xfrm>
          <a:prstGeom prst="rect">
            <a:avLst/>
          </a:prstGeom>
        </p:spPr>
        <p:txBody>
          <a:bodyPr spcFirstLastPara="1" wrap="square" lIns="0" tIns="0" rIns="91425" bIns="0" anchor="t" anchorCtr="0">
            <a:noAutofit/>
          </a:bodyPr>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542" name="Google Shape;542;p50"/>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543" name="Google Shape;543;p50"/>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44" name="Google Shape;544;p50"/>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roadmap">
  <p:cSld name="BLANK_1_1_1_1_1_2_1">
    <p:spTree>
      <p:nvGrpSpPr>
        <p:cNvPr id="1" name="Shape 41"/>
        <p:cNvGrpSpPr/>
        <p:nvPr/>
      </p:nvGrpSpPr>
      <p:grpSpPr>
        <a:xfrm>
          <a:off x="0" y="0"/>
          <a:ext cx="0" cy="0"/>
          <a:chOff x="0" y="0"/>
          <a:chExt cx="0" cy="0"/>
        </a:xfrm>
      </p:grpSpPr>
      <p:sp>
        <p:nvSpPr>
          <p:cNvPr id="42" name="Google Shape;42;p6"/>
          <p:cNvSpPr txBox="1">
            <a:spLocks noGrp="1"/>
          </p:cNvSpPr>
          <p:nvPr>
            <p:ph type="subTitle" idx="1"/>
          </p:nvPr>
        </p:nvSpPr>
        <p:spPr>
          <a:xfrm>
            <a:off x="271250" y="2269625"/>
            <a:ext cx="1508700" cy="302100"/>
          </a:xfrm>
          <a:prstGeom prst="rect">
            <a:avLst/>
          </a:prstGeom>
        </p:spPr>
        <p:txBody>
          <a:bodyPr spcFirstLastPara="1" wrap="square" lIns="0" tIns="0" rIns="0" bIns="0" anchor="ctr" anchorCtr="0">
            <a:normAutofit/>
          </a:bodyPr>
          <a:lstStyle>
            <a:lvl1pPr lvl="0">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1pPr>
            <a:lvl2pPr lvl="1">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2pPr>
            <a:lvl3pPr lvl="2">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3pPr>
            <a:lvl4pPr lvl="3">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4pPr>
            <a:lvl5pPr lvl="4">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5pPr>
            <a:lvl6pPr lvl="5">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6pPr>
            <a:lvl7pPr lvl="6">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7pPr>
            <a:lvl8pPr lvl="7">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8pPr>
            <a:lvl9pPr lvl="8">
              <a:spcBef>
                <a:spcPts val="0"/>
              </a:spcBef>
              <a:spcAft>
                <a:spcPts val="0"/>
              </a:spcAft>
              <a:buClr>
                <a:schemeClr val="accent4"/>
              </a:buClr>
              <a:buSzPts val="1000"/>
              <a:buFont typeface="Poppins SemiBold"/>
              <a:buNone/>
              <a:defRPr sz="1000">
                <a:solidFill>
                  <a:schemeClr val="accent4"/>
                </a:solidFill>
                <a:latin typeface="Poppins SemiBold"/>
                <a:ea typeface="Poppins SemiBold"/>
                <a:cs typeface="Poppins SemiBold"/>
                <a:sym typeface="Poppins SemiBold"/>
              </a:defRPr>
            </a:lvl9pPr>
          </a:lstStyle>
          <a:p>
            <a:endParaRPr/>
          </a:p>
        </p:txBody>
      </p:sp>
      <p:sp>
        <p:nvSpPr>
          <p:cNvPr id="43" name="Google Shape;43;p6"/>
          <p:cNvSpPr txBox="1">
            <a:spLocks noGrp="1"/>
          </p:cNvSpPr>
          <p:nvPr>
            <p:ph type="subTitle" idx="2"/>
          </p:nvPr>
        </p:nvSpPr>
        <p:spPr>
          <a:xfrm>
            <a:off x="2030598" y="2269625"/>
            <a:ext cx="1508700" cy="302100"/>
          </a:xfrm>
          <a:prstGeom prst="rect">
            <a:avLst/>
          </a:prstGeom>
        </p:spPr>
        <p:txBody>
          <a:bodyPr spcFirstLastPara="1" wrap="square" lIns="0" tIns="0" rIns="0" bIns="0" anchor="ctr" anchorCtr="0">
            <a:normAutofit/>
          </a:bodyPr>
          <a:lstStyle>
            <a:lvl1pPr lvl="0">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1pPr>
            <a:lvl2pPr lvl="1">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2pPr>
            <a:lvl3pPr lvl="2">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3pPr>
            <a:lvl4pPr lvl="3">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4pPr>
            <a:lvl5pPr lvl="4">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5pPr>
            <a:lvl6pPr lvl="5">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6pPr>
            <a:lvl7pPr lvl="6">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7pPr>
            <a:lvl8pPr lvl="7">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8pPr>
            <a:lvl9pPr lvl="8">
              <a:spcBef>
                <a:spcPts val="0"/>
              </a:spcBef>
              <a:spcAft>
                <a:spcPts val="0"/>
              </a:spcAft>
              <a:buClr>
                <a:schemeClr val="accent3"/>
              </a:buClr>
              <a:buSzPts val="1000"/>
              <a:buFont typeface="Poppins SemiBold"/>
              <a:buNone/>
              <a:defRPr sz="1000">
                <a:solidFill>
                  <a:schemeClr val="accent3"/>
                </a:solidFill>
                <a:latin typeface="Poppins SemiBold"/>
                <a:ea typeface="Poppins SemiBold"/>
                <a:cs typeface="Poppins SemiBold"/>
                <a:sym typeface="Poppins SemiBold"/>
              </a:defRPr>
            </a:lvl9pPr>
          </a:lstStyle>
          <a:p>
            <a:endParaRPr/>
          </a:p>
        </p:txBody>
      </p:sp>
      <p:sp>
        <p:nvSpPr>
          <p:cNvPr id="44" name="Google Shape;44;p6"/>
          <p:cNvSpPr txBox="1">
            <a:spLocks noGrp="1"/>
          </p:cNvSpPr>
          <p:nvPr>
            <p:ph type="subTitle" idx="3"/>
          </p:nvPr>
        </p:nvSpPr>
        <p:spPr>
          <a:xfrm>
            <a:off x="3795488" y="2269625"/>
            <a:ext cx="1508700" cy="302100"/>
          </a:xfrm>
          <a:prstGeom prst="rect">
            <a:avLst/>
          </a:prstGeom>
        </p:spPr>
        <p:txBody>
          <a:bodyPr spcFirstLastPara="1" wrap="square" lIns="0" tIns="0" rIns="0" bIns="0" anchor="ctr" anchorCtr="0">
            <a:normAutofit/>
          </a:bodyPr>
          <a:lstStyle>
            <a:lvl1pPr lvl="0">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1pPr>
            <a:lvl2pPr lvl="1">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2pPr>
            <a:lvl3pPr lvl="2">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3pPr>
            <a:lvl4pPr lvl="3">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4pPr>
            <a:lvl5pPr lvl="4">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5pPr>
            <a:lvl6pPr lvl="5">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6pPr>
            <a:lvl7pPr lvl="6">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7pPr>
            <a:lvl8pPr lvl="7">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8pPr>
            <a:lvl9pPr lvl="8">
              <a:spcBef>
                <a:spcPts val="0"/>
              </a:spcBef>
              <a:spcAft>
                <a:spcPts val="0"/>
              </a:spcAft>
              <a:buClr>
                <a:schemeClr val="accent5"/>
              </a:buClr>
              <a:buSzPts val="1000"/>
              <a:buFont typeface="Poppins SemiBold"/>
              <a:buNone/>
              <a:defRPr sz="1000">
                <a:solidFill>
                  <a:schemeClr val="accent5"/>
                </a:solidFill>
                <a:latin typeface="Poppins SemiBold"/>
                <a:ea typeface="Poppins SemiBold"/>
                <a:cs typeface="Poppins SemiBold"/>
                <a:sym typeface="Poppins SemiBold"/>
              </a:defRPr>
            </a:lvl9pPr>
          </a:lstStyle>
          <a:p>
            <a:endParaRPr/>
          </a:p>
        </p:txBody>
      </p:sp>
      <p:sp>
        <p:nvSpPr>
          <p:cNvPr id="45" name="Google Shape;45;p6"/>
          <p:cNvSpPr txBox="1">
            <a:spLocks noGrp="1"/>
          </p:cNvSpPr>
          <p:nvPr>
            <p:ph type="subTitle" idx="4"/>
          </p:nvPr>
        </p:nvSpPr>
        <p:spPr>
          <a:xfrm>
            <a:off x="5556416" y="2269625"/>
            <a:ext cx="1508700" cy="302100"/>
          </a:xfrm>
          <a:prstGeom prst="rect">
            <a:avLst/>
          </a:prstGeom>
        </p:spPr>
        <p:txBody>
          <a:bodyPr spcFirstLastPara="1" wrap="square" lIns="0" tIns="0" rIns="0" bIns="0" anchor="ctr" anchorCtr="0">
            <a:normAutofit/>
          </a:bodyPr>
          <a:lstStyle>
            <a:lvl1pPr lvl="0">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1pPr>
            <a:lvl2pPr lvl="1">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2pPr>
            <a:lvl3pPr lvl="2">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3pPr>
            <a:lvl4pPr lvl="3">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4pPr>
            <a:lvl5pPr lvl="4">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5pPr>
            <a:lvl6pPr lvl="5">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6pPr>
            <a:lvl7pPr lvl="6">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7pPr>
            <a:lvl8pPr lvl="7">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8pPr>
            <a:lvl9pPr lvl="8">
              <a:spcBef>
                <a:spcPts val="0"/>
              </a:spcBef>
              <a:spcAft>
                <a:spcPts val="0"/>
              </a:spcAft>
              <a:buClr>
                <a:schemeClr val="dk2"/>
              </a:buClr>
              <a:buSzPts val="1000"/>
              <a:buFont typeface="Poppins SemiBold"/>
              <a:buNone/>
              <a:defRPr sz="1000">
                <a:solidFill>
                  <a:schemeClr val="dk2"/>
                </a:solidFill>
                <a:latin typeface="Poppins SemiBold"/>
                <a:ea typeface="Poppins SemiBold"/>
                <a:cs typeface="Poppins SemiBold"/>
                <a:sym typeface="Poppins SemiBold"/>
              </a:defRPr>
            </a:lvl9pPr>
          </a:lstStyle>
          <a:p>
            <a:endParaRPr/>
          </a:p>
        </p:txBody>
      </p:sp>
      <p:sp>
        <p:nvSpPr>
          <p:cNvPr id="46" name="Google Shape;46;p6"/>
          <p:cNvSpPr txBox="1">
            <a:spLocks noGrp="1"/>
          </p:cNvSpPr>
          <p:nvPr>
            <p:ph type="subTitle" idx="5"/>
          </p:nvPr>
        </p:nvSpPr>
        <p:spPr>
          <a:xfrm>
            <a:off x="7318138" y="2269625"/>
            <a:ext cx="1508700" cy="302100"/>
          </a:xfrm>
          <a:prstGeom prst="rect">
            <a:avLst/>
          </a:prstGeom>
        </p:spPr>
        <p:txBody>
          <a:bodyPr spcFirstLastPara="1" wrap="square" lIns="0" tIns="0" rIns="0" bIns="0" anchor="ctr" anchorCtr="0">
            <a:normAutofit/>
          </a:bodyPr>
          <a:lstStyle>
            <a:lvl1pPr lvl="0">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1pPr>
            <a:lvl2pPr lvl="1">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2pPr>
            <a:lvl3pPr lvl="2">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3pPr>
            <a:lvl4pPr lvl="3">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4pPr>
            <a:lvl5pPr lvl="4">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5pPr>
            <a:lvl6pPr lvl="5">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6pPr>
            <a:lvl7pPr lvl="6">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7pPr>
            <a:lvl8pPr lvl="7">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8pPr>
            <a:lvl9pPr lvl="8">
              <a:spcBef>
                <a:spcPts val="0"/>
              </a:spcBef>
              <a:spcAft>
                <a:spcPts val="0"/>
              </a:spcAft>
              <a:buClr>
                <a:schemeClr val="accent6"/>
              </a:buClr>
              <a:buSzPts val="1000"/>
              <a:buFont typeface="Poppins SemiBold"/>
              <a:buNone/>
              <a:defRPr sz="1000">
                <a:solidFill>
                  <a:schemeClr val="accent6"/>
                </a:solidFill>
                <a:latin typeface="Poppins SemiBold"/>
                <a:ea typeface="Poppins SemiBold"/>
                <a:cs typeface="Poppins SemiBold"/>
                <a:sym typeface="Poppins SemiBold"/>
              </a:defRPr>
            </a:lvl9pPr>
          </a:lstStyle>
          <a:p>
            <a:endParaRPr/>
          </a:p>
        </p:txBody>
      </p:sp>
      <p:sp>
        <p:nvSpPr>
          <p:cNvPr id="47" name="Google Shape;47;p6"/>
          <p:cNvSpPr txBox="1">
            <a:spLocks noGrp="1"/>
          </p:cNvSpPr>
          <p:nvPr>
            <p:ph type="body" idx="6"/>
          </p:nvPr>
        </p:nvSpPr>
        <p:spPr>
          <a:xfrm>
            <a:off x="271250" y="3263085"/>
            <a:ext cx="1508700" cy="827100"/>
          </a:xfrm>
          <a:prstGeom prst="rect">
            <a:avLst/>
          </a:prstGeom>
        </p:spPr>
        <p:txBody>
          <a:bodyPr spcFirstLastPara="1" wrap="square" lIns="0" tIns="0" rIns="0" bIns="0" anchor="t" anchorCtr="0">
            <a:noAutofit/>
          </a:bodyPr>
          <a:lstStyle>
            <a:lvl1pPr marL="457200" lvl="0" indent="-285750">
              <a:lnSpc>
                <a:spcPct val="100000"/>
              </a:lnSpc>
              <a:spcBef>
                <a:spcPts val="0"/>
              </a:spcBef>
              <a:spcAft>
                <a:spcPts val="0"/>
              </a:spcAft>
              <a:buSzPts val="900"/>
              <a:buChar char="●"/>
              <a:defRPr sz="900"/>
            </a:lvl1pPr>
            <a:lvl2pPr marL="914400" lvl="1" indent="-285750">
              <a:lnSpc>
                <a:spcPct val="100000"/>
              </a:lnSpc>
              <a:spcBef>
                <a:spcPts val="1000"/>
              </a:spcBef>
              <a:spcAft>
                <a:spcPts val="0"/>
              </a:spcAft>
              <a:buSzPts val="900"/>
              <a:buChar char="○"/>
              <a:defRPr sz="900"/>
            </a:lvl2pPr>
            <a:lvl3pPr marL="1371600" lvl="2" indent="-285750">
              <a:lnSpc>
                <a:spcPct val="100000"/>
              </a:lnSpc>
              <a:spcBef>
                <a:spcPts val="1000"/>
              </a:spcBef>
              <a:spcAft>
                <a:spcPts val="0"/>
              </a:spcAft>
              <a:buSzPts val="900"/>
              <a:buChar char="■"/>
              <a:defRPr sz="900"/>
            </a:lvl3pPr>
            <a:lvl4pPr marL="1828800" lvl="3" indent="-285750">
              <a:lnSpc>
                <a:spcPct val="100000"/>
              </a:lnSpc>
              <a:spcBef>
                <a:spcPts val="1000"/>
              </a:spcBef>
              <a:spcAft>
                <a:spcPts val="0"/>
              </a:spcAft>
              <a:buSzPts val="900"/>
              <a:buChar char="●"/>
              <a:defRPr sz="900"/>
            </a:lvl4pPr>
            <a:lvl5pPr marL="2286000" lvl="4" indent="-285750">
              <a:lnSpc>
                <a:spcPct val="100000"/>
              </a:lnSpc>
              <a:spcBef>
                <a:spcPts val="1000"/>
              </a:spcBef>
              <a:spcAft>
                <a:spcPts val="0"/>
              </a:spcAft>
              <a:buSzPts val="900"/>
              <a:buChar char="○"/>
              <a:defRPr sz="900"/>
            </a:lvl5pPr>
            <a:lvl6pPr marL="2743200" lvl="5" indent="-285750">
              <a:lnSpc>
                <a:spcPct val="100000"/>
              </a:lnSpc>
              <a:spcBef>
                <a:spcPts val="1000"/>
              </a:spcBef>
              <a:spcAft>
                <a:spcPts val="0"/>
              </a:spcAft>
              <a:buSzPts val="900"/>
              <a:buChar char="■"/>
              <a:defRPr sz="900"/>
            </a:lvl6pPr>
            <a:lvl7pPr marL="3200400" lvl="6" indent="-285750">
              <a:lnSpc>
                <a:spcPct val="100000"/>
              </a:lnSpc>
              <a:spcBef>
                <a:spcPts val="1000"/>
              </a:spcBef>
              <a:spcAft>
                <a:spcPts val="0"/>
              </a:spcAft>
              <a:buSzPts val="900"/>
              <a:buChar char="●"/>
              <a:defRPr sz="900"/>
            </a:lvl7pPr>
            <a:lvl8pPr marL="3657600" lvl="7" indent="-285750">
              <a:lnSpc>
                <a:spcPct val="100000"/>
              </a:lnSpc>
              <a:spcBef>
                <a:spcPts val="1000"/>
              </a:spcBef>
              <a:spcAft>
                <a:spcPts val="0"/>
              </a:spcAft>
              <a:buSzPts val="900"/>
              <a:buChar char="○"/>
              <a:defRPr sz="900"/>
            </a:lvl8pPr>
            <a:lvl9pPr marL="4114800" lvl="8" indent="-285750">
              <a:lnSpc>
                <a:spcPct val="100000"/>
              </a:lnSpc>
              <a:spcBef>
                <a:spcPts val="1000"/>
              </a:spcBef>
              <a:spcAft>
                <a:spcPts val="1000"/>
              </a:spcAft>
              <a:buSzPts val="900"/>
              <a:buChar char="■"/>
              <a:defRPr sz="900"/>
            </a:lvl9pPr>
          </a:lstStyle>
          <a:p>
            <a:endParaRPr/>
          </a:p>
        </p:txBody>
      </p:sp>
      <p:sp>
        <p:nvSpPr>
          <p:cNvPr id="48" name="Google Shape;48;p6"/>
          <p:cNvSpPr txBox="1">
            <a:spLocks noGrp="1"/>
          </p:cNvSpPr>
          <p:nvPr>
            <p:ph type="body" idx="7"/>
          </p:nvPr>
        </p:nvSpPr>
        <p:spPr>
          <a:xfrm>
            <a:off x="2028213" y="3263085"/>
            <a:ext cx="1508700" cy="827100"/>
          </a:xfrm>
          <a:prstGeom prst="rect">
            <a:avLst/>
          </a:prstGeom>
        </p:spPr>
        <p:txBody>
          <a:bodyPr spcFirstLastPara="1" wrap="square" lIns="0" tIns="0" rIns="91425" bIns="0" anchor="t" anchorCtr="0">
            <a:noAutofit/>
          </a:bodyPr>
          <a:lstStyle>
            <a:lvl1pPr marL="457200" lvl="0" indent="-285750">
              <a:lnSpc>
                <a:spcPct val="100000"/>
              </a:lnSpc>
              <a:spcBef>
                <a:spcPts val="0"/>
              </a:spcBef>
              <a:spcAft>
                <a:spcPts val="0"/>
              </a:spcAft>
              <a:buSzPts val="900"/>
              <a:buChar char="●"/>
              <a:defRPr sz="900"/>
            </a:lvl1pPr>
            <a:lvl2pPr marL="914400" lvl="1" indent="-285750">
              <a:lnSpc>
                <a:spcPct val="100000"/>
              </a:lnSpc>
              <a:spcBef>
                <a:spcPts val="1000"/>
              </a:spcBef>
              <a:spcAft>
                <a:spcPts val="0"/>
              </a:spcAft>
              <a:buSzPts val="900"/>
              <a:buChar char="○"/>
              <a:defRPr sz="900"/>
            </a:lvl2pPr>
            <a:lvl3pPr marL="1371600" lvl="2" indent="-285750">
              <a:lnSpc>
                <a:spcPct val="100000"/>
              </a:lnSpc>
              <a:spcBef>
                <a:spcPts val="1000"/>
              </a:spcBef>
              <a:spcAft>
                <a:spcPts val="0"/>
              </a:spcAft>
              <a:buSzPts val="900"/>
              <a:buChar char="■"/>
              <a:defRPr sz="900"/>
            </a:lvl3pPr>
            <a:lvl4pPr marL="1828800" lvl="3" indent="-285750">
              <a:lnSpc>
                <a:spcPct val="100000"/>
              </a:lnSpc>
              <a:spcBef>
                <a:spcPts val="1000"/>
              </a:spcBef>
              <a:spcAft>
                <a:spcPts val="0"/>
              </a:spcAft>
              <a:buSzPts val="900"/>
              <a:buChar char="●"/>
              <a:defRPr sz="900"/>
            </a:lvl4pPr>
            <a:lvl5pPr marL="2286000" lvl="4" indent="-285750">
              <a:lnSpc>
                <a:spcPct val="100000"/>
              </a:lnSpc>
              <a:spcBef>
                <a:spcPts val="1000"/>
              </a:spcBef>
              <a:spcAft>
                <a:spcPts val="0"/>
              </a:spcAft>
              <a:buSzPts val="900"/>
              <a:buChar char="○"/>
              <a:defRPr sz="900"/>
            </a:lvl5pPr>
            <a:lvl6pPr marL="2743200" lvl="5" indent="-285750">
              <a:lnSpc>
                <a:spcPct val="100000"/>
              </a:lnSpc>
              <a:spcBef>
                <a:spcPts val="1000"/>
              </a:spcBef>
              <a:spcAft>
                <a:spcPts val="0"/>
              </a:spcAft>
              <a:buSzPts val="900"/>
              <a:buChar char="■"/>
              <a:defRPr sz="900"/>
            </a:lvl6pPr>
            <a:lvl7pPr marL="3200400" lvl="6" indent="-285750">
              <a:lnSpc>
                <a:spcPct val="100000"/>
              </a:lnSpc>
              <a:spcBef>
                <a:spcPts val="1000"/>
              </a:spcBef>
              <a:spcAft>
                <a:spcPts val="0"/>
              </a:spcAft>
              <a:buSzPts val="900"/>
              <a:buChar char="●"/>
              <a:defRPr sz="900"/>
            </a:lvl7pPr>
            <a:lvl8pPr marL="3657600" lvl="7" indent="-285750">
              <a:lnSpc>
                <a:spcPct val="100000"/>
              </a:lnSpc>
              <a:spcBef>
                <a:spcPts val="1000"/>
              </a:spcBef>
              <a:spcAft>
                <a:spcPts val="0"/>
              </a:spcAft>
              <a:buSzPts val="900"/>
              <a:buChar char="○"/>
              <a:defRPr sz="900"/>
            </a:lvl8pPr>
            <a:lvl9pPr marL="4114800" lvl="8" indent="-285750">
              <a:lnSpc>
                <a:spcPct val="100000"/>
              </a:lnSpc>
              <a:spcBef>
                <a:spcPts val="1000"/>
              </a:spcBef>
              <a:spcAft>
                <a:spcPts val="1000"/>
              </a:spcAft>
              <a:buSzPts val="900"/>
              <a:buChar char="■"/>
              <a:defRPr sz="900"/>
            </a:lvl9pPr>
          </a:lstStyle>
          <a:p>
            <a:endParaRPr/>
          </a:p>
        </p:txBody>
      </p:sp>
      <p:sp>
        <p:nvSpPr>
          <p:cNvPr id="49" name="Google Shape;49;p6"/>
          <p:cNvSpPr txBox="1">
            <a:spLocks noGrp="1"/>
          </p:cNvSpPr>
          <p:nvPr>
            <p:ph type="body" idx="8"/>
          </p:nvPr>
        </p:nvSpPr>
        <p:spPr>
          <a:xfrm>
            <a:off x="3785175" y="3263085"/>
            <a:ext cx="1508700" cy="827100"/>
          </a:xfrm>
          <a:prstGeom prst="rect">
            <a:avLst/>
          </a:prstGeom>
        </p:spPr>
        <p:txBody>
          <a:bodyPr spcFirstLastPara="1" wrap="square" lIns="0" tIns="0" rIns="91425" bIns="0" anchor="t" anchorCtr="0">
            <a:noAutofit/>
          </a:bodyPr>
          <a:lstStyle>
            <a:lvl1pPr marL="457200" lvl="0" indent="-285750">
              <a:lnSpc>
                <a:spcPct val="100000"/>
              </a:lnSpc>
              <a:spcBef>
                <a:spcPts val="0"/>
              </a:spcBef>
              <a:spcAft>
                <a:spcPts val="0"/>
              </a:spcAft>
              <a:buSzPts val="900"/>
              <a:buChar char="●"/>
              <a:defRPr sz="900"/>
            </a:lvl1pPr>
            <a:lvl2pPr marL="914400" lvl="1" indent="-285750">
              <a:lnSpc>
                <a:spcPct val="100000"/>
              </a:lnSpc>
              <a:spcBef>
                <a:spcPts val="1000"/>
              </a:spcBef>
              <a:spcAft>
                <a:spcPts val="0"/>
              </a:spcAft>
              <a:buSzPts val="900"/>
              <a:buChar char="○"/>
              <a:defRPr sz="900"/>
            </a:lvl2pPr>
            <a:lvl3pPr marL="1371600" lvl="2" indent="-285750">
              <a:lnSpc>
                <a:spcPct val="100000"/>
              </a:lnSpc>
              <a:spcBef>
                <a:spcPts val="1000"/>
              </a:spcBef>
              <a:spcAft>
                <a:spcPts val="0"/>
              </a:spcAft>
              <a:buSzPts val="900"/>
              <a:buChar char="■"/>
              <a:defRPr sz="900"/>
            </a:lvl3pPr>
            <a:lvl4pPr marL="1828800" lvl="3" indent="-285750">
              <a:lnSpc>
                <a:spcPct val="100000"/>
              </a:lnSpc>
              <a:spcBef>
                <a:spcPts val="1000"/>
              </a:spcBef>
              <a:spcAft>
                <a:spcPts val="0"/>
              </a:spcAft>
              <a:buSzPts val="900"/>
              <a:buChar char="●"/>
              <a:defRPr sz="900"/>
            </a:lvl4pPr>
            <a:lvl5pPr marL="2286000" lvl="4" indent="-285750">
              <a:lnSpc>
                <a:spcPct val="100000"/>
              </a:lnSpc>
              <a:spcBef>
                <a:spcPts val="1000"/>
              </a:spcBef>
              <a:spcAft>
                <a:spcPts val="0"/>
              </a:spcAft>
              <a:buSzPts val="900"/>
              <a:buChar char="○"/>
              <a:defRPr sz="900"/>
            </a:lvl5pPr>
            <a:lvl6pPr marL="2743200" lvl="5" indent="-285750">
              <a:lnSpc>
                <a:spcPct val="100000"/>
              </a:lnSpc>
              <a:spcBef>
                <a:spcPts val="1000"/>
              </a:spcBef>
              <a:spcAft>
                <a:spcPts val="0"/>
              </a:spcAft>
              <a:buSzPts val="900"/>
              <a:buChar char="■"/>
              <a:defRPr sz="900"/>
            </a:lvl6pPr>
            <a:lvl7pPr marL="3200400" lvl="6" indent="-285750">
              <a:lnSpc>
                <a:spcPct val="100000"/>
              </a:lnSpc>
              <a:spcBef>
                <a:spcPts val="1000"/>
              </a:spcBef>
              <a:spcAft>
                <a:spcPts val="0"/>
              </a:spcAft>
              <a:buSzPts val="900"/>
              <a:buChar char="●"/>
              <a:defRPr sz="900"/>
            </a:lvl7pPr>
            <a:lvl8pPr marL="3657600" lvl="7" indent="-285750">
              <a:lnSpc>
                <a:spcPct val="100000"/>
              </a:lnSpc>
              <a:spcBef>
                <a:spcPts val="1000"/>
              </a:spcBef>
              <a:spcAft>
                <a:spcPts val="0"/>
              </a:spcAft>
              <a:buSzPts val="900"/>
              <a:buChar char="○"/>
              <a:defRPr sz="900"/>
            </a:lvl8pPr>
            <a:lvl9pPr marL="4114800" lvl="8" indent="-285750">
              <a:lnSpc>
                <a:spcPct val="100000"/>
              </a:lnSpc>
              <a:spcBef>
                <a:spcPts val="1000"/>
              </a:spcBef>
              <a:spcAft>
                <a:spcPts val="1000"/>
              </a:spcAft>
              <a:buSzPts val="900"/>
              <a:buChar char="■"/>
              <a:defRPr sz="900"/>
            </a:lvl9pPr>
          </a:lstStyle>
          <a:p>
            <a:endParaRPr/>
          </a:p>
        </p:txBody>
      </p:sp>
      <p:sp>
        <p:nvSpPr>
          <p:cNvPr id="50" name="Google Shape;50;p6"/>
          <p:cNvSpPr txBox="1">
            <a:spLocks noGrp="1"/>
          </p:cNvSpPr>
          <p:nvPr>
            <p:ph type="body" idx="9"/>
          </p:nvPr>
        </p:nvSpPr>
        <p:spPr>
          <a:xfrm>
            <a:off x="5542138" y="3263085"/>
            <a:ext cx="1508700" cy="827100"/>
          </a:xfrm>
          <a:prstGeom prst="rect">
            <a:avLst/>
          </a:prstGeom>
        </p:spPr>
        <p:txBody>
          <a:bodyPr spcFirstLastPara="1" wrap="square" lIns="0" tIns="0" rIns="91425" bIns="0" anchor="t" anchorCtr="0">
            <a:noAutofit/>
          </a:bodyPr>
          <a:lstStyle>
            <a:lvl1pPr marL="457200" lvl="0" indent="-285750">
              <a:lnSpc>
                <a:spcPct val="100000"/>
              </a:lnSpc>
              <a:spcBef>
                <a:spcPts val="0"/>
              </a:spcBef>
              <a:spcAft>
                <a:spcPts val="0"/>
              </a:spcAft>
              <a:buSzPts val="900"/>
              <a:buChar char="●"/>
              <a:defRPr sz="900"/>
            </a:lvl1pPr>
            <a:lvl2pPr marL="914400" lvl="1" indent="-285750">
              <a:lnSpc>
                <a:spcPct val="100000"/>
              </a:lnSpc>
              <a:spcBef>
                <a:spcPts val="1000"/>
              </a:spcBef>
              <a:spcAft>
                <a:spcPts val="0"/>
              </a:spcAft>
              <a:buSzPts val="900"/>
              <a:buChar char="○"/>
              <a:defRPr sz="900"/>
            </a:lvl2pPr>
            <a:lvl3pPr marL="1371600" lvl="2" indent="-285750">
              <a:lnSpc>
                <a:spcPct val="100000"/>
              </a:lnSpc>
              <a:spcBef>
                <a:spcPts val="1000"/>
              </a:spcBef>
              <a:spcAft>
                <a:spcPts val="0"/>
              </a:spcAft>
              <a:buSzPts val="900"/>
              <a:buChar char="■"/>
              <a:defRPr sz="900"/>
            </a:lvl3pPr>
            <a:lvl4pPr marL="1828800" lvl="3" indent="-285750">
              <a:lnSpc>
                <a:spcPct val="100000"/>
              </a:lnSpc>
              <a:spcBef>
                <a:spcPts val="1000"/>
              </a:spcBef>
              <a:spcAft>
                <a:spcPts val="0"/>
              </a:spcAft>
              <a:buSzPts val="900"/>
              <a:buChar char="●"/>
              <a:defRPr sz="900"/>
            </a:lvl4pPr>
            <a:lvl5pPr marL="2286000" lvl="4" indent="-285750">
              <a:lnSpc>
                <a:spcPct val="100000"/>
              </a:lnSpc>
              <a:spcBef>
                <a:spcPts val="1000"/>
              </a:spcBef>
              <a:spcAft>
                <a:spcPts val="0"/>
              </a:spcAft>
              <a:buSzPts val="900"/>
              <a:buChar char="○"/>
              <a:defRPr sz="900"/>
            </a:lvl5pPr>
            <a:lvl6pPr marL="2743200" lvl="5" indent="-285750">
              <a:lnSpc>
                <a:spcPct val="100000"/>
              </a:lnSpc>
              <a:spcBef>
                <a:spcPts val="1000"/>
              </a:spcBef>
              <a:spcAft>
                <a:spcPts val="0"/>
              </a:spcAft>
              <a:buSzPts val="900"/>
              <a:buChar char="■"/>
              <a:defRPr sz="900"/>
            </a:lvl6pPr>
            <a:lvl7pPr marL="3200400" lvl="6" indent="-285750">
              <a:lnSpc>
                <a:spcPct val="100000"/>
              </a:lnSpc>
              <a:spcBef>
                <a:spcPts val="1000"/>
              </a:spcBef>
              <a:spcAft>
                <a:spcPts val="0"/>
              </a:spcAft>
              <a:buSzPts val="900"/>
              <a:buChar char="●"/>
              <a:defRPr sz="900"/>
            </a:lvl7pPr>
            <a:lvl8pPr marL="3657600" lvl="7" indent="-285750">
              <a:lnSpc>
                <a:spcPct val="100000"/>
              </a:lnSpc>
              <a:spcBef>
                <a:spcPts val="1000"/>
              </a:spcBef>
              <a:spcAft>
                <a:spcPts val="0"/>
              </a:spcAft>
              <a:buSzPts val="900"/>
              <a:buChar char="○"/>
              <a:defRPr sz="900"/>
            </a:lvl8pPr>
            <a:lvl9pPr marL="4114800" lvl="8" indent="-285750">
              <a:lnSpc>
                <a:spcPct val="100000"/>
              </a:lnSpc>
              <a:spcBef>
                <a:spcPts val="1000"/>
              </a:spcBef>
              <a:spcAft>
                <a:spcPts val="1000"/>
              </a:spcAft>
              <a:buSzPts val="900"/>
              <a:buChar char="■"/>
              <a:defRPr sz="900"/>
            </a:lvl9pPr>
          </a:lstStyle>
          <a:p>
            <a:endParaRPr/>
          </a:p>
        </p:txBody>
      </p:sp>
      <p:sp>
        <p:nvSpPr>
          <p:cNvPr id="51" name="Google Shape;51;p6"/>
          <p:cNvSpPr txBox="1">
            <a:spLocks noGrp="1"/>
          </p:cNvSpPr>
          <p:nvPr>
            <p:ph type="body" idx="13"/>
          </p:nvPr>
        </p:nvSpPr>
        <p:spPr>
          <a:xfrm>
            <a:off x="7299100" y="3263085"/>
            <a:ext cx="1508700" cy="827100"/>
          </a:xfrm>
          <a:prstGeom prst="rect">
            <a:avLst/>
          </a:prstGeom>
        </p:spPr>
        <p:txBody>
          <a:bodyPr spcFirstLastPara="1" wrap="square" lIns="0" tIns="0" rIns="91425" bIns="0" anchor="t" anchorCtr="0">
            <a:noAutofit/>
          </a:bodyPr>
          <a:lstStyle>
            <a:lvl1pPr marL="457200" lvl="0" indent="-285750">
              <a:lnSpc>
                <a:spcPct val="100000"/>
              </a:lnSpc>
              <a:spcBef>
                <a:spcPts val="0"/>
              </a:spcBef>
              <a:spcAft>
                <a:spcPts val="0"/>
              </a:spcAft>
              <a:buSzPts val="900"/>
              <a:buChar char="●"/>
              <a:defRPr sz="900"/>
            </a:lvl1pPr>
            <a:lvl2pPr marL="914400" lvl="1" indent="-285750">
              <a:lnSpc>
                <a:spcPct val="100000"/>
              </a:lnSpc>
              <a:spcBef>
                <a:spcPts val="1000"/>
              </a:spcBef>
              <a:spcAft>
                <a:spcPts val="0"/>
              </a:spcAft>
              <a:buSzPts val="900"/>
              <a:buChar char="○"/>
              <a:defRPr sz="900"/>
            </a:lvl2pPr>
            <a:lvl3pPr marL="1371600" lvl="2" indent="-285750">
              <a:lnSpc>
                <a:spcPct val="100000"/>
              </a:lnSpc>
              <a:spcBef>
                <a:spcPts val="1000"/>
              </a:spcBef>
              <a:spcAft>
                <a:spcPts val="0"/>
              </a:spcAft>
              <a:buSzPts val="900"/>
              <a:buChar char="■"/>
              <a:defRPr sz="900"/>
            </a:lvl3pPr>
            <a:lvl4pPr marL="1828800" lvl="3" indent="-285750">
              <a:lnSpc>
                <a:spcPct val="100000"/>
              </a:lnSpc>
              <a:spcBef>
                <a:spcPts val="1000"/>
              </a:spcBef>
              <a:spcAft>
                <a:spcPts val="0"/>
              </a:spcAft>
              <a:buSzPts val="900"/>
              <a:buChar char="●"/>
              <a:defRPr sz="900"/>
            </a:lvl4pPr>
            <a:lvl5pPr marL="2286000" lvl="4" indent="-285750">
              <a:lnSpc>
                <a:spcPct val="100000"/>
              </a:lnSpc>
              <a:spcBef>
                <a:spcPts val="1000"/>
              </a:spcBef>
              <a:spcAft>
                <a:spcPts val="0"/>
              </a:spcAft>
              <a:buSzPts val="900"/>
              <a:buChar char="○"/>
              <a:defRPr sz="900"/>
            </a:lvl5pPr>
            <a:lvl6pPr marL="2743200" lvl="5" indent="-285750">
              <a:lnSpc>
                <a:spcPct val="100000"/>
              </a:lnSpc>
              <a:spcBef>
                <a:spcPts val="1000"/>
              </a:spcBef>
              <a:spcAft>
                <a:spcPts val="0"/>
              </a:spcAft>
              <a:buSzPts val="900"/>
              <a:buChar char="■"/>
              <a:defRPr sz="900"/>
            </a:lvl6pPr>
            <a:lvl7pPr marL="3200400" lvl="6" indent="-285750">
              <a:lnSpc>
                <a:spcPct val="100000"/>
              </a:lnSpc>
              <a:spcBef>
                <a:spcPts val="1000"/>
              </a:spcBef>
              <a:spcAft>
                <a:spcPts val="0"/>
              </a:spcAft>
              <a:buSzPts val="900"/>
              <a:buChar char="●"/>
              <a:defRPr sz="900"/>
            </a:lvl7pPr>
            <a:lvl8pPr marL="3657600" lvl="7" indent="-285750">
              <a:lnSpc>
                <a:spcPct val="100000"/>
              </a:lnSpc>
              <a:spcBef>
                <a:spcPts val="1000"/>
              </a:spcBef>
              <a:spcAft>
                <a:spcPts val="0"/>
              </a:spcAft>
              <a:buSzPts val="900"/>
              <a:buChar char="○"/>
              <a:defRPr sz="900"/>
            </a:lvl8pPr>
            <a:lvl9pPr marL="4114800" lvl="8" indent="-285750">
              <a:lnSpc>
                <a:spcPct val="100000"/>
              </a:lnSpc>
              <a:spcBef>
                <a:spcPts val="1000"/>
              </a:spcBef>
              <a:spcAft>
                <a:spcPts val="1000"/>
              </a:spcAft>
              <a:buSzPts val="900"/>
              <a:buChar char="■"/>
              <a:defRPr sz="900"/>
            </a:lvl9pPr>
          </a:lstStyle>
          <a:p>
            <a:endParaRPr/>
          </a:p>
        </p:txBody>
      </p:sp>
      <p:sp>
        <p:nvSpPr>
          <p:cNvPr id="52" name="Google Shape;52;p6"/>
          <p:cNvSpPr txBox="1">
            <a:spLocks noGrp="1"/>
          </p:cNvSpPr>
          <p:nvPr>
            <p:ph type="subTitle" idx="14"/>
          </p:nvPr>
        </p:nvSpPr>
        <p:spPr>
          <a:xfrm>
            <a:off x="271250" y="2737064"/>
            <a:ext cx="1508700" cy="338700"/>
          </a:xfrm>
          <a:prstGeom prst="rect">
            <a:avLst/>
          </a:prstGeom>
        </p:spPr>
        <p:txBody>
          <a:bodyPr spcFirstLastPara="1" wrap="square" lIns="0" tIns="0" rIns="0" bIns="0" anchor="t" anchorCtr="0">
            <a:norm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53" name="Google Shape;53;p6"/>
          <p:cNvSpPr txBox="1">
            <a:spLocks noGrp="1"/>
          </p:cNvSpPr>
          <p:nvPr>
            <p:ph type="subTitle" idx="15"/>
          </p:nvPr>
        </p:nvSpPr>
        <p:spPr>
          <a:xfrm>
            <a:off x="2030598" y="2737064"/>
            <a:ext cx="1508700" cy="338700"/>
          </a:xfrm>
          <a:prstGeom prst="rect">
            <a:avLst/>
          </a:prstGeom>
        </p:spPr>
        <p:txBody>
          <a:bodyPr spcFirstLastPara="1" wrap="square" lIns="0" tIns="0" rIns="0" bIns="0" anchor="t" anchorCtr="0">
            <a:norm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54" name="Google Shape;54;p6"/>
          <p:cNvSpPr txBox="1">
            <a:spLocks noGrp="1"/>
          </p:cNvSpPr>
          <p:nvPr>
            <p:ph type="subTitle" idx="16"/>
          </p:nvPr>
        </p:nvSpPr>
        <p:spPr>
          <a:xfrm>
            <a:off x="3795488" y="2737075"/>
            <a:ext cx="1508700" cy="338700"/>
          </a:xfrm>
          <a:prstGeom prst="rect">
            <a:avLst/>
          </a:prstGeom>
        </p:spPr>
        <p:txBody>
          <a:bodyPr spcFirstLastPara="1" wrap="square" lIns="0" tIns="0" rIns="0" bIns="0" anchor="t" anchorCtr="0">
            <a:norm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55" name="Google Shape;55;p6"/>
          <p:cNvSpPr txBox="1">
            <a:spLocks noGrp="1"/>
          </p:cNvSpPr>
          <p:nvPr>
            <p:ph type="subTitle" idx="17"/>
          </p:nvPr>
        </p:nvSpPr>
        <p:spPr>
          <a:xfrm>
            <a:off x="5556416" y="2737075"/>
            <a:ext cx="1508700" cy="338700"/>
          </a:xfrm>
          <a:prstGeom prst="rect">
            <a:avLst/>
          </a:prstGeom>
        </p:spPr>
        <p:txBody>
          <a:bodyPr spcFirstLastPara="1" wrap="square" lIns="0" tIns="0" rIns="0" bIns="0" anchor="t" anchorCtr="0">
            <a:norm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56" name="Google Shape;56;p6"/>
          <p:cNvSpPr txBox="1">
            <a:spLocks noGrp="1"/>
          </p:cNvSpPr>
          <p:nvPr>
            <p:ph type="subTitle" idx="18"/>
          </p:nvPr>
        </p:nvSpPr>
        <p:spPr>
          <a:xfrm>
            <a:off x="7318138" y="2737075"/>
            <a:ext cx="1508700" cy="338700"/>
          </a:xfrm>
          <a:prstGeom prst="rect">
            <a:avLst/>
          </a:prstGeom>
        </p:spPr>
        <p:txBody>
          <a:bodyPr spcFirstLastPara="1" wrap="square" lIns="0" tIns="0" rIns="0" bIns="0" anchor="t" anchorCtr="0">
            <a:normAutofit/>
          </a:bodyPr>
          <a:lstStyle>
            <a:lvl1pPr lvl="0">
              <a:spcBef>
                <a:spcPts val="0"/>
              </a:spcBef>
              <a:spcAft>
                <a:spcPts val="0"/>
              </a:spcAft>
              <a:buSzPts val="1200"/>
              <a:buFont typeface="Poppins"/>
              <a:buNone/>
              <a:defRPr b="1">
                <a:latin typeface="Poppins"/>
                <a:ea typeface="Poppins"/>
                <a:cs typeface="Poppins"/>
                <a:sym typeface="Poppins"/>
              </a:defRPr>
            </a:lvl1pPr>
            <a:lvl2pPr lvl="1">
              <a:spcBef>
                <a:spcPts val="0"/>
              </a:spcBef>
              <a:spcAft>
                <a:spcPts val="0"/>
              </a:spcAft>
              <a:buSzPts val="1200"/>
              <a:buFont typeface="Poppins"/>
              <a:buNone/>
              <a:defRPr b="1">
                <a:latin typeface="Poppins"/>
                <a:ea typeface="Poppins"/>
                <a:cs typeface="Poppins"/>
                <a:sym typeface="Poppins"/>
              </a:defRPr>
            </a:lvl2pPr>
            <a:lvl3pPr lvl="2">
              <a:spcBef>
                <a:spcPts val="0"/>
              </a:spcBef>
              <a:spcAft>
                <a:spcPts val="0"/>
              </a:spcAft>
              <a:buSzPts val="1200"/>
              <a:buFont typeface="Poppins"/>
              <a:buNone/>
              <a:defRPr b="1">
                <a:latin typeface="Poppins"/>
                <a:ea typeface="Poppins"/>
                <a:cs typeface="Poppins"/>
                <a:sym typeface="Poppins"/>
              </a:defRPr>
            </a:lvl3pPr>
            <a:lvl4pPr lvl="3">
              <a:spcBef>
                <a:spcPts val="0"/>
              </a:spcBef>
              <a:spcAft>
                <a:spcPts val="0"/>
              </a:spcAft>
              <a:buSzPts val="1200"/>
              <a:buFont typeface="Poppins"/>
              <a:buNone/>
              <a:defRPr b="1">
                <a:latin typeface="Poppins"/>
                <a:ea typeface="Poppins"/>
                <a:cs typeface="Poppins"/>
                <a:sym typeface="Poppins"/>
              </a:defRPr>
            </a:lvl4pPr>
            <a:lvl5pPr lvl="4">
              <a:spcBef>
                <a:spcPts val="0"/>
              </a:spcBef>
              <a:spcAft>
                <a:spcPts val="0"/>
              </a:spcAft>
              <a:buSzPts val="1200"/>
              <a:buFont typeface="Poppins"/>
              <a:buNone/>
              <a:defRPr b="1">
                <a:latin typeface="Poppins"/>
                <a:ea typeface="Poppins"/>
                <a:cs typeface="Poppins"/>
                <a:sym typeface="Poppins"/>
              </a:defRPr>
            </a:lvl5pPr>
            <a:lvl6pPr lvl="5">
              <a:spcBef>
                <a:spcPts val="0"/>
              </a:spcBef>
              <a:spcAft>
                <a:spcPts val="0"/>
              </a:spcAft>
              <a:buSzPts val="1200"/>
              <a:buFont typeface="Poppins"/>
              <a:buNone/>
              <a:defRPr b="1">
                <a:latin typeface="Poppins"/>
                <a:ea typeface="Poppins"/>
                <a:cs typeface="Poppins"/>
                <a:sym typeface="Poppins"/>
              </a:defRPr>
            </a:lvl6pPr>
            <a:lvl7pPr lvl="6">
              <a:spcBef>
                <a:spcPts val="0"/>
              </a:spcBef>
              <a:spcAft>
                <a:spcPts val="0"/>
              </a:spcAft>
              <a:buSzPts val="1200"/>
              <a:buFont typeface="Poppins"/>
              <a:buNone/>
              <a:defRPr b="1">
                <a:latin typeface="Poppins"/>
                <a:ea typeface="Poppins"/>
                <a:cs typeface="Poppins"/>
                <a:sym typeface="Poppins"/>
              </a:defRPr>
            </a:lvl7pPr>
            <a:lvl8pPr lvl="7">
              <a:spcBef>
                <a:spcPts val="0"/>
              </a:spcBef>
              <a:spcAft>
                <a:spcPts val="0"/>
              </a:spcAft>
              <a:buSzPts val="1200"/>
              <a:buFont typeface="Poppins"/>
              <a:buNone/>
              <a:defRPr b="1">
                <a:latin typeface="Poppins"/>
                <a:ea typeface="Poppins"/>
                <a:cs typeface="Poppins"/>
                <a:sym typeface="Poppins"/>
              </a:defRPr>
            </a:lvl8pPr>
            <a:lvl9pPr lvl="8">
              <a:spcBef>
                <a:spcPts val="0"/>
              </a:spcBef>
              <a:spcAft>
                <a:spcPts val="0"/>
              </a:spcAft>
              <a:buSzPts val="1200"/>
              <a:buFont typeface="Poppins"/>
              <a:buNone/>
              <a:defRPr b="1">
                <a:latin typeface="Poppins"/>
                <a:ea typeface="Poppins"/>
                <a:cs typeface="Poppins"/>
                <a:sym typeface="Poppins"/>
              </a:defRPr>
            </a:lvl9pPr>
          </a:lstStyle>
          <a:p>
            <a:endParaRPr/>
          </a:p>
        </p:txBody>
      </p:sp>
      <p:sp>
        <p:nvSpPr>
          <p:cNvPr id="57" name="Google Shape;57;p6"/>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lvl1pPr lvl="0">
              <a:lnSpc>
                <a:spcPct val="90000"/>
              </a:lnSpc>
              <a:spcBef>
                <a:spcPts val="0"/>
              </a:spcBef>
              <a:spcAft>
                <a:spcPts val="0"/>
              </a:spcAft>
              <a:buClr>
                <a:schemeClr val="lt1"/>
              </a:buClr>
              <a:buSzPts val="2400"/>
              <a:buNone/>
              <a:defRPr sz="2400"/>
            </a:lvl1pPr>
            <a:lvl2pPr lvl="1">
              <a:lnSpc>
                <a:spcPct val="90000"/>
              </a:lnSpc>
              <a:spcBef>
                <a:spcPts val="0"/>
              </a:spcBef>
              <a:spcAft>
                <a:spcPts val="0"/>
              </a:spcAft>
              <a:buSzPts val="2400"/>
              <a:buNone/>
              <a:defRPr sz="2400"/>
            </a:lvl2pPr>
            <a:lvl3pPr lvl="2">
              <a:lnSpc>
                <a:spcPct val="90000"/>
              </a:lnSpc>
              <a:spcBef>
                <a:spcPts val="0"/>
              </a:spcBef>
              <a:spcAft>
                <a:spcPts val="0"/>
              </a:spcAft>
              <a:buSzPts val="2400"/>
              <a:buNone/>
              <a:defRPr sz="2400"/>
            </a:lvl3pPr>
            <a:lvl4pPr lvl="3">
              <a:lnSpc>
                <a:spcPct val="90000"/>
              </a:lnSpc>
              <a:spcBef>
                <a:spcPts val="0"/>
              </a:spcBef>
              <a:spcAft>
                <a:spcPts val="0"/>
              </a:spcAft>
              <a:buSzPts val="2400"/>
              <a:buNone/>
              <a:defRPr sz="2400"/>
            </a:lvl4pPr>
            <a:lvl5pPr lvl="4">
              <a:lnSpc>
                <a:spcPct val="90000"/>
              </a:lnSpc>
              <a:spcBef>
                <a:spcPts val="0"/>
              </a:spcBef>
              <a:spcAft>
                <a:spcPts val="0"/>
              </a:spcAft>
              <a:buSzPts val="2400"/>
              <a:buNone/>
              <a:defRPr sz="2400"/>
            </a:lvl5pPr>
            <a:lvl6pPr lvl="5">
              <a:lnSpc>
                <a:spcPct val="90000"/>
              </a:lnSpc>
              <a:spcBef>
                <a:spcPts val="0"/>
              </a:spcBef>
              <a:spcAft>
                <a:spcPts val="0"/>
              </a:spcAft>
              <a:buSzPts val="2400"/>
              <a:buNone/>
              <a:defRPr sz="2400"/>
            </a:lvl6pPr>
            <a:lvl7pPr lvl="6">
              <a:lnSpc>
                <a:spcPct val="90000"/>
              </a:lnSpc>
              <a:spcBef>
                <a:spcPts val="0"/>
              </a:spcBef>
              <a:spcAft>
                <a:spcPts val="0"/>
              </a:spcAft>
              <a:buSzPts val="2400"/>
              <a:buNone/>
              <a:defRPr sz="2400"/>
            </a:lvl7pPr>
            <a:lvl8pPr lvl="7">
              <a:lnSpc>
                <a:spcPct val="90000"/>
              </a:lnSpc>
              <a:spcBef>
                <a:spcPts val="0"/>
              </a:spcBef>
              <a:spcAft>
                <a:spcPts val="0"/>
              </a:spcAft>
              <a:buSzPts val="2400"/>
              <a:buNone/>
              <a:defRPr sz="2400"/>
            </a:lvl8pPr>
            <a:lvl9pPr lvl="8">
              <a:lnSpc>
                <a:spcPct val="90000"/>
              </a:lnSpc>
              <a:spcBef>
                <a:spcPts val="0"/>
              </a:spcBef>
              <a:spcAft>
                <a:spcPts val="0"/>
              </a:spcAft>
              <a:buSzPts val="2400"/>
              <a:buNone/>
              <a:defRPr sz="2400"/>
            </a:lvl9pPr>
          </a:lstStyle>
          <a:p>
            <a:endParaRPr/>
          </a:p>
        </p:txBody>
      </p:sp>
      <p:sp>
        <p:nvSpPr>
          <p:cNvPr id="58" name="Google Shape;58;p6"/>
          <p:cNvSpPr txBox="1">
            <a:spLocks noGrp="1"/>
          </p:cNvSpPr>
          <p:nvPr>
            <p:ph type="subTitle" idx="19"/>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59" name="Google Shape;59;p6"/>
          <p:cNvSpPr txBox="1">
            <a:spLocks noGrp="1"/>
          </p:cNvSpPr>
          <p:nvPr>
            <p:ph type="subTitle" idx="20"/>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60" name="Google Shape;60;p6"/>
          <p:cNvSpPr txBox="1">
            <a:spLocks noGrp="1"/>
          </p:cNvSpPr>
          <p:nvPr>
            <p:ph type="subTitle" idx="21"/>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61" name="Google Shape;61;p6"/>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ree storyboards">
  <p:cSld name="Three storyboards">
    <p:spTree>
      <p:nvGrpSpPr>
        <p:cNvPr id="1" name="Shape 545"/>
        <p:cNvGrpSpPr/>
        <p:nvPr/>
      </p:nvGrpSpPr>
      <p:grpSpPr>
        <a:xfrm>
          <a:off x="0" y="0"/>
          <a:ext cx="0" cy="0"/>
          <a:chOff x="0" y="0"/>
          <a:chExt cx="0" cy="0"/>
        </a:xfrm>
      </p:grpSpPr>
      <p:sp>
        <p:nvSpPr>
          <p:cNvPr id="546" name="Google Shape;546;p51"/>
          <p:cNvSpPr txBox="1">
            <a:spLocks noGrp="1"/>
          </p:cNvSpPr>
          <p:nvPr>
            <p:ph type="body" idx="1"/>
          </p:nvPr>
        </p:nvSpPr>
        <p:spPr>
          <a:xfrm>
            <a:off x="311700" y="3911700"/>
            <a:ext cx="2627100" cy="1018500"/>
          </a:xfrm>
          <a:prstGeom prst="rect">
            <a:avLst/>
          </a:prstGeom>
        </p:spPr>
        <p:txBody>
          <a:bodyPr spcFirstLastPara="1" wrap="square" lIns="0" tIns="0" rIns="91425" bIns="0" anchor="t" anchorCtr="0">
            <a:noAutofit/>
          </a:bodyPr>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547" name="Google Shape;547;p51"/>
          <p:cNvSpPr>
            <a:spLocks noGrp="1"/>
          </p:cNvSpPr>
          <p:nvPr>
            <p:ph type="pic" idx="2"/>
          </p:nvPr>
        </p:nvSpPr>
        <p:spPr>
          <a:xfrm>
            <a:off x="6205225" y="1128325"/>
            <a:ext cx="2627100" cy="2273100"/>
          </a:xfrm>
          <a:prstGeom prst="rect">
            <a:avLst/>
          </a:prstGeom>
          <a:noFill/>
          <a:ln>
            <a:noFill/>
          </a:ln>
        </p:spPr>
      </p:sp>
      <p:sp>
        <p:nvSpPr>
          <p:cNvPr id="548" name="Google Shape;548;p51"/>
          <p:cNvSpPr>
            <a:spLocks noGrp="1"/>
          </p:cNvSpPr>
          <p:nvPr>
            <p:ph type="pic" idx="3"/>
          </p:nvPr>
        </p:nvSpPr>
        <p:spPr>
          <a:xfrm>
            <a:off x="311725" y="1128325"/>
            <a:ext cx="2627100" cy="2273100"/>
          </a:xfrm>
          <a:prstGeom prst="rect">
            <a:avLst/>
          </a:prstGeom>
          <a:noFill/>
          <a:ln>
            <a:noFill/>
          </a:ln>
        </p:spPr>
      </p:sp>
      <p:sp>
        <p:nvSpPr>
          <p:cNvPr id="549" name="Google Shape;549;p51"/>
          <p:cNvSpPr txBox="1">
            <a:spLocks noGrp="1"/>
          </p:cNvSpPr>
          <p:nvPr>
            <p:ph type="body" idx="4"/>
          </p:nvPr>
        </p:nvSpPr>
        <p:spPr>
          <a:xfrm>
            <a:off x="6205225" y="3911700"/>
            <a:ext cx="2627100" cy="1018500"/>
          </a:xfrm>
          <a:prstGeom prst="rect">
            <a:avLst/>
          </a:prstGeom>
        </p:spPr>
        <p:txBody>
          <a:bodyPr spcFirstLastPara="1" wrap="square" lIns="0" tIns="0" rIns="91425" bIns="0" anchor="t" anchorCtr="0">
            <a:noAutofit/>
          </a:bodyPr>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550" name="Google Shape;550;p51"/>
          <p:cNvSpPr>
            <a:spLocks noGrp="1"/>
          </p:cNvSpPr>
          <p:nvPr>
            <p:ph type="pic" idx="5"/>
          </p:nvPr>
        </p:nvSpPr>
        <p:spPr>
          <a:xfrm>
            <a:off x="3255250" y="1128325"/>
            <a:ext cx="2627100" cy="2273100"/>
          </a:xfrm>
          <a:prstGeom prst="rect">
            <a:avLst/>
          </a:prstGeom>
          <a:noFill/>
          <a:ln>
            <a:noFill/>
          </a:ln>
        </p:spPr>
      </p:sp>
      <p:sp>
        <p:nvSpPr>
          <p:cNvPr id="551" name="Google Shape;551;p51"/>
          <p:cNvSpPr txBox="1">
            <a:spLocks noGrp="1"/>
          </p:cNvSpPr>
          <p:nvPr>
            <p:ph type="body" idx="6"/>
          </p:nvPr>
        </p:nvSpPr>
        <p:spPr>
          <a:xfrm>
            <a:off x="3255250" y="3911700"/>
            <a:ext cx="2627100" cy="1018500"/>
          </a:xfrm>
          <a:prstGeom prst="rect">
            <a:avLst/>
          </a:prstGeom>
        </p:spPr>
        <p:txBody>
          <a:bodyPr spcFirstLastPara="1" wrap="square" lIns="0" tIns="0" rIns="91425" bIns="0" anchor="t" anchorCtr="0">
            <a:noAutofit/>
          </a:bodyPr>
          <a:lstStyle>
            <a:lvl1pPr marL="457200" lvl="0" indent="-304800">
              <a:spcBef>
                <a:spcPts val="0"/>
              </a:spcBef>
              <a:spcAft>
                <a:spcPts val="0"/>
              </a:spcAft>
              <a:buSzPts val="1200"/>
              <a:buChar char="●"/>
              <a:defRPr sz="1200"/>
            </a:lvl1pPr>
            <a:lvl2pPr marL="914400" lvl="1" indent="-304800">
              <a:spcBef>
                <a:spcPts val="1000"/>
              </a:spcBef>
              <a:spcAft>
                <a:spcPts val="0"/>
              </a:spcAft>
              <a:buSzPts val="1200"/>
              <a:buChar char="○"/>
              <a:defRPr sz="1200"/>
            </a:lvl2pPr>
            <a:lvl3pPr marL="1371600" lvl="2" indent="-304800">
              <a:spcBef>
                <a:spcPts val="1000"/>
              </a:spcBef>
              <a:spcAft>
                <a:spcPts val="0"/>
              </a:spcAft>
              <a:buSzPts val="1200"/>
              <a:buChar char="■"/>
              <a:defRPr sz="1200"/>
            </a:lvl3pPr>
            <a:lvl4pPr marL="1828800" lvl="3" indent="-304800">
              <a:spcBef>
                <a:spcPts val="1000"/>
              </a:spcBef>
              <a:spcAft>
                <a:spcPts val="0"/>
              </a:spcAft>
              <a:buSzPts val="1200"/>
              <a:buChar char="●"/>
              <a:defRPr sz="1200"/>
            </a:lvl4pPr>
            <a:lvl5pPr marL="2286000" lvl="4" indent="-304800">
              <a:spcBef>
                <a:spcPts val="1000"/>
              </a:spcBef>
              <a:spcAft>
                <a:spcPts val="0"/>
              </a:spcAft>
              <a:buSzPts val="1200"/>
              <a:buChar char="○"/>
              <a:defRPr sz="1200"/>
            </a:lvl5pPr>
            <a:lvl6pPr marL="2743200" lvl="5" indent="-304800">
              <a:spcBef>
                <a:spcPts val="1000"/>
              </a:spcBef>
              <a:spcAft>
                <a:spcPts val="0"/>
              </a:spcAft>
              <a:buSzPts val="1200"/>
              <a:buChar char="■"/>
              <a:defRPr sz="1200"/>
            </a:lvl6pPr>
            <a:lvl7pPr marL="3200400" lvl="6" indent="-304800">
              <a:spcBef>
                <a:spcPts val="1000"/>
              </a:spcBef>
              <a:spcAft>
                <a:spcPts val="0"/>
              </a:spcAft>
              <a:buSzPts val="1200"/>
              <a:buChar char="●"/>
              <a:defRPr sz="1200"/>
            </a:lvl7pPr>
            <a:lvl8pPr marL="3657600" lvl="7" indent="-304800">
              <a:spcBef>
                <a:spcPts val="1000"/>
              </a:spcBef>
              <a:spcAft>
                <a:spcPts val="0"/>
              </a:spcAft>
              <a:buSzPts val="1200"/>
              <a:buChar char="○"/>
              <a:defRPr sz="1200"/>
            </a:lvl8pPr>
            <a:lvl9pPr marL="4114800" lvl="8" indent="-304800">
              <a:spcBef>
                <a:spcPts val="1000"/>
              </a:spcBef>
              <a:spcAft>
                <a:spcPts val="1000"/>
              </a:spcAft>
              <a:buSzPts val="1200"/>
              <a:buChar char="■"/>
              <a:defRPr sz="1200"/>
            </a:lvl9pPr>
          </a:lstStyle>
          <a:p>
            <a:endParaRPr/>
          </a:p>
        </p:txBody>
      </p:sp>
      <p:sp>
        <p:nvSpPr>
          <p:cNvPr id="552" name="Google Shape;552;p51"/>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553" name="Google Shape;553;p51"/>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54" name="Google Shape;554;p51"/>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55" name="Google Shape;555;p51"/>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Image only">
  <p:cSld name="Image only">
    <p:spTree>
      <p:nvGrpSpPr>
        <p:cNvPr id="1" name="Shape 556"/>
        <p:cNvGrpSpPr/>
        <p:nvPr/>
      </p:nvGrpSpPr>
      <p:grpSpPr>
        <a:xfrm>
          <a:off x="0" y="0"/>
          <a:ext cx="0" cy="0"/>
          <a:chOff x="0" y="0"/>
          <a:chExt cx="0" cy="0"/>
        </a:xfrm>
      </p:grpSpPr>
      <p:sp>
        <p:nvSpPr>
          <p:cNvPr id="557" name="Google Shape;557;p52"/>
          <p:cNvSpPr>
            <a:spLocks noGrp="1"/>
          </p:cNvSpPr>
          <p:nvPr>
            <p:ph type="pic" idx="2"/>
          </p:nvPr>
        </p:nvSpPr>
        <p:spPr>
          <a:xfrm>
            <a:off x="311700" y="445025"/>
            <a:ext cx="8520600" cy="4218300"/>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Image grid">
  <p:cSld name="Image grid">
    <p:spTree>
      <p:nvGrpSpPr>
        <p:cNvPr id="1" name="Shape 558"/>
        <p:cNvGrpSpPr/>
        <p:nvPr/>
      </p:nvGrpSpPr>
      <p:grpSpPr>
        <a:xfrm>
          <a:off x="0" y="0"/>
          <a:ext cx="0" cy="0"/>
          <a:chOff x="0" y="0"/>
          <a:chExt cx="0" cy="0"/>
        </a:xfrm>
      </p:grpSpPr>
      <p:sp>
        <p:nvSpPr>
          <p:cNvPr id="559" name="Google Shape;559;p53"/>
          <p:cNvSpPr>
            <a:spLocks noGrp="1"/>
          </p:cNvSpPr>
          <p:nvPr>
            <p:ph type="pic" idx="2"/>
          </p:nvPr>
        </p:nvSpPr>
        <p:spPr>
          <a:xfrm>
            <a:off x="3389600" y="118913"/>
            <a:ext cx="1643700" cy="1535100"/>
          </a:xfrm>
          <a:prstGeom prst="rect">
            <a:avLst/>
          </a:prstGeom>
          <a:noFill/>
          <a:ln>
            <a:noFill/>
          </a:ln>
        </p:spPr>
      </p:sp>
      <p:sp>
        <p:nvSpPr>
          <p:cNvPr id="560" name="Google Shape;560;p53"/>
          <p:cNvSpPr>
            <a:spLocks noGrp="1"/>
          </p:cNvSpPr>
          <p:nvPr>
            <p:ph type="pic" idx="3"/>
          </p:nvPr>
        </p:nvSpPr>
        <p:spPr>
          <a:xfrm>
            <a:off x="5195935" y="118913"/>
            <a:ext cx="1643700" cy="1535100"/>
          </a:xfrm>
          <a:prstGeom prst="rect">
            <a:avLst/>
          </a:prstGeom>
          <a:noFill/>
          <a:ln>
            <a:noFill/>
          </a:ln>
        </p:spPr>
      </p:sp>
      <p:sp>
        <p:nvSpPr>
          <p:cNvPr id="561" name="Google Shape;561;p53"/>
          <p:cNvSpPr>
            <a:spLocks noGrp="1"/>
          </p:cNvSpPr>
          <p:nvPr>
            <p:ph type="pic" idx="4"/>
          </p:nvPr>
        </p:nvSpPr>
        <p:spPr>
          <a:xfrm>
            <a:off x="7002270" y="118913"/>
            <a:ext cx="1643700" cy="1535100"/>
          </a:xfrm>
          <a:prstGeom prst="rect">
            <a:avLst/>
          </a:prstGeom>
          <a:noFill/>
          <a:ln>
            <a:noFill/>
          </a:ln>
        </p:spPr>
      </p:sp>
      <p:sp>
        <p:nvSpPr>
          <p:cNvPr id="562" name="Google Shape;562;p53"/>
          <p:cNvSpPr>
            <a:spLocks noGrp="1"/>
          </p:cNvSpPr>
          <p:nvPr>
            <p:ph type="pic" idx="5"/>
          </p:nvPr>
        </p:nvSpPr>
        <p:spPr>
          <a:xfrm>
            <a:off x="3389588" y="1804212"/>
            <a:ext cx="1643700" cy="1535100"/>
          </a:xfrm>
          <a:prstGeom prst="rect">
            <a:avLst/>
          </a:prstGeom>
          <a:noFill/>
          <a:ln>
            <a:noFill/>
          </a:ln>
        </p:spPr>
      </p:sp>
      <p:sp>
        <p:nvSpPr>
          <p:cNvPr id="563" name="Google Shape;563;p53"/>
          <p:cNvSpPr>
            <a:spLocks noGrp="1"/>
          </p:cNvSpPr>
          <p:nvPr>
            <p:ph type="pic" idx="6"/>
          </p:nvPr>
        </p:nvSpPr>
        <p:spPr>
          <a:xfrm>
            <a:off x="5195922" y="1804212"/>
            <a:ext cx="1643700" cy="1535100"/>
          </a:xfrm>
          <a:prstGeom prst="rect">
            <a:avLst/>
          </a:prstGeom>
          <a:noFill/>
          <a:ln>
            <a:noFill/>
          </a:ln>
        </p:spPr>
      </p:sp>
      <p:sp>
        <p:nvSpPr>
          <p:cNvPr id="564" name="Google Shape;564;p53"/>
          <p:cNvSpPr>
            <a:spLocks noGrp="1"/>
          </p:cNvSpPr>
          <p:nvPr>
            <p:ph type="pic" idx="7"/>
          </p:nvPr>
        </p:nvSpPr>
        <p:spPr>
          <a:xfrm>
            <a:off x="7002257" y="1804212"/>
            <a:ext cx="1643700" cy="1535100"/>
          </a:xfrm>
          <a:prstGeom prst="rect">
            <a:avLst/>
          </a:prstGeom>
          <a:noFill/>
          <a:ln>
            <a:noFill/>
          </a:ln>
        </p:spPr>
      </p:sp>
      <p:sp>
        <p:nvSpPr>
          <p:cNvPr id="565" name="Google Shape;565;p53"/>
          <p:cNvSpPr txBox="1">
            <a:spLocks noGrp="1"/>
          </p:cNvSpPr>
          <p:nvPr>
            <p:ph type="title"/>
          </p:nvPr>
        </p:nvSpPr>
        <p:spPr>
          <a:xfrm>
            <a:off x="351550" y="445025"/>
            <a:ext cx="2596800" cy="1706400"/>
          </a:xfrm>
          <a:prstGeom prst="rect">
            <a:avLst/>
          </a:prstGeom>
        </p:spPr>
        <p:txBody>
          <a:bodyPr spcFirstLastPara="1" wrap="square" lIns="0" tIns="0" rIns="91425" bIns="0" anchor="t" anchorCtr="0">
            <a:sp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566" name="Google Shape;566;p53"/>
          <p:cNvSpPr>
            <a:spLocks noGrp="1"/>
          </p:cNvSpPr>
          <p:nvPr>
            <p:ph type="pic" idx="8"/>
          </p:nvPr>
        </p:nvSpPr>
        <p:spPr>
          <a:xfrm>
            <a:off x="3389588" y="3489487"/>
            <a:ext cx="1643700" cy="1535100"/>
          </a:xfrm>
          <a:prstGeom prst="rect">
            <a:avLst/>
          </a:prstGeom>
          <a:noFill/>
          <a:ln>
            <a:noFill/>
          </a:ln>
        </p:spPr>
      </p:sp>
      <p:sp>
        <p:nvSpPr>
          <p:cNvPr id="567" name="Google Shape;567;p53"/>
          <p:cNvSpPr>
            <a:spLocks noGrp="1"/>
          </p:cNvSpPr>
          <p:nvPr>
            <p:ph type="pic" idx="9"/>
          </p:nvPr>
        </p:nvSpPr>
        <p:spPr>
          <a:xfrm>
            <a:off x="5195922" y="3489487"/>
            <a:ext cx="1643700" cy="1535100"/>
          </a:xfrm>
          <a:prstGeom prst="rect">
            <a:avLst/>
          </a:prstGeom>
          <a:noFill/>
          <a:ln>
            <a:noFill/>
          </a:ln>
        </p:spPr>
      </p:sp>
      <p:sp>
        <p:nvSpPr>
          <p:cNvPr id="568" name="Google Shape;568;p53"/>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with Shape">
  <p:cSld name="BLANK_1_1_1_1_1_1_1_2">
    <p:spTree>
      <p:nvGrpSpPr>
        <p:cNvPr id="1" name="Shape 62"/>
        <p:cNvGrpSpPr/>
        <p:nvPr/>
      </p:nvGrpSpPr>
      <p:grpSpPr>
        <a:xfrm>
          <a:off x="0" y="0"/>
          <a:ext cx="0" cy="0"/>
          <a:chOff x="0" y="0"/>
          <a:chExt cx="0" cy="0"/>
        </a:xfrm>
      </p:grpSpPr>
      <p:sp>
        <p:nvSpPr>
          <p:cNvPr id="63" name="Google Shape;63;p7"/>
          <p:cNvSpPr/>
          <p:nvPr/>
        </p:nvSpPr>
        <p:spPr>
          <a:xfrm>
            <a:off x="0" y="3859125"/>
            <a:ext cx="2004300" cy="1282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64" name="Google Shape;64;p7"/>
          <p:cNvSpPr/>
          <p:nvPr/>
        </p:nvSpPr>
        <p:spPr>
          <a:xfrm rot="10800000" flipH="1">
            <a:off x="6571675" y="3851200"/>
            <a:ext cx="1270800" cy="1282800"/>
          </a:xfrm>
          <a:prstGeom prst="pie">
            <a:avLst>
              <a:gd name="adj1" fmla="val 16192689"/>
              <a:gd name="adj2" fmla="val 5408708"/>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65" name="Google Shape;65;p7"/>
          <p:cNvSpPr/>
          <p:nvPr/>
        </p:nvSpPr>
        <p:spPr>
          <a:xfrm rot="10800000" flipH="1">
            <a:off x="7217867" y="3851200"/>
            <a:ext cx="1282500" cy="1282800"/>
          </a:xfrm>
          <a:prstGeom prst="pie">
            <a:avLst>
              <a:gd name="adj1" fmla="val 16192689"/>
              <a:gd name="adj2" fmla="val 5408708"/>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66" name="Google Shape;66;p7"/>
          <p:cNvSpPr/>
          <p:nvPr/>
        </p:nvSpPr>
        <p:spPr>
          <a:xfrm rot="5400000">
            <a:off x="3193350" y="-1811400"/>
            <a:ext cx="2757600" cy="8574300"/>
          </a:xfrm>
          <a:prstGeom prst="round2DiagRect">
            <a:avLst>
              <a:gd name="adj1" fmla="val 50000"/>
              <a:gd name="adj2" fmla="val 0"/>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Poppins"/>
              <a:ea typeface="Poppins"/>
              <a:cs typeface="Poppins"/>
              <a:sym typeface="Poppins"/>
            </a:endParaRPr>
          </a:p>
        </p:txBody>
      </p:sp>
      <p:sp>
        <p:nvSpPr>
          <p:cNvPr id="67" name="Google Shape;67;p7"/>
          <p:cNvSpPr txBox="1">
            <a:spLocks noGrp="1"/>
          </p:cNvSpPr>
          <p:nvPr>
            <p:ph type="title"/>
          </p:nvPr>
        </p:nvSpPr>
        <p:spPr>
          <a:xfrm>
            <a:off x="283475" y="1096954"/>
            <a:ext cx="8575800" cy="2757600"/>
          </a:xfrm>
          <a:prstGeom prst="rect">
            <a:avLst/>
          </a:prstGeom>
        </p:spPr>
        <p:txBody>
          <a:bodyPr spcFirstLastPara="1" wrap="square" lIns="0" tIns="0" rIns="91425" bIns="0" anchor="ctr" anchorCtr="0">
            <a:noAutofit/>
          </a:bodyPr>
          <a:lstStyle>
            <a:lvl1pPr lvl="0" algn="ctr">
              <a:lnSpc>
                <a:spcPct val="90000"/>
              </a:lnSpc>
              <a:spcBef>
                <a:spcPts val="0"/>
              </a:spcBef>
              <a:spcAft>
                <a:spcPts val="0"/>
              </a:spcAft>
              <a:buClr>
                <a:schemeClr val="lt1"/>
              </a:buClr>
              <a:buSzPts val="4000"/>
              <a:buNone/>
              <a:defRPr/>
            </a:lvl1pPr>
            <a:lvl2pPr lvl="1" algn="ctr">
              <a:spcBef>
                <a:spcPts val="0"/>
              </a:spcBef>
              <a:spcAft>
                <a:spcPts val="0"/>
              </a:spcAft>
              <a:buSzPts val="4000"/>
              <a:buNone/>
              <a:defRPr/>
            </a:lvl2pPr>
            <a:lvl3pPr lvl="2" algn="ctr">
              <a:spcBef>
                <a:spcPts val="0"/>
              </a:spcBef>
              <a:spcAft>
                <a:spcPts val="0"/>
              </a:spcAft>
              <a:buSzPts val="4000"/>
              <a:buNone/>
              <a:defRPr/>
            </a:lvl3pPr>
            <a:lvl4pPr lvl="3" algn="ctr">
              <a:spcBef>
                <a:spcPts val="0"/>
              </a:spcBef>
              <a:spcAft>
                <a:spcPts val="0"/>
              </a:spcAft>
              <a:buSzPts val="4000"/>
              <a:buNone/>
              <a:defRPr/>
            </a:lvl4pPr>
            <a:lvl5pPr lvl="4" algn="ctr">
              <a:spcBef>
                <a:spcPts val="0"/>
              </a:spcBef>
              <a:spcAft>
                <a:spcPts val="0"/>
              </a:spcAft>
              <a:buSzPts val="4000"/>
              <a:buNone/>
              <a:defRPr/>
            </a:lvl5pPr>
            <a:lvl6pPr lvl="5" algn="ctr">
              <a:spcBef>
                <a:spcPts val="0"/>
              </a:spcBef>
              <a:spcAft>
                <a:spcPts val="0"/>
              </a:spcAft>
              <a:buSzPts val="4000"/>
              <a:buNone/>
              <a:defRPr/>
            </a:lvl6pPr>
            <a:lvl7pPr lvl="6" algn="ctr">
              <a:spcBef>
                <a:spcPts val="0"/>
              </a:spcBef>
              <a:spcAft>
                <a:spcPts val="0"/>
              </a:spcAft>
              <a:buSzPts val="4000"/>
              <a:buNone/>
              <a:defRPr/>
            </a:lvl7pPr>
            <a:lvl8pPr lvl="7" algn="ctr">
              <a:spcBef>
                <a:spcPts val="0"/>
              </a:spcBef>
              <a:spcAft>
                <a:spcPts val="0"/>
              </a:spcAft>
              <a:buSzPts val="4000"/>
              <a:buNone/>
              <a:defRPr/>
            </a:lvl8pPr>
            <a:lvl9pPr lvl="8" algn="ctr">
              <a:spcBef>
                <a:spcPts val="0"/>
              </a:spcBef>
              <a:spcAft>
                <a:spcPts val="0"/>
              </a:spcAft>
              <a:buSzPts val="4000"/>
              <a:buNone/>
              <a:defRPr/>
            </a:lvl9pPr>
          </a:lstStyle>
          <a:p>
            <a:endParaRPr/>
          </a:p>
        </p:txBody>
      </p:sp>
      <p:sp>
        <p:nvSpPr>
          <p:cNvPr id="68" name="Google Shape;68;p7"/>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69" name="Google Shape;69;p7"/>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70" name="Google Shape;70;p7"/>
          <p:cNvSpPr txBox="1">
            <a:spLocks noGrp="1"/>
          </p:cNvSpPr>
          <p:nvPr>
            <p:ph type="subTitle" idx="3"/>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71" name="Google Shape;71;p7"/>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 Alt 1">
  <p:cSld name="BLANK_1_1_1_1_1_1_1_1">
    <p:spTree>
      <p:nvGrpSpPr>
        <p:cNvPr id="1" name="Shape 72"/>
        <p:cNvGrpSpPr/>
        <p:nvPr/>
      </p:nvGrpSpPr>
      <p:grpSpPr>
        <a:xfrm>
          <a:off x="0" y="0"/>
          <a:ext cx="0" cy="0"/>
          <a:chOff x="0" y="0"/>
          <a:chExt cx="0" cy="0"/>
        </a:xfrm>
      </p:grpSpPr>
      <p:sp>
        <p:nvSpPr>
          <p:cNvPr id="73" name="Google Shape;73;p8"/>
          <p:cNvSpPr txBox="1">
            <a:spLocks noGrp="1"/>
          </p:cNvSpPr>
          <p:nvPr>
            <p:ph type="subTitle" idx="1"/>
          </p:nvPr>
        </p:nvSpPr>
        <p:spPr>
          <a:xfrm>
            <a:off x="284700" y="2574275"/>
            <a:ext cx="4287300" cy="408900"/>
          </a:xfrm>
          <a:prstGeom prst="rect">
            <a:avLst/>
          </a:prstGeom>
        </p:spPr>
        <p:txBody>
          <a:bodyPr spcFirstLastPara="1" wrap="square" lIns="0" tIns="91425" rIns="91425" bIns="91425" anchor="t" anchorCtr="0">
            <a:normAutofit/>
          </a:bodyPr>
          <a:lstStyle>
            <a:lvl1pPr lvl="0">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1pPr>
            <a:lvl2pPr lvl="1">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2pPr>
            <a:lvl3pPr lvl="2">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3pPr>
            <a:lvl4pPr lvl="3">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4pPr>
            <a:lvl5pPr lvl="4">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5pPr>
            <a:lvl6pPr lvl="5">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6pPr>
            <a:lvl7pPr lvl="6">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7pPr>
            <a:lvl8pPr lvl="7">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8pPr>
            <a:lvl9pPr lvl="8">
              <a:spcBef>
                <a:spcPts val="0"/>
              </a:spcBef>
              <a:spcAft>
                <a:spcPts val="0"/>
              </a:spcAft>
              <a:buClr>
                <a:schemeClr val="lt1"/>
              </a:buClr>
              <a:buSzPts val="1200"/>
              <a:buFont typeface="Urbanist Medium"/>
              <a:buNone/>
              <a:defRPr>
                <a:latin typeface="Urbanist Medium"/>
                <a:ea typeface="Urbanist Medium"/>
                <a:cs typeface="Urbanist Medium"/>
                <a:sym typeface="Urbanist Medium"/>
              </a:defRPr>
            </a:lvl9pPr>
          </a:lstStyle>
          <a:p>
            <a:endParaRPr/>
          </a:p>
        </p:txBody>
      </p:sp>
      <p:sp>
        <p:nvSpPr>
          <p:cNvPr id="74" name="Google Shape;74;p8"/>
          <p:cNvSpPr/>
          <p:nvPr/>
        </p:nvSpPr>
        <p:spPr>
          <a:xfrm rot="5400000" flipH="1">
            <a:off x="6571675" y="2571675"/>
            <a:ext cx="5143500" cy="5143500"/>
          </a:xfrm>
          <a:prstGeom prst="pie">
            <a:avLst>
              <a:gd name="adj1" fmla="val 21589913"/>
              <a:gd name="adj2" fmla="val 540870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solidFill>
                <a:schemeClr val="dk1"/>
              </a:solidFill>
              <a:latin typeface="Urbanist"/>
              <a:ea typeface="Urbanist"/>
              <a:cs typeface="Urbanist"/>
              <a:sym typeface="Urbanist"/>
            </a:endParaRPr>
          </a:p>
        </p:txBody>
      </p:sp>
      <p:sp>
        <p:nvSpPr>
          <p:cNvPr id="75" name="Google Shape;75;p8"/>
          <p:cNvSpPr/>
          <p:nvPr/>
        </p:nvSpPr>
        <p:spPr>
          <a:xfrm rot="5400000" flipH="1">
            <a:off x="6571675" y="-8"/>
            <a:ext cx="5143500" cy="5143500"/>
          </a:xfrm>
          <a:prstGeom prst="pie">
            <a:avLst>
              <a:gd name="adj1" fmla="val 0"/>
              <a:gd name="adj2" fmla="val 540870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solidFill>
                <a:schemeClr val="dk1"/>
              </a:solidFill>
              <a:latin typeface="Urbanist"/>
              <a:ea typeface="Urbanist"/>
              <a:cs typeface="Urbanist"/>
              <a:sym typeface="Urbanist"/>
            </a:endParaRPr>
          </a:p>
        </p:txBody>
      </p:sp>
      <p:sp>
        <p:nvSpPr>
          <p:cNvPr id="76" name="Google Shape;76;p8"/>
          <p:cNvSpPr txBox="1">
            <a:spLocks noGrp="1"/>
          </p:cNvSpPr>
          <p:nvPr>
            <p:ph type="title"/>
          </p:nvPr>
        </p:nvSpPr>
        <p:spPr>
          <a:xfrm>
            <a:off x="284700" y="474750"/>
            <a:ext cx="5622600" cy="17943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a:lvl1pPr>
            <a:lvl2pPr lvl="1">
              <a:lnSpc>
                <a:spcPct val="115000"/>
              </a:lnSpc>
              <a:spcBef>
                <a:spcPts val="0"/>
              </a:spcBef>
              <a:spcAft>
                <a:spcPts val="0"/>
              </a:spcAft>
              <a:buNone/>
              <a:defRPr sz="4800"/>
            </a:lvl2pPr>
            <a:lvl3pPr lvl="2">
              <a:lnSpc>
                <a:spcPct val="115000"/>
              </a:lnSpc>
              <a:spcBef>
                <a:spcPts val="0"/>
              </a:spcBef>
              <a:spcAft>
                <a:spcPts val="0"/>
              </a:spcAft>
              <a:buNone/>
              <a:defRPr sz="4800"/>
            </a:lvl3pPr>
            <a:lvl4pPr lvl="3">
              <a:lnSpc>
                <a:spcPct val="115000"/>
              </a:lnSpc>
              <a:spcBef>
                <a:spcPts val="0"/>
              </a:spcBef>
              <a:spcAft>
                <a:spcPts val="0"/>
              </a:spcAft>
              <a:buNone/>
              <a:defRPr sz="4800"/>
            </a:lvl4pPr>
            <a:lvl5pPr lvl="4">
              <a:lnSpc>
                <a:spcPct val="115000"/>
              </a:lnSpc>
              <a:spcBef>
                <a:spcPts val="0"/>
              </a:spcBef>
              <a:spcAft>
                <a:spcPts val="0"/>
              </a:spcAft>
              <a:buNone/>
              <a:defRPr sz="4800"/>
            </a:lvl5pPr>
            <a:lvl6pPr lvl="5">
              <a:lnSpc>
                <a:spcPct val="115000"/>
              </a:lnSpc>
              <a:spcBef>
                <a:spcPts val="0"/>
              </a:spcBef>
              <a:spcAft>
                <a:spcPts val="0"/>
              </a:spcAft>
              <a:buNone/>
              <a:defRPr sz="4800"/>
            </a:lvl6pPr>
            <a:lvl7pPr lvl="6">
              <a:lnSpc>
                <a:spcPct val="115000"/>
              </a:lnSpc>
              <a:spcBef>
                <a:spcPts val="0"/>
              </a:spcBef>
              <a:spcAft>
                <a:spcPts val="0"/>
              </a:spcAft>
              <a:buNone/>
              <a:defRPr sz="4800"/>
            </a:lvl7pPr>
            <a:lvl8pPr lvl="7">
              <a:lnSpc>
                <a:spcPct val="115000"/>
              </a:lnSpc>
              <a:spcBef>
                <a:spcPts val="0"/>
              </a:spcBef>
              <a:spcAft>
                <a:spcPts val="0"/>
              </a:spcAft>
              <a:buNone/>
              <a:defRPr sz="4800"/>
            </a:lvl8pPr>
            <a:lvl9pPr lvl="8">
              <a:lnSpc>
                <a:spcPct val="115000"/>
              </a:lnSpc>
              <a:spcBef>
                <a:spcPts val="0"/>
              </a:spcBef>
              <a:spcAft>
                <a:spcPts val="0"/>
              </a:spcAft>
              <a:buNone/>
              <a:defRPr sz="4800"/>
            </a:lvl9pPr>
          </a:lstStyle>
          <a:p>
            <a:endParaRPr/>
          </a:p>
        </p:txBody>
      </p:sp>
      <p:sp>
        <p:nvSpPr>
          <p:cNvPr id="77" name="Google Shape;77;p8"/>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s">
  <p:cSld name="BLANK_1_1_1_1_1_1_1_1_2">
    <p:spTree>
      <p:nvGrpSpPr>
        <p:cNvPr id="1" name="Shape 78"/>
        <p:cNvGrpSpPr/>
        <p:nvPr/>
      </p:nvGrpSpPr>
      <p:grpSpPr>
        <a:xfrm>
          <a:off x="0" y="0"/>
          <a:ext cx="0" cy="0"/>
          <a:chOff x="0" y="0"/>
          <a:chExt cx="0" cy="0"/>
        </a:xfrm>
      </p:grpSpPr>
      <p:sp>
        <p:nvSpPr>
          <p:cNvPr id="79" name="Google Shape;79;p9"/>
          <p:cNvSpPr txBox="1">
            <a:spLocks noGrp="1"/>
          </p:cNvSpPr>
          <p:nvPr>
            <p:ph type="body" idx="1"/>
          </p:nvPr>
        </p:nvSpPr>
        <p:spPr>
          <a:xfrm>
            <a:off x="379650" y="3500000"/>
            <a:ext cx="1389300" cy="919200"/>
          </a:xfrm>
          <a:prstGeom prst="rect">
            <a:avLst/>
          </a:prstGeom>
        </p:spPr>
        <p:txBody>
          <a:bodyPr spcFirstLastPara="1" wrap="square" lIns="0" tIns="91425" rIns="91425" bIns="91425" anchor="t"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a:lvl2pPr>
            <a:lvl3pPr marL="1371600" lvl="2" indent="-292100">
              <a:lnSpc>
                <a:spcPct val="100000"/>
              </a:lnSpc>
              <a:spcBef>
                <a:spcPts val="0"/>
              </a:spcBef>
              <a:spcAft>
                <a:spcPts val="0"/>
              </a:spcAft>
              <a:buSzPts val="1000"/>
              <a:buChar char="■"/>
              <a:defRPr sz="1000"/>
            </a:lvl3pPr>
            <a:lvl4pPr marL="1828800" lvl="3" indent="-292100">
              <a:lnSpc>
                <a:spcPct val="100000"/>
              </a:lnSpc>
              <a:spcBef>
                <a:spcPts val="0"/>
              </a:spcBef>
              <a:spcAft>
                <a:spcPts val="0"/>
              </a:spcAft>
              <a:buSzPts val="1000"/>
              <a:buChar char="●"/>
              <a:defRPr sz="1000"/>
            </a:lvl4pPr>
            <a:lvl5pPr marL="2286000" lvl="4" indent="-292100">
              <a:lnSpc>
                <a:spcPct val="100000"/>
              </a:lnSpc>
              <a:spcBef>
                <a:spcPts val="0"/>
              </a:spcBef>
              <a:spcAft>
                <a:spcPts val="0"/>
              </a:spcAft>
              <a:buSzPts val="1000"/>
              <a:buChar char="○"/>
              <a:defRPr sz="1000"/>
            </a:lvl5pPr>
            <a:lvl6pPr marL="2743200" lvl="5" indent="-292100">
              <a:lnSpc>
                <a:spcPct val="100000"/>
              </a:lnSpc>
              <a:spcBef>
                <a:spcPts val="0"/>
              </a:spcBef>
              <a:spcAft>
                <a:spcPts val="0"/>
              </a:spcAft>
              <a:buSzPts val="1000"/>
              <a:buChar char="■"/>
              <a:defRPr sz="1000"/>
            </a:lvl6pPr>
            <a:lvl7pPr marL="3200400" lvl="6" indent="-292100">
              <a:lnSpc>
                <a:spcPct val="100000"/>
              </a:lnSpc>
              <a:spcBef>
                <a:spcPts val="0"/>
              </a:spcBef>
              <a:spcAft>
                <a:spcPts val="0"/>
              </a:spcAft>
              <a:buSzPts val="1000"/>
              <a:buChar char="●"/>
              <a:defRPr sz="1000"/>
            </a:lvl7pPr>
            <a:lvl8pPr marL="3657600" lvl="7" indent="-292100">
              <a:lnSpc>
                <a:spcPct val="100000"/>
              </a:lnSpc>
              <a:spcBef>
                <a:spcPts val="0"/>
              </a:spcBef>
              <a:spcAft>
                <a:spcPts val="0"/>
              </a:spcAft>
              <a:buSzPts val="1000"/>
              <a:buChar char="○"/>
              <a:defRPr sz="1000"/>
            </a:lvl8pPr>
            <a:lvl9pPr marL="4114800" lvl="8" indent="-292100">
              <a:lnSpc>
                <a:spcPct val="100000"/>
              </a:lnSpc>
              <a:spcBef>
                <a:spcPts val="0"/>
              </a:spcBef>
              <a:spcAft>
                <a:spcPts val="0"/>
              </a:spcAft>
              <a:buSzPts val="1000"/>
              <a:buChar char="■"/>
              <a:defRPr sz="1000"/>
            </a:lvl9pPr>
          </a:lstStyle>
          <a:p>
            <a:endParaRPr/>
          </a:p>
        </p:txBody>
      </p:sp>
      <p:sp>
        <p:nvSpPr>
          <p:cNvPr id="80" name="Google Shape;80;p9"/>
          <p:cNvSpPr txBox="1">
            <a:spLocks noGrp="1"/>
          </p:cNvSpPr>
          <p:nvPr>
            <p:ph type="body" idx="2"/>
          </p:nvPr>
        </p:nvSpPr>
        <p:spPr>
          <a:xfrm>
            <a:off x="2255275" y="3500000"/>
            <a:ext cx="1389300" cy="919200"/>
          </a:xfrm>
          <a:prstGeom prst="rect">
            <a:avLst/>
          </a:prstGeom>
        </p:spPr>
        <p:txBody>
          <a:bodyPr spcFirstLastPara="1" wrap="square" lIns="0" tIns="91425" rIns="91425" bIns="91425" anchor="t"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a:lvl2pPr>
            <a:lvl3pPr marL="1371600" lvl="2" indent="-292100">
              <a:lnSpc>
                <a:spcPct val="100000"/>
              </a:lnSpc>
              <a:spcBef>
                <a:spcPts val="0"/>
              </a:spcBef>
              <a:spcAft>
                <a:spcPts val="0"/>
              </a:spcAft>
              <a:buSzPts val="1000"/>
              <a:buChar char="■"/>
              <a:defRPr sz="1000"/>
            </a:lvl3pPr>
            <a:lvl4pPr marL="1828800" lvl="3" indent="-292100">
              <a:lnSpc>
                <a:spcPct val="100000"/>
              </a:lnSpc>
              <a:spcBef>
                <a:spcPts val="0"/>
              </a:spcBef>
              <a:spcAft>
                <a:spcPts val="0"/>
              </a:spcAft>
              <a:buSzPts val="1000"/>
              <a:buChar char="●"/>
              <a:defRPr sz="1000"/>
            </a:lvl4pPr>
            <a:lvl5pPr marL="2286000" lvl="4" indent="-292100">
              <a:lnSpc>
                <a:spcPct val="100000"/>
              </a:lnSpc>
              <a:spcBef>
                <a:spcPts val="0"/>
              </a:spcBef>
              <a:spcAft>
                <a:spcPts val="0"/>
              </a:spcAft>
              <a:buSzPts val="1000"/>
              <a:buChar char="○"/>
              <a:defRPr sz="1000"/>
            </a:lvl5pPr>
            <a:lvl6pPr marL="2743200" lvl="5" indent="-292100">
              <a:lnSpc>
                <a:spcPct val="100000"/>
              </a:lnSpc>
              <a:spcBef>
                <a:spcPts val="0"/>
              </a:spcBef>
              <a:spcAft>
                <a:spcPts val="0"/>
              </a:spcAft>
              <a:buSzPts val="1000"/>
              <a:buChar char="■"/>
              <a:defRPr sz="1000"/>
            </a:lvl6pPr>
            <a:lvl7pPr marL="3200400" lvl="6" indent="-292100">
              <a:lnSpc>
                <a:spcPct val="100000"/>
              </a:lnSpc>
              <a:spcBef>
                <a:spcPts val="0"/>
              </a:spcBef>
              <a:spcAft>
                <a:spcPts val="0"/>
              </a:spcAft>
              <a:buSzPts val="1000"/>
              <a:buChar char="●"/>
              <a:defRPr sz="1000"/>
            </a:lvl7pPr>
            <a:lvl8pPr marL="3657600" lvl="7" indent="-292100">
              <a:lnSpc>
                <a:spcPct val="100000"/>
              </a:lnSpc>
              <a:spcBef>
                <a:spcPts val="0"/>
              </a:spcBef>
              <a:spcAft>
                <a:spcPts val="0"/>
              </a:spcAft>
              <a:buSzPts val="1000"/>
              <a:buChar char="○"/>
              <a:defRPr sz="1000"/>
            </a:lvl8pPr>
            <a:lvl9pPr marL="4114800" lvl="8" indent="-292100">
              <a:lnSpc>
                <a:spcPct val="100000"/>
              </a:lnSpc>
              <a:spcBef>
                <a:spcPts val="0"/>
              </a:spcBef>
              <a:spcAft>
                <a:spcPts val="0"/>
              </a:spcAft>
              <a:buSzPts val="1000"/>
              <a:buChar char="■"/>
              <a:defRPr sz="1000"/>
            </a:lvl9pPr>
          </a:lstStyle>
          <a:p>
            <a:endParaRPr/>
          </a:p>
        </p:txBody>
      </p:sp>
      <p:sp>
        <p:nvSpPr>
          <p:cNvPr id="81" name="Google Shape;81;p9"/>
          <p:cNvSpPr txBox="1">
            <a:spLocks noGrp="1"/>
          </p:cNvSpPr>
          <p:nvPr>
            <p:ph type="body" idx="3"/>
          </p:nvPr>
        </p:nvSpPr>
        <p:spPr>
          <a:xfrm>
            <a:off x="4130900" y="3500000"/>
            <a:ext cx="1389300" cy="919200"/>
          </a:xfrm>
          <a:prstGeom prst="rect">
            <a:avLst/>
          </a:prstGeom>
        </p:spPr>
        <p:txBody>
          <a:bodyPr spcFirstLastPara="1" wrap="square" lIns="0" tIns="91425" rIns="91425" bIns="91425" anchor="t"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a:lvl2pPr>
            <a:lvl3pPr marL="1371600" lvl="2" indent="-292100">
              <a:lnSpc>
                <a:spcPct val="100000"/>
              </a:lnSpc>
              <a:spcBef>
                <a:spcPts val="0"/>
              </a:spcBef>
              <a:spcAft>
                <a:spcPts val="0"/>
              </a:spcAft>
              <a:buSzPts val="1000"/>
              <a:buChar char="■"/>
              <a:defRPr sz="1000"/>
            </a:lvl3pPr>
            <a:lvl4pPr marL="1828800" lvl="3" indent="-292100">
              <a:lnSpc>
                <a:spcPct val="100000"/>
              </a:lnSpc>
              <a:spcBef>
                <a:spcPts val="0"/>
              </a:spcBef>
              <a:spcAft>
                <a:spcPts val="0"/>
              </a:spcAft>
              <a:buSzPts val="1000"/>
              <a:buChar char="●"/>
              <a:defRPr sz="1000"/>
            </a:lvl4pPr>
            <a:lvl5pPr marL="2286000" lvl="4" indent="-292100">
              <a:lnSpc>
                <a:spcPct val="100000"/>
              </a:lnSpc>
              <a:spcBef>
                <a:spcPts val="0"/>
              </a:spcBef>
              <a:spcAft>
                <a:spcPts val="0"/>
              </a:spcAft>
              <a:buSzPts val="1000"/>
              <a:buChar char="○"/>
              <a:defRPr sz="1000"/>
            </a:lvl5pPr>
            <a:lvl6pPr marL="2743200" lvl="5" indent="-292100">
              <a:lnSpc>
                <a:spcPct val="100000"/>
              </a:lnSpc>
              <a:spcBef>
                <a:spcPts val="0"/>
              </a:spcBef>
              <a:spcAft>
                <a:spcPts val="0"/>
              </a:spcAft>
              <a:buSzPts val="1000"/>
              <a:buChar char="■"/>
              <a:defRPr sz="1000"/>
            </a:lvl6pPr>
            <a:lvl7pPr marL="3200400" lvl="6" indent="-292100">
              <a:lnSpc>
                <a:spcPct val="100000"/>
              </a:lnSpc>
              <a:spcBef>
                <a:spcPts val="0"/>
              </a:spcBef>
              <a:spcAft>
                <a:spcPts val="0"/>
              </a:spcAft>
              <a:buSzPts val="1000"/>
              <a:buChar char="●"/>
              <a:defRPr sz="1000"/>
            </a:lvl7pPr>
            <a:lvl8pPr marL="3657600" lvl="7" indent="-292100">
              <a:lnSpc>
                <a:spcPct val="100000"/>
              </a:lnSpc>
              <a:spcBef>
                <a:spcPts val="0"/>
              </a:spcBef>
              <a:spcAft>
                <a:spcPts val="0"/>
              </a:spcAft>
              <a:buSzPts val="1000"/>
              <a:buChar char="○"/>
              <a:defRPr sz="1000"/>
            </a:lvl8pPr>
            <a:lvl9pPr marL="4114800" lvl="8" indent="-292100">
              <a:lnSpc>
                <a:spcPct val="100000"/>
              </a:lnSpc>
              <a:spcBef>
                <a:spcPts val="0"/>
              </a:spcBef>
              <a:spcAft>
                <a:spcPts val="0"/>
              </a:spcAft>
              <a:buSzPts val="1000"/>
              <a:buChar char="■"/>
              <a:defRPr sz="1000"/>
            </a:lvl9pPr>
          </a:lstStyle>
          <a:p>
            <a:endParaRPr/>
          </a:p>
        </p:txBody>
      </p:sp>
      <p:sp>
        <p:nvSpPr>
          <p:cNvPr id="82" name="Google Shape;82;p9"/>
          <p:cNvSpPr txBox="1">
            <a:spLocks noGrp="1"/>
          </p:cNvSpPr>
          <p:nvPr>
            <p:ph type="body" idx="4"/>
          </p:nvPr>
        </p:nvSpPr>
        <p:spPr>
          <a:xfrm>
            <a:off x="6006525" y="3500000"/>
            <a:ext cx="1389300" cy="919200"/>
          </a:xfrm>
          <a:prstGeom prst="rect">
            <a:avLst/>
          </a:prstGeom>
        </p:spPr>
        <p:txBody>
          <a:bodyPr spcFirstLastPara="1" wrap="square" lIns="0" tIns="91425" rIns="91425" bIns="91425" anchor="t" anchorCtr="0">
            <a:noAutofit/>
          </a:bodyPr>
          <a:lstStyle>
            <a:lvl1pPr marL="457200" lvl="0" indent="-292100">
              <a:lnSpc>
                <a:spcPct val="100000"/>
              </a:lnSpc>
              <a:spcBef>
                <a:spcPts val="0"/>
              </a:spcBef>
              <a:spcAft>
                <a:spcPts val="0"/>
              </a:spcAft>
              <a:buSzPts val="1000"/>
              <a:buChar char="●"/>
              <a:defRPr sz="1000"/>
            </a:lvl1pPr>
            <a:lvl2pPr marL="914400" lvl="1" indent="-292100">
              <a:lnSpc>
                <a:spcPct val="100000"/>
              </a:lnSpc>
              <a:spcBef>
                <a:spcPts val="0"/>
              </a:spcBef>
              <a:spcAft>
                <a:spcPts val="0"/>
              </a:spcAft>
              <a:buSzPts val="1000"/>
              <a:buChar char="○"/>
              <a:defRPr sz="1000"/>
            </a:lvl2pPr>
            <a:lvl3pPr marL="1371600" lvl="2" indent="-292100">
              <a:lnSpc>
                <a:spcPct val="100000"/>
              </a:lnSpc>
              <a:spcBef>
                <a:spcPts val="0"/>
              </a:spcBef>
              <a:spcAft>
                <a:spcPts val="0"/>
              </a:spcAft>
              <a:buSzPts val="1000"/>
              <a:buChar char="■"/>
              <a:defRPr sz="1000"/>
            </a:lvl3pPr>
            <a:lvl4pPr marL="1828800" lvl="3" indent="-292100">
              <a:lnSpc>
                <a:spcPct val="100000"/>
              </a:lnSpc>
              <a:spcBef>
                <a:spcPts val="0"/>
              </a:spcBef>
              <a:spcAft>
                <a:spcPts val="0"/>
              </a:spcAft>
              <a:buSzPts val="1000"/>
              <a:buChar char="●"/>
              <a:defRPr sz="1000"/>
            </a:lvl4pPr>
            <a:lvl5pPr marL="2286000" lvl="4" indent="-292100">
              <a:lnSpc>
                <a:spcPct val="100000"/>
              </a:lnSpc>
              <a:spcBef>
                <a:spcPts val="0"/>
              </a:spcBef>
              <a:spcAft>
                <a:spcPts val="0"/>
              </a:spcAft>
              <a:buSzPts val="1000"/>
              <a:buChar char="○"/>
              <a:defRPr sz="1000"/>
            </a:lvl5pPr>
            <a:lvl6pPr marL="2743200" lvl="5" indent="-292100">
              <a:lnSpc>
                <a:spcPct val="100000"/>
              </a:lnSpc>
              <a:spcBef>
                <a:spcPts val="0"/>
              </a:spcBef>
              <a:spcAft>
                <a:spcPts val="0"/>
              </a:spcAft>
              <a:buSzPts val="1000"/>
              <a:buChar char="■"/>
              <a:defRPr sz="1000"/>
            </a:lvl6pPr>
            <a:lvl7pPr marL="3200400" lvl="6" indent="-292100">
              <a:lnSpc>
                <a:spcPct val="100000"/>
              </a:lnSpc>
              <a:spcBef>
                <a:spcPts val="0"/>
              </a:spcBef>
              <a:spcAft>
                <a:spcPts val="0"/>
              </a:spcAft>
              <a:buSzPts val="1000"/>
              <a:buChar char="●"/>
              <a:defRPr sz="1000"/>
            </a:lvl7pPr>
            <a:lvl8pPr marL="3657600" lvl="7" indent="-292100">
              <a:lnSpc>
                <a:spcPct val="100000"/>
              </a:lnSpc>
              <a:spcBef>
                <a:spcPts val="0"/>
              </a:spcBef>
              <a:spcAft>
                <a:spcPts val="0"/>
              </a:spcAft>
              <a:buSzPts val="1000"/>
              <a:buChar char="○"/>
              <a:defRPr sz="1000"/>
            </a:lvl8pPr>
            <a:lvl9pPr marL="4114800" lvl="8" indent="-292100">
              <a:lnSpc>
                <a:spcPct val="100000"/>
              </a:lnSpc>
              <a:spcBef>
                <a:spcPts val="0"/>
              </a:spcBef>
              <a:spcAft>
                <a:spcPts val="0"/>
              </a:spcAft>
              <a:buSzPts val="1000"/>
              <a:buChar char="■"/>
              <a:defRPr sz="1000"/>
            </a:lvl9pPr>
          </a:lstStyle>
          <a:p>
            <a:endParaRPr/>
          </a:p>
        </p:txBody>
      </p:sp>
      <p:sp>
        <p:nvSpPr>
          <p:cNvPr id="83" name="Google Shape;83;p9"/>
          <p:cNvSpPr txBox="1">
            <a:spLocks noGrp="1"/>
          </p:cNvSpPr>
          <p:nvPr>
            <p:ph type="title"/>
          </p:nvPr>
        </p:nvSpPr>
        <p:spPr>
          <a:xfrm>
            <a:off x="308784" y="1188147"/>
            <a:ext cx="7206000" cy="666600"/>
          </a:xfrm>
          <a:prstGeom prst="rect">
            <a:avLst/>
          </a:prstGeom>
        </p:spPr>
        <p:txBody>
          <a:bodyPr spcFirstLastPara="1" wrap="square" lIns="0" tIns="0" rIns="0" bIns="0" anchor="t" anchorCtr="0">
            <a:spAutoFit/>
          </a:bodyPr>
          <a:lstStyle>
            <a:lvl1pPr lvl="0">
              <a:lnSpc>
                <a:spcPct val="90000"/>
              </a:lnSpc>
              <a:spcBef>
                <a:spcPts val="0"/>
              </a:spcBef>
              <a:spcAft>
                <a:spcPts val="0"/>
              </a:spcAft>
              <a:buNone/>
              <a:defRPr/>
            </a:lvl1pPr>
            <a:lvl2pPr lvl="1">
              <a:lnSpc>
                <a:spcPct val="115000"/>
              </a:lnSpc>
              <a:spcBef>
                <a:spcPts val="0"/>
              </a:spcBef>
              <a:spcAft>
                <a:spcPts val="0"/>
              </a:spcAft>
              <a:buNone/>
              <a:defRPr/>
            </a:lvl2pPr>
            <a:lvl3pPr lvl="2">
              <a:lnSpc>
                <a:spcPct val="115000"/>
              </a:lnSpc>
              <a:spcBef>
                <a:spcPts val="0"/>
              </a:spcBef>
              <a:spcAft>
                <a:spcPts val="0"/>
              </a:spcAft>
              <a:buNone/>
              <a:defRPr/>
            </a:lvl3pPr>
            <a:lvl4pPr lvl="3">
              <a:lnSpc>
                <a:spcPct val="115000"/>
              </a:lnSpc>
              <a:spcBef>
                <a:spcPts val="0"/>
              </a:spcBef>
              <a:spcAft>
                <a:spcPts val="0"/>
              </a:spcAft>
              <a:buNone/>
              <a:defRPr/>
            </a:lvl4pPr>
            <a:lvl5pPr lvl="4">
              <a:lnSpc>
                <a:spcPct val="115000"/>
              </a:lnSpc>
              <a:spcBef>
                <a:spcPts val="0"/>
              </a:spcBef>
              <a:spcAft>
                <a:spcPts val="0"/>
              </a:spcAft>
              <a:buNone/>
              <a:defRPr/>
            </a:lvl5pPr>
            <a:lvl6pPr lvl="5">
              <a:lnSpc>
                <a:spcPct val="115000"/>
              </a:lnSpc>
              <a:spcBef>
                <a:spcPts val="0"/>
              </a:spcBef>
              <a:spcAft>
                <a:spcPts val="0"/>
              </a:spcAft>
              <a:buNone/>
              <a:defRPr/>
            </a:lvl6pPr>
            <a:lvl7pPr lvl="6">
              <a:lnSpc>
                <a:spcPct val="115000"/>
              </a:lnSpc>
              <a:spcBef>
                <a:spcPts val="0"/>
              </a:spcBef>
              <a:spcAft>
                <a:spcPts val="0"/>
              </a:spcAft>
              <a:buNone/>
              <a:defRPr/>
            </a:lvl7pPr>
            <a:lvl8pPr lvl="7">
              <a:lnSpc>
                <a:spcPct val="115000"/>
              </a:lnSpc>
              <a:spcBef>
                <a:spcPts val="0"/>
              </a:spcBef>
              <a:spcAft>
                <a:spcPts val="0"/>
              </a:spcAft>
              <a:buNone/>
              <a:defRPr/>
            </a:lvl8pPr>
            <a:lvl9pPr lvl="8">
              <a:lnSpc>
                <a:spcPct val="115000"/>
              </a:lnSpc>
              <a:spcBef>
                <a:spcPts val="0"/>
              </a:spcBef>
              <a:spcAft>
                <a:spcPts val="0"/>
              </a:spcAft>
              <a:buNone/>
              <a:defRPr/>
            </a:lvl9pPr>
          </a:lstStyle>
          <a:p>
            <a:endParaRPr/>
          </a:p>
        </p:txBody>
      </p:sp>
      <p:sp>
        <p:nvSpPr>
          <p:cNvPr id="84" name="Google Shape;84;p9"/>
          <p:cNvSpPr txBox="1">
            <a:spLocks noGrp="1"/>
          </p:cNvSpPr>
          <p:nvPr>
            <p:ph type="subTitle" idx="5"/>
          </p:nvPr>
        </p:nvSpPr>
        <p:spPr>
          <a:xfrm>
            <a:off x="308784" y="1922075"/>
            <a:ext cx="7206000" cy="510600"/>
          </a:xfrm>
          <a:prstGeom prst="rect">
            <a:avLst/>
          </a:prstGeom>
        </p:spPr>
        <p:txBody>
          <a:bodyPr spcFirstLastPara="1" wrap="square" lIns="0" tIns="0" rIns="0" bIns="0" anchor="t" anchorCtr="0">
            <a:normAutofit/>
          </a:bodyPr>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85" name="Google Shape;85;p9"/>
          <p:cNvSpPr txBox="1">
            <a:spLocks noGrp="1"/>
          </p:cNvSpPr>
          <p:nvPr>
            <p:ph type="subTitle" idx="6"/>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86" name="Google Shape;86;p9"/>
          <p:cNvSpPr txBox="1">
            <a:spLocks noGrp="1"/>
          </p:cNvSpPr>
          <p:nvPr>
            <p:ph type="subTitle" idx="7"/>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87" name="Google Shape;87;p9"/>
          <p:cNvSpPr txBox="1">
            <a:spLocks noGrp="1"/>
          </p:cNvSpPr>
          <p:nvPr>
            <p:ph type="subTitle" idx="8"/>
          </p:nvPr>
        </p:nvSpPr>
        <p:spPr>
          <a:xfrm>
            <a:off x="6571675" y="162300"/>
            <a:ext cx="2282400" cy="218400"/>
          </a:xfrm>
          <a:prstGeom prst="rect">
            <a:avLst/>
          </a:prstGeom>
        </p:spPr>
        <p:txBody>
          <a:bodyPr spcFirstLastPara="1" wrap="square" lIns="0" tIns="0" rIns="0" bIns="0" anchor="ctr" anchorCtr="0">
            <a:normAutofit/>
          </a:bodyPr>
          <a:lstStyle>
            <a:lvl1pPr lvl="0" algn="r">
              <a:spcBef>
                <a:spcPts val="0"/>
              </a:spcBef>
              <a:spcAft>
                <a:spcPts val="0"/>
              </a:spcAft>
              <a:buSzPts val="800"/>
              <a:buNone/>
              <a:defRPr sz="800"/>
            </a:lvl1pPr>
            <a:lvl2pPr lvl="1" algn="r">
              <a:spcBef>
                <a:spcPts val="0"/>
              </a:spcBef>
              <a:spcAft>
                <a:spcPts val="0"/>
              </a:spcAft>
              <a:buSzPts val="1200"/>
              <a:buNone/>
              <a:defRPr/>
            </a:lvl2pPr>
            <a:lvl3pPr lvl="2" algn="r">
              <a:spcBef>
                <a:spcPts val="0"/>
              </a:spcBef>
              <a:spcAft>
                <a:spcPts val="0"/>
              </a:spcAft>
              <a:buSzPts val="1200"/>
              <a:buNone/>
              <a:defRPr/>
            </a:lvl3pPr>
            <a:lvl4pPr lvl="3" algn="r">
              <a:spcBef>
                <a:spcPts val="0"/>
              </a:spcBef>
              <a:spcAft>
                <a:spcPts val="0"/>
              </a:spcAft>
              <a:buSzPts val="1200"/>
              <a:buNone/>
              <a:defRPr/>
            </a:lvl4pPr>
            <a:lvl5pPr lvl="4" algn="r">
              <a:spcBef>
                <a:spcPts val="0"/>
              </a:spcBef>
              <a:spcAft>
                <a:spcPts val="0"/>
              </a:spcAft>
              <a:buSzPts val="1200"/>
              <a:buNone/>
              <a:defRPr/>
            </a:lvl5pPr>
            <a:lvl6pPr lvl="5" algn="r">
              <a:spcBef>
                <a:spcPts val="0"/>
              </a:spcBef>
              <a:spcAft>
                <a:spcPts val="0"/>
              </a:spcAft>
              <a:buSzPts val="1200"/>
              <a:buNone/>
              <a:defRPr/>
            </a:lvl6pPr>
            <a:lvl7pPr lvl="6" algn="r">
              <a:spcBef>
                <a:spcPts val="0"/>
              </a:spcBef>
              <a:spcAft>
                <a:spcPts val="0"/>
              </a:spcAft>
              <a:buSzPts val="1200"/>
              <a:buNone/>
              <a:defRPr/>
            </a:lvl7pPr>
            <a:lvl8pPr lvl="7" algn="r">
              <a:spcBef>
                <a:spcPts val="0"/>
              </a:spcBef>
              <a:spcAft>
                <a:spcPts val="0"/>
              </a:spcAft>
              <a:buSzPts val="1200"/>
              <a:buNone/>
              <a:defRPr/>
            </a:lvl8pPr>
            <a:lvl9pPr lvl="8" algn="r">
              <a:spcBef>
                <a:spcPts val="0"/>
              </a:spcBef>
              <a:spcAft>
                <a:spcPts val="0"/>
              </a:spcAft>
              <a:buSzPts val="1200"/>
              <a:buNone/>
              <a:defRPr/>
            </a:lvl9pPr>
          </a:lstStyle>
          <a:p>
            <a:endParaRPr/>
          </a:p>
        </p:txBody>
      </p:sp>
      <p:sp>
        <p:nvSpPr>
          <p:cNvPr id="88" name="Google Shape;88;p9"/>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ase description - Alt 1">
  <p:cSld name="BLANK_1_1_1_1_1_1_1_1_1_1_1_2">
    <p:spTree>
      <p:nvGrpSpPr>
        <p:cNvPr id="1" name="Shape 89"/>
        <p:cNvGrpSpPr/>
        <p:nvPr/>
      </p:nvGrpSpPr>
      <p:grpSpPr>
        <a:xfrm>
          <a:off x="0" y="0"/>
          <a:ext cx="0" cy="0"/>
          <a:chOff x="0" y="0"/>
          <a:chExt cx="0" cy="0"/>
        </a:xfrm>
      </p:grpSpPr>
      <p:sp>
        <p:nvSpPr>
          <p:cNvPr id="90" name="Google Shape;90;p10"/>
          <p:cNvSpPr txBox="1">
            <a:spLocks noGrp="1"/>
          </p:cNvSpPr>
          <p:nvPr>
            <p:ph type="subTitle" idx="1"/>
          </p:nvPr>
        </p:nvSpPr>
        <p:spPr>
          <a:xfrm>
            <a:off x="289900" y="162300"/>
            <a:ext cx="21147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91" name="Google Shape;91;p10"/>
          <p:cNvSpPr txBox="1">
            <a:spLocks noGrp="1"/>
          </p:cNvSpPr>
          <p:nvPr>
            <p:ph type="subTitle" idx="2"/>
          </p:nvPr>
        </p:nvSpPr>
        <p:spPr>
          <a:xfrm>
            <a:off x="4223400" y="162300"/>
            <a:ext cx="1775100" cy="218400"/>
          </a:xfrm>
          <a:prstGeom prst="rect">
            <a:avLst/>
          </a:prstGeom>
        </p:spPr>
        <p:txBody>
          <a:bodyPr spcFirstLastPara="1" wrap="square" lIns="0" tIns="0" rIns="0" bIns="0" anchor="ctr" anchorCtr="0">
            <a:normAutofit/>
          </a:bodyPr>
          <a:lstStyle>
            <a:lvl1pPr lvl="0">
              <a:spcBef>
                <a:spcPts val="0"/>
              </a:spcBef>
              <a:spcAft>
                <a:spcPts val="0"/>
              </a:spcAft>
              <a:buSzPts val="800"/>
              <a:buNone/>
              <a:defRPr sz="800"/>
            </a:lvl1pPr>
            <a:lvl2pPr lvl="1">
              <a:spcBef>
                <a:spcPts val="0"/>
              </a:spcBef>
              <a:spcAft>
                <a:spcPts val="0"/>
              </a:spcAft>
              <a:buSzPts val="800"/>
              <a:buNone/>
              <a:defRPr sz="800"/>
            </a:lvl2pPr>
            <a:lvl3pPr lvl="2">
              <a:spcBef>
                <a:spcPts val="0"/>
              </a:spcBef>
              <a:spcAft>
                <a:spcPts val="0"/>
              </a:spcAft>
              <a:buSzPts val="800"/>
              <a:buNone/>
              <a:defRPr sz="800"/>
            </a:lvl3pPr>
            <a:lvl4pPr lvl="3">
              <a:spcBef>
                <a:spcPts val="0"/>
              </a:spcBef>
              <a:spcAft>
                <a:spcPts val="0"/>
              </a:spcAft>
              <a:buSzPts val="800"/>
              <a:buNone/>
              <a:defRPr sz="800"/>
            </a:lvl4pPr>
            <a:lvl5pPr lvl="4">
              <a:spcBef>
                <a:spcPts val="0"/>
              </a:spcBef>
              <a:spcAft>
                <a:spcPts val="0"/>
              </a:spcAft>
              <a:buSzPts val="800"/>
              <a:buNone/>
              <a:defRPr sz="800"/>
            </a:lvl5pPr>
            <a:lvl6pPr lvl="5">
              <a:spcBef>
                <a:spcPts val="0"/>
              </a:spcBef>
              <a:spcAft>
                <a:spcPts val="0"/>
              </a:spcAft>
              <a:buSzPts val="800"/>
              <a:buNone/>
              <a:defRPr sz="800"/>
            </a:lvl6pPr>
            <a:lvl7pPr lvl="6">
              <a:spcBef>
                <a:spcPts val="0"/>
              </a:spcBef>
              <a:spcAft>
                <a:spcPts val="0"/>
              </a:spcAft>
              <a:buSzPts val="800"/>
              <a:buNone/>
              <a:defRPr sz="800"/>
            </a:lvl7pPr>
            <a:lvl8pPr lvl="7">
              <a:spcBef>
                <a:spcPts val="0"/>
              </a:spcBef>
              <a:spcAft>
                <a:spcPts val="0"/>
              </a:spcAft>
              <a:buSzPts val="800"/>
              <a:buNone/>
              <a:defRPr sz="800"/>
            </a:lvl8pPr>
            <a:lvl9pPr lvl="8">
              <a:spcBef>
                <a:spcPts val="0"/>
              </a:spcBef>
              <a:spcAft>
                <a:spcPts val="0"/>
              </a:spcAft>
              <a:buSzPts val="800"/>
              <a:buNone/>
              <a:defRPr sz="800"/>
            </a:lvl9pPr>
          </a:lstStyle>
          <a:p>
            <a:endParaRPr/>
          </a:p>
        </p:txBody>
      </p:sp>
      <p:sp>
        <p:nvSpPr>
          <p:cNvPr id="92" name="Google Shape;92;p10"/>
          <p:cNvSpPr/>
          <p:nvPr/>
        </p:nvSpPr>
        <p:spPr>
          <a:xfrm flipH="1">
            <a:off x="7723050" y="2475750"/>
            <a:ext cx="2828100" cy="2657700"/>
          </a:xfrm>
          <a:prstGeom prst="pie">
            <a:avLst>
              <a:gd name="adj1" fmla="val 0"/>
              <a:gd name="adj2" fmla="val 5408708"/>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93" name="Google Shape;93;p10"/>
          <p:cNvSpPr/>
          <p:nvPr/>
        </p:nvSpPr>
        <p:spPr>
          <a:xfrm rot="5400000" flipH="1">
            <a:off x="6370150" y="3807650"/>
            <a:ext cx="2688900" cy="2700600"/>
          </a:xfrm>
          <a:prstGeom prst="pie">
            <a:avLst>
              <a:gd name="adj1" fmla="val 0"/>
              <a:gd name="adj2" fmla="val 5408708"/>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Urbanist"/>
              <a:ea typeface="Urbanist"/>
              <a:cs typeface="Urbanist"/>
              <a:sym typeface="Urbanist"/>
            </a:endParaRPr>
          </a:p>
        </p:txBody>
      </p:sp>
      <p:sp>
        <p:nvSpPr>
          <p:cNvPr id="94" name="Google Shape;94;p10"/>
          <p:cNvSpPr txBox="1">
            <a:spLocks noGrp="1"/>
          </p:cNvSpPr>
          <p:nvPr>
            <p:ph type="body" idx="3"/>
          </p:nvPr>
        </p:nvSpPr>
        <p:spPr>
          <a:xfrm>
            <a:off x="286425" y="2475750"/>
            <a:ext cx="4290600" cy="919200"/>
          </a:xfrm>
          <a:prstGeom prst="rect">
            <a:avLst/>
          </a:prstGeom>
        </p:spPr>
        <p:txBody>
          <a:bodyPr spcFirstLastPara="1" wrap="square" lIns="0" tIns="91425" rIns="91425" bIns="91425" anchor="t" anchorCtr="0">
            <a:noAutofit/>
          </a:bodyPr>
          <a:lstStyle>
            <a:lvl1pPr marL="457200" lvl="0" indent="-298450">
              <a:lnSpc>
                <a:spcPct val="100000"/>
              </a:lnSpc>
              <a:spcBef>
                <a:spcPts val="0"/>
              </a:spcBef>
              <a:spcAft>
                <a:spcPts val="0"/>
              </a:spcAft>
              <a:buSzPts val="1100"/>
              <a:buChar char="●"/>
              <a:defRPr/>
            </a:lvl1pPr>
            <a:lvl2pPr marL="914400" lvl="1" indent="-298450">
              <a:lnSpc>
                <a:spcPct val="100000"/>
              </a:lnSpc>
              <a:spcBef>
                <a:spcPts val="0"/>
              </a:spcBef>
              <a:spcAft>
                <a:spcPts val="0"/>
              </a:spcAft>
              <a:buSzPts val="1100"/>
              <a:buChar char="○"/>
              <a:defRPr/>
            </a:lvl2pPr>
            <a:lvl3pPr marL="1371600" lvl="2" indent="-298450">
              <a:lnSpc>
                <a:spcPct val="100000"/>
              </a:lnSpc>
              <a:spcBef>
                <a:spcPts val="0"/>
              </a:spcBef>
              <a:spcAft>
                <a:spcPts val="0"/>
              </a:spcAft>
              <a:buSzPts val="1100"/>
              <a:buChar char="■"/>
              <a:defRPr/>
            </a:lvl3pPr>
            <a:lvl4pPr marL="1828800" lvl="3" indent="-298450">
              <a:lnSpc>
                <a:spcPct val="100000"/>
              </a:lnSpc>
              <a:spcBef>
                <a:spcPts val="0"/>
              </a:spcBef>
              <a:spcAft>
                <a:spcPts val="0"/>
              </a:spcAft>
              <a:buSzPts val="1100"/>
              <a:buChar char="●"/>
              <a:defRPr/>
            </a:lvl4pPr>
            <a:lvl5pPr marL="2286000" lvl="4" indent="-298450">
              <a:lnSpc>
                <a:spcPct val="100000"/>
              </a:lnSpc>
              <a:spcBef>
                <a:spcPts val="0"/>
              </a:spcBef>
              <a:spcAft>
                <a:spcPts val="0"/>
              </a:spcAft>
              <a:buSzPts val="1100"/>
              <a:buChar char="○"/>
              <a:defRPr/>
            </a:lvl5pPr>
            <a:lvl6pPr marL="2743200" lvl="5" indent="-298450">
              <a:lnSpc>
                <a:spcPct val="100000"/>
              </a:lnSpc>
              <a:spcBef>
                <a:spcPts val="0"/>
              </a:spcBef>
              <a:spcAft>
                <a:spcPts val="0"/>
              </a:spcAft>
              <a:buSzPts val="1100"/>
              <a:buChar char="■"/>
              <a:defRPr/>
            </a:lvl6pPr>
            <a:lvl7pPr marL="3200400" lvl="6" indent="-298450">
              <a:lnSpc>
                <a:spcPct val="100000"/>
              </a:lnSpc>
              <a:spcBef>
                <a:spcPts val="0"/>
              </a:spcBef>
              <a:spcAft>
                <a:spcPts val="0"/>
              </a:spcAft>
              <a:buSzPts val="1100"/>
              <a:buChar char="●"/>
              <a:defRPr/>
            </a:lvl7pPr>
            <a:lvl8pPr marL="3657600" lvl="7" indent="-298450">
              <a:lnSpc>
                <a:spcPct val="100000"/>
              </a:lnSpc>
              <a:spcBef>
                <a:spcPts val="0"/>
              </a:spcBef>
              <a:spcAft>
                <a:spcPts val="0"/>
              </a:spcAft>
              <a:buSzPts val="1100"/>
              <a:buChar char="○"/>
              <a:defRPr/>
            </a:lvl8pPr>
            <a:lvl9pPr marL="4114800" lvl="8" indent="-298450">
              <a:lnSpc>
                <a:spcPct val="100000"/>
              </a:lnSpc>
              <a:spcBef>
                <a:spcPts val="0"/>
              </a:spcBef>
              <a:spcAft>
                <a:spcPts val="0"/>
              </a:spcAft>
              <a:buSzPts val="1100"/>
              <a:buChar char="■"/>
              <a:defRPr/>
            </a:lvl9pPr>
          </a:lstStyle>
          <a:p>
            <a:endParaRPr/>
          </a:p>
        </p:txBody>
      </p:sp>
      <p:sp>
        <p:nvSpPr>
          <p:cNvPr id="95" name="Google Shape;95;p10"/>
          <p:cNvSpPr>
            <a:spLocks noGrp="1"/>
          </p:cNvSpPr>
          <p:nvPr>
            <p:ph type="pic" idx="4"/>
          </p:nvPr>
        </p:nvSpPr>
        <p:spPr>
          <a:xfrm>
            <a:off x="6364300" y="0"/>
            <a:ext cx="2779500" cy="3813600"/>
          </a:xfrm>
          <a:prstGeom prst="round2DiagRect">
            <a:avLst>
              <a:gd name="adj1" fmla="val 50000"/>
              <a:gd name="adj2" fmla="val 0"/>
            </a:avLst>
          </a:prstGeom>
          <a:noFill/>
          <a:ln>
            <a:noFill/>
          </a:ln>
        </p:spPr>
      </p:sp>
      <p:sp>
        <p:nvSpPr>
          <p:cNvPr id="96" name="Google Shape;96;p10"/>
          <p:cNvSpPr txBox="1">
            <a:spLocks noGrp="1"/>
          </p:cNvSpPr>
          <p:nvPr>
            <p:ph type="title"/>
          </p:nvPr>
        </p:nvSpPr>
        <p:spPr>
          <a:xfrm>
            <a:off x="284700" y="919249"/>
            <a:ext cx="5622600" cy="813900"/>
          </a:xfrm>
          <a:prstGeom prst="rect">
            <a:avLst/>
          </a:prstGeom>
        </p:spPr>
        <p:txBody>
          <a:bodyPr spcFirstLastPara="1" wrap="square" lIns="0" tIns="91425" rIns="91425" bIns="0" anchor="b" anchorCtr="0">
            <a:noAutofit/>
          </a:bodyPr>
          <a:lstStyle>
            <a:lvl1pPr lvl="0">
              <a:lnSpc>
                <a:spcPct val="90000"/>
              </a:lnSpc>
              <a:spcBef>
                <a:spcPts val="0"/>
              </a:spcBef>
              <a:spcAft>
                <a:spcPts val="0"/>
              </a:spcAft>
              <a:buNone/>
              <a:defRPr sz="3000">
                <a:solidFill>
                  <a:schemeClr val="accent4"/>
                </a:solidFill>
              </a:defRPr>
            </a:lvl1pPr>
            <a:lvl2pPr lvl="1">
              <a:lnSpc>
                <a:spcPct val="115000"/>
              </a:lnSpc>
              <a:spcBef>
                <a:spcPts val="0"/>
              </a:spcBef>
              <a:spcAft>
                <a:spcPts val="0"/>
              </a:spcAft>
              <a:buNone/>
              <a:defRPr sz="3000"/>
            </a:lvl2pPr>
            <a:lvl3pPr lvl="2">
              <a:lnSpc>
                <a:spcPct val="115000"/>
              </a:lnSpc>
              <a:spcBef>
                <a:spcPts val="0"/>
              </a:spcBef>
              <a:spcAft>
                <a:spcPts val="0"/>
              </a:spcAft>
              <a:buNone/>
              <a:defRPr sz="3000"/>
            </a:lvl3pPr>
            <a:lvl4pPr lvl="3">
              <a:lnSpc>
                <a:spcPct val="115000"/>
              </a:lnSpc>
              <a:spcBef>
                <a:spcPts val="0"/>
              </a:spcBef>
              <a:spcAft>
                <a:spcPts val="0"/>
              </a:spcAft>
              <a:buNone/>
              <a:defRPr sz="3000"/>
            </a:lvl4pPr>
            <a:lvl5pPr lvl="4">
              <a:lnSpc>
                <a:spcPct val="115000"/>
              </a:lnSpc>
              <a:spcBef>
                <a:spcPts val="0"/>
              </a:spcBef>
              <a:spcAft>
                <a:spcPts val="0"/>
              </a:spcAft>
              <a:buNone/>
              <a:defRPr sz="3000"/>
            </a:lvl5pPr>
            <a:lvl6pPr lvl="5">
              <a:lnSpc>
                <a:spcPct val="115000"/>
              </a:lnSpc>
              <a:spcBef>
                <a:spcPts val="0"/>
              </a:spcBef>
              <a:spcAft>
                <a:spcPts val="0"/>
              </a:spcAft>
              <a:buNone/>
              <a:defRPr sz="3000"/>
            </a:lvl6pPr>
            <a:lvl7pPr lvl="6">
              <a:lnSpc>
                <a:spcPct val="115000"/>
              </a:lnSpc>
              <a:spcBef>
                <a:spcPts val="0"/>
              </a:spcBef>
              <a:spcAft>
                <a:spcPts val="0"/>
              </a:spcAft>
              <a:buNone/>
              <a:defRPr sz="3000"/>
            </a:lvl7pPr>
            <a:lvl8pPr lvl="7">
              <a:lnSpc>
                <a:spcPct val="115000"/>
              </a:lnSpc>
              <a:spcBef>
                <a:spcPts val="0"/>
              </a:spcBef>
              <a:spcAft>
                <a:spcPts val="0"/>
              </a:spcAft>
              <a:buNone/>
              <a:defRPr sz="3000"/>
            </a:lvl8pPr>
            <a:lvl9pPr lvl="8">
              <a:lnSpc>
                <a:spcPct val="115000"/>
              </a:lnSpc>
              <a:spcBef>
                <a:spcPts val="0"/>
              </a:spcBef>
              <a:spcAft>
                <a:spcPts val="0"/>
              </a:spcAft>
              <a:buNone/>
              <a:defRPr sz="3000"/>
            </a:lvl9pPr>
          </a:lstStyle>
          <a:p>
            <a:endParaRPr/>
          </a:p>
        </p:txBody>
      </p:sp>
      <p:sp>
        <p:nvSpPr>
          <p:cNvPr id="97" name="Google Shape;97;p10"/>
          <p:cNvSpPr txBox="1">
            <a:spLocks noGrp="1"/>
          </p:cNvSpPr>
          <p:nvPr>
            <p:ph type="title" idx="5"/>
          </p:nvPr>
        </p:nvSpPr>
        <p:spPr>
          <a:xfrm>
            <a:off x="284700" y="1692899"/>
            <a:ext cx="5622600" cy="813900"/>
          </a:xfrm>
          <a:prstGeom prst="rect">
            <a:avLst/>
          </a:prstGeom>
        </p:spPr>
        <p:txBody>
          <a:bodyPr spcFirstLastPara="1" wrap="square" lIns="0" tIns="91425" rIns="91425" bIns="0" anchor="t" anchorCtr="0">
            <a:noAutofit/>
          </a:bodyPr>
          <a:lstStyle>
            <a:lvl1pPr lvl="0">
              <a:lnSpc>
                <a:spcPct val="90000"/>
              </a:lnSpc>
              <a:spcBef>
                <a:spcPts val="0"/>
              </a:spcBef>
              <a:spcAft>
                <a:spcPts val="0"/>
              </a:spcAft>
              <a:buNone/>
              <a:defRPr sz="3000">
                <a:latin typeface="Poppins"/>
                <a:ea typeface="Poppins"/>
                <a:cs typeface="Poppins"/>
                <a:sym typeface="Poppins"/>
              </a:defRPr>
            </a:lvl1pPr>
            <a:lvl2pPr lvl="1">
              <a:lnSpc>
                <a:spcPct val="115000"/>
              </a:lnSpc>
              <a:spcBef>
                <a:spcPts val="0"/>
              </a:spcBef>
              <a:spcAft>
                <a:spcPts val="0"/>
              </a:spcAft>
              <a:buNone/>
              <a:defRPr sz="3000">
                <a:latin typeface="Poppins"/>
                <a:ea typeface="Poppins"/>
                <a:cs typeface="Poppins"/>
                <a:sym typeface="Poppins"/>
              </a:defRPr>
            </a:lvl2pPr>
            <a:lvl3pPr lvl="2">
              <a:lnSpc>
                <a:spcPct val="115000"/>
              </a:lnSpc>
              <a:spcBef>
                <a:spcPts val="0"/>
              </a:spcBef>
              <a:spcAft>
                <a:spcPts val="0"/>
              </a:spcAft>
              <a:buNone/>
              <a:defRPr sz="3000">
                <a:latin typeface="Poppins"/>
                <a:ea typeface="Poppins"/>
                <a:cs typeface="Poppins"/>
                <a:sym typeface="Poppins"/>
              </a:defRPr>
            </a:lvl3pPr>
            <a:lvl4pPr lvl="3">
              <a:lnSpc>
                <a:spcPct val="115000"/>
              </a:lnSpc>
              <a:spcBef>
                <a:spcPts val="0"/>
              </a:spcBef>
              <a:spcAft>
                <a:spcPts val="0"/>
              </a:spcAft>
              <a:buNone/>
              <a:defRPr sz="3000">
                <a:latin typeface="Poppins"/>
                <a:ea typeface="Poppins"/>
                <a:cs typeface="Poppins"/>
                <a:sym typeface="Poppins"/>
              </a:defRPr>
            </a:lvl4pPr>
            <a:lvl5pPr lvl="4">
              <a:lnSpc>
                <a:spcPct val="115000"/>
              </a:lnSpc>
              <a:spcBef>
                <a:spcPts val="0"/>
              </a:spcBef>
              <a:spcAft>
                <a:spcPts val="0"/>
              </a:spcAft>
              <a:buNone/>
              <a:defRPr sz="3000">
                <a:latin typeface="Poppins"/>
                <a:ea typeface="Poppins"/>
                <a:cs typeface="Poppins"/>
                <a:sym typeface="Poppins"/>
              </a:defRPr>
            </a:lvl5pPr>
            <a:lvl6pPr lvl="5">
              <a:lnSpc>
                <a:spcPct val="115000"/>
              </a:lnSpc>
              <a:spcBef>
                <a:spcPts val="0"/>
              </a:spcBef>
              <a:spcAft>
                <a:spcPts val="0"/>
              </a:spcAft>
              <a:buNone/>
              <a:defRPr sz="3000">
                <a:latin typeface="Poppins"/>
                <a:ea typeface="Poppins"/>
                <a:cs typeface="Poppins"/>
                <a:sym typeface="Poppins"/>
              </a:defRPr>
            </a:lvl6pPr>
            <a:lvl7pPr lvl="6">
              <a:lnSpc>
                <a:spcPct val="115000"/>
              </a:lnSpc>
              <a:spcBef>
                <a:spcPts val="0"/>
              </a:spcBef>
              <a:spcAft>
                <a:spcPts val="0"/>
              </a:spcAft>
              <a:buNone/>
              <a:defRPr sz="3000">
                <a:latin typeface="Poppins"/>
                <a:ea typeface="Poppins"/>
                <a:cs typeface="Poppins"/>
                <a:sym typeface="Poppins"/>
              </a:defRPr>
            </a:lvl7pPr>
            <a:lvl8pPr lvl="7">
              <a:lnSpc>
                <a:spcPct val="115000"/>
              </a:lnSpc>
              <a:spcBef>
                <a:spcPts val="0"/>
              </a:spcBef>
              <a:spcAft>
                <a:spcPts val="0"/>
              </a:spcAft>
              <a:buNone/>
              <a:defRPr sz="3000">
                <a:latin typeface="Poppins"/>
                <a:ea typeface="Poppins"/>
                <a:cs typeface="Poppins"/>
                <a:sym typeface="Poppins"/>
              </a:defRPr>
            </a:lvl8pPr>
            <a:lvl9pPr lvl="8">
              <a:lnSpc>
                <a:spcPct val="115000"/>
              </a:lnSpc>
              <a:spcBef>
                <a:spcPts val="0"/>
              </a:spcBef>
              <a:spcAft>
                <a:spcPts val="0"/>
              </a:spcAft>
              <a:buNone/>
              <a:defRPr sz="3000">
                <a:latin typeface="Poppins"/>
                <a:ea typeface="Poppins"/>
                <a:cs typeface="Poppins"/>
                <a:sym typeface="Poppins"/>
              </a:defRPr>
            </a:lvl9pPr>
          </a:lstStyle>
          <a:p>
            <a:endParaRPr/>
          </a:p>
        </p:txBody>
      </p:sp>
      <p:sp>
        <p:nvSpPr>
          <p:cNvPr id="98" name="Google Shape;98;p10"/>
          <p:cNvSpPr txBox="1"/>
          <p:nvPr/>
        </p:nvSpPr>
        <p:spPr>
          <a:xfrm>
            <a:off x="6720300" y="4683627"/>
            <a:ext cx="2195100" cy="2925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fld id="{00000000-1234-1234-1234-123412341234}" type="slidenum">
              <a:rPr lang="en" sz="700">
                <a:solidFill>
                  <a:schemeClr val="lt1"/>
                </a:solidFill>
                <a:latin typeface="Urbanist Medium"/>
                <a:ea typeface="Urbanist Medium"/>
                <a:cs typeface="Urbanist Medium"/>
                <a:sym typeface="Urbanist Medium"/>
              </a:rPr>
              <a:t>‹#›</a:t>
            </a:fld>
            <a:endParaRPr sz="700">
              <a:solidFill>
                <a:schemeClr val="lt1"/>
              </a:solidFill>
              <a:latin typeface="Urbanist Medium"/>
              <a:ea typeface="Urbanist Medium"/>
              <a:cs typeface="Urbanist Medium"/>
              <a:sym typeface="Urbanist Medium"/>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84700" y="1782325"/>
            <a:ext cx="6153900" cy="2901300"/>
          </a:xfrm>
          <a:prstGeom prst="rect">
            <a:avLst/>
          </a:prstGeom>
          <a:noFill/>
          <a:ln>
            <a:noFill/>
          </a:ln>
        </p:spPr>
        <p:txBody>
          <a:bodyPr spcFirstLastPara="1" wrap="square" lIns="0" tIns="0" rIns="91425" bIns="0" anchor="t" anchorCtr="0">
            <a:noAutofit/>
          </a:bodyPr>
          <a:lstStyle>
            <a:lvl1pPr marL="457200" lvl="0" indent="-298450">
              <a:lnSpc>
                <a:spcPct val="150000"/>
              </a:lnSpc>
              <a:spcBef>
                <a:spcPts val="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1pPr>
            <a:lvl2pPr marL="914400" lvl="1" indent="-298450">
              <a:lnSpc>
                <a:spcPct val="150000"/>
              </a:lnSpc>
              <a:spcBef>
                <a:spcPts val="100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2pPr>
            <a:lvl3pPr marL="1371600" lvl="2" indent="-298450">
              <a:lnSpc>
                <a:spcPct val="150000"/>
              </a:lnSpc>
              <a:spcBef>
                <a:spcPts val="100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3pPr>
            <a:lvl4pPr marL="1828800" lvl="3" indent="-298450">
              <a:lnSpc>
                <a:spcPct val="150000"/>
              </a:lnSpc>
              <a:spcBef>
                <a:spcPts val="100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4pPr>
            <a:lvl5pPr marL="2286000" lvl="4" indent="-298450">
              <a:lnSpc>
                <a:spcPct val="150000"/>
              </a:lnSpc>
              <a:spcBef>
                <a:spcPts val="100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5pPr>
            <a:lvl6pPr marL="2743200" lvl="5" indent="-298450">
              <a:lnSpc>
                <a:spcPct val="150000"/>
              </a:lnSpc>
              <a:spcBef>
                <a:spcPts val="100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6pPr>
            <a:lvl7pPr marL="3200400" lvl="6" indent="-298450">
              <a:lnSpc>
                <a:spcPct val="150000"/>
              </a:lnSpc>
              <a:spcBef>
                <a:spcPts val="100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7pPr>
            <a:lvl8pPr marL="3657600" lvl="7" indent="-298450">
              <a:lnSpc>
                <a:spcPct val="150000"/>
              </a:lnSpc>
              <a:spcBef>
                <a:spcPts val="1000"/>
              </a:spcBef>
              <a:spcAft>
                <a:spcPts val="0"/>
              </a:spcAft>
              <a:buClr>
                <a:schemeClr val="lt1"/>
              </a:buClr>
              <a:buSzPts val="1100"/>
              <a:buFont typeface="Urbanist"/>
              <a:buChar char="○"/>
              <a:defRPr sz="1100">
                <a:solidFill>
                  <a:schemeClr val="lt1"/>
                </a:solidFill>
                <a:latin typeface="Urbanist"/>
                <a:ea typeface="Urbanist"/>
                <a:cs typeface="Urbanist"/>
                <a:sym typeface="Urbanist"/>
              </a:defRPr>
            </a:lvl8pPr>
            <a:lvl9pPr marL="4114800" lvl="8" indent="-298450">
              <a:lnSpc>
                <a:spcPct val="150000"/>
              </a:lnSpc>
              <a:spcBef>
                <a:spcPts val="1000"/>
              </a:spcBef>
              <a:spcAft>
                <a:spcPts val="1000"/>
              </a:spcAft>
              <a:buClr>
                <a:schemeClr val="lt1"/>
              </a:buClr>
              <a:buSzPts val="1100"/>
              <a:buFont typeface="Urbanist"/>
              <a:buChar char="■"/>
              <a:defRPr sz="1100">
                <a:solidFill>
                  <a:schemeClr val="lt1"/>
                </a:solidFill>
                <a:latin typeface="Urbanist"/>
                <a:ea typeface="Urbanist"/>
                <a:cs typeface="Urbanist"/>
                <a:sym typeface="Urbanist"/>
              </a:defRPr>
            </a:lvl9pPr>
          </a:lstStyle>
          <a:p>
            <a:endParaRPr/>
          </a:p>
        </p:txBody>
      </p:sp>
      <p:sp>
        <p:nvSpPr>
          <p:cNvPr id="7" name="Google Shape;7;p1"/>
          <p:cNvSpPr txBox="1">
            <a:spLocks noGrp="1"/>
          </p:cNvSpPr>
          <p:nvPr>
            <p:ph type="title"/>
          </p:nvPr>
        </p:nvSpPr>
        <p:spPr>
          <a:xfrm>
            <a:off x="283475" y="459250"/>
            <a:ext cx="8575800" cy="655500"/>
          </a:xfrm>
          <a:prstGeom prst="rect">
            <a:avLst/>
          </a:prstGeom>
          <a:noFill/>
          <a:ln>
            <a:noFill/>
          </a:ln>
        </p:spPr>
        <p:txBody>
          <a:bodyPr spcFirstLastPara="1" wrap="square" lIns="0" tIns="0" rIns="91425" bIns="0" anchor="t" anchorCtr="0">
            <a:noAutofit/>
          </a:bodyPr>
          <a:lstStyle>
            <a:lvl1pPr lvl="0">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4000"/>
              <a:buFont typeface="Poppins SemiBold"/>
              <a:buNone/>
              <a:defRPr sz="4000">
                <a:solidFill>
                  <a:schemeClr val="lt1"/>
                </a:solidFill>
                <a:latin typeface="Poppins SemiBold"/>
                <a:ea typeface="Poppins SemiBold"/>
                <a:cs typeface="Poppins SemiBold"/>
                <a:sym typeface="Poppins SemiBol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99">
          <p15:clr>
            <a:schemeClr val="accent1"/>
          </p15:clr>
        </p15:guide>
        <p15:guide id="2" orient="horz" pos="899">
          <p15:clr>
            <a:schemeClr val="accent1"/>
          </p15:clr>
        </p15:guide>
        <p15:guide id="3" orient="horz" pos="960">
          <p15:clr>
            <a:schemeClr val="accent1"/>
          </p15:clr>
        </p15:guide>
        <p15:guide id="4" orient="horz" pos="1560">
          <p15:clr>
            <a:schemeClr val="accent1"/>
          </p15:clr>
        </p15:guide>
        <p15:guide id="5" orient="horz" pos="1620">
          <p15:clr>
            <a:schemeClr val="accent1"/>
          </p15:clr>
        </p15:guide>
        <p15:guide id="6" orient="horz" pos="2280">
          <p15:clr>
            <a:schemeClr val="accent1"/>
          </p15:clr>
        </p15:guide>
        <p15:guide id="7" orient="horz" pos="2341">
          <p15:clr>
            <a:schemeClr val="accent1"/>
          </p15:clr>
        </p15:guide>
        <p15:guide id="8" pos="299">
          <p15:clr>
            <a:schemeClr val="accent1"/>
          </p15:clr>
        </p15:guide>
        <p15:guide id="9" pos="1559">
          <p15:clr>
            <a:schemeClr val="accent1"/>
          </p15:clr>
        </p15:guide>
        <p15:guide id="10" pos="1618">
          <p15:clr>
            <a:schemeClr val="accent1"/>
          </p15:clr>
        </p15:guide>
        <p15:guide id="11" pos="1981">
          <p15:clr>
            <a:schemeClr val="accent2"/>
          </p15:clr>
        </p15:guide>
        <p15:guide id="12" pos="2039">
          <p15:clr>
            <a:schemeClr val="accent2"/>
          </p15:clr>
        </p15:guide>
        <p15:guide id="13" pos="2880">
          <p15:clr>
            <a:schemeClr val="accent1"/>
          </p15:clr>
        </p15:guide>
        <p15:guide id="14" pos="2939">
          <p15:clr>
            <a:schemeClr val="accent1"/>
          </p15:clr>
        </p15:guide>
        <p15:guide id="15" pos="3719">
          <p15:clr>
            <a:schemeClr val="accent2"/>
          </p15:clr>
        </p15:guide>
        <p15:guide id="16" pos="3779">
          <p15:clr>
            <a:schemeClr val="accent2"/>
          </p15:clr>
        </p15:guide>
        <p15:guide id="17" pos="4140">
          <p15:clr>
            <a:schemeClr val="accent1"/>
          </p15:clr>
        </p15:guide>
        <p15:guide id="18" pos="4199">
          <p15:clr>
            <a:schemeClr val="accent1"/>
          </p15:clr>
        </p15:guide>
        <p15:guide id="19" pos="5459">
          <p15:clr>
            <a:schemeClr val="accent1"/>
          </p15:clr>
        </p15:guide>
        <p15:guide id="20" orient="horz" pos="2941">
          <p15:clr>
            <a:schemeClr val="accent1"/>
          </p15:clr>
        </p15:guide>
        <p15:guide id="21" pos="179">
          <p15:clr>
            <a:srgbClr val="EA4335"/>
          </p15:clr>
        </p15:guide>
        <p15:guide id="22" orient="horz" pos="180">
          <p15:clr>
            <a:srgbClr val="EA4335"/>
          </p15:clr>
        </p15:guide>
        <p15:guide id="23" pos="5581">
          <p15:clr>
            <a:srgbClr val="EA4335"/>
          </p15:clr>
        </p15:guide>
        <p15:guide id="24" orient="horz" pos="306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simplebites.net/a-favourite-quinoa-power-bowl-base/" TargetMode="External"/><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54"/>
          <p:cNvSpPr txBox="1">
            <a:spLocks noGrp="1"/>
          </p:cNvSpPr>
          <p:nvPr>
            <p:ph type="title"/>
          </p:nvPr>
        </p:nvSpPr>
        <p:spPr>
          <a:xfrm>
            <a:off x="3236625" y="837725"/>
            <a:ext cx="5622600" cy="1920900"/>
          </a:xfrm>
          <a:prstGeom prst="rect">
            <a:avLst/>
          </a:prstGeom>
        </p:spPr>
        <p:txBody>
          <a:bodyPr spcFirstLastPara="1" wrap="square" lIns="0" tIns="91425" rIns="91425" bIns="0" anchor="b" anchorCtr="0">
            <a:noAutofit/>
          </a:bodyPr>
          <a:lstStyle/>
          <a:p>
            <a:pPr marL="0" lvl="0" indent="0" algn="ctr" rtl="0">
              <a:spcBef>
                <a:spcPts val="0"/>
              </a:spcBef>
              <a:spcAft>
                <a:spcPts val="0"/>
              </a:spcAft>
              <a:buNone/>
            </a:pPr>
            <a:r>
              <a:rPr lang="en" sz="4400"/>
              <a:t>Fuel in a bowl</a:t>
            </a:r>
            <a:endParaRPr sz="4400"/>
          </a:p>
          <a:p>
            <a:pPr marL="0" lvl="0" indent="0" algn="ctr" rtl="0">
              <a:spcBef>
                <a:spcPts val="0"/>
              </a:spcBef>
              <a:spcAft>
                <a:spcPts val="0"/>
              </a:spcAft>
              <a:buNone/>
            </a:pPr>
            <a:r>
              <a:rPr lang="en" sz="4400"/>
              <a:t>Power Bowls 101</a:t>
            </a:r>
            <a:endParaRPr sz="4400"/>
          </a:p>
        </p:txBody>
      </p:sp>
      <p:sp>
        <p:nvSpPr>
          <p:cNvPr id="574" name="Google Shape;574;p54"/>
          <p:cNvSpPr txBox="1"/>
          <p:nvPr/>
        </p:nvSpPr>
        <p:spPr>
          <a:xfrm>
            <a:off x="1617625" y="3204150"/>
            <a:ext cx="1425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latin typeface="Poppins"/>
                <a:ea typeface="Poppins"/>
                <a:cs typeface="Poppins"/>
                <a:sym typeface="Poppins"/>
              </a:rPr>
              <a:t>BALANCED</a:t>
            </a:r>
            <a:endParaRPr sz="1500" b="1">
              <a:solidFill>
                <a:schemeClr val="lt1"/>
              </a:solidFill>
              <a:latin typeface="Poppins"/>
              <a:ea typeface="Poppins"/>
              <a:cs typeface="Poppins"/>
              <a:sym typeface="Poppins"/>
            </a:endParaRPr>
          </a:p>
        </p:txBody>
      </p:sp>
      <p:sp>
        <p:nvSpPr>
          <p:cNvPr id="575" name="Google Shape;575;p54"/>
          <p:cNvSpPr txBox="1"/>
          <p:nvPr/>
        </p:nvSpPr>
        <p:spPr>
          <a:xfrm>
            <a:off x="67525" y="2936350"/>
            <a:ext cx="14772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latin typeface="Poppins"/>
                <a:ea typeface="Poppins"/>
                <a:cs typeface="Poppins"/>
                <a:sym typeface="Poppins"/>
              </a:rPr>
              <a:t>NOURISHING</a:t>
            </a:r>
            <a:endParaRPr/>
          </a:p>
        </p:txBody>
      </p:sp>
      <p:sp>
        <p:nvSpPr>
          <p:cNvPr id="576" name="Google Shape;576;p54"/>
          <p:cNvSpPr txBox="1"/>
          <p:nvPr/>
        </p:nvSpPr>
        <p:spPr>
          <a:xfrm>
            <a:off x="145525" y="4404325"/>
            <a:ext cx="3000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latin typeface="Poppins"/>
                <a:ea typeface="Poppins"/>
                <a:cs typeface="Poppins"/>
                <a:sym typeface="Poppins"/>
              </a:rPr>
              <a:t>COLORFUL</a:t>
            </a:r>
            <a:endParaRPr/>
          </a:p>
        </p:txBody>
      </p:sp>
      <p:sp>
        <p:nvSpPr>
          <p:cNvPr id="577" name="Google Shape;577;p54"/>
          <p:cNvSpPr txBox="1"/>
          <p:nvPr/>
        </p:nvSpPr>
        <p:spPr>
          <a:xfrm>
            <a:off x="1470125" y="4081775"/>
            <a:ext cx="2502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latin typeface="Poppins"/>
                <a:ea typeface="Poppins"/>
                <a:cs typeface="Poppins"/>
                <a:sym typeface="Poppins"/>
              </a:rPr>
              <a:t>SATISFYING</a:t>
            </a:r>
            <a:endParaRPr/>
          </a:p>
        </p:txBody>
      </p:sp>
      <p:sp>
        <p:nvSpPr>
          <p:cNvPr id="578" name="Google Shape;578;p54"/>
          <p:cNvSpPr txBox="1"/>
          <p:nvPr/>
        </p:nvSpPr>
        <p:spPr>
          <a:xfrm>
            <a:off x="593575" y="1220075"/>
            <a:ext cx="3000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latin typeface="Poppins"/>
                <a:ea typeface="Poppins"/>
                <a:cs typeface="Poppins"/>
                <a:sym typeface="Poppins"/>
              </a:rPr>
              <a:t>ENERGIZING</a:t>
            </a:r>
            <a:endParaRPr/>
          </a:p>
        </p:txBody>
      </p:sp>
      <p:pic>
        <p:nvPicPr>
          <p:cNvPr id="579" name="Google Shape;579;p54"/>
          <p:cNvPicPr preferRelativeResize="0"/>
          <p:nvPr/>
        </p:nvPicPr>
        <p:blipFill>
          <a:blip r:embed="rId3">
            <a:alphaModFix/>
          </a:blip>
          <a:stretch>
            <a:fillRect/>
          </a:stretch>
        </p:blipFill>
        <p:spPr>
          <a:xfrm>
            <a:off x="6916000" y="4397964"/>
            <a:ext cx="1527149" cy="541575"/>
          </a:xfrm>
          <a:prstGeom prst="rect">
            <a:avLst/>
          </a:prstGeom>
          <a:noFill/>
          <a:ln w="19050" cap="flat" cmpd="sng">
            <a:solidFill>
              <a:srgbClr val="FF0000"/>
            </a:solidFill>
            <a:prstDash val="solid"/>
            <a:miter lim="8000"/>
            <a:headEnd type="none" w="sm" len="sm"/>
            <a:tailEnd type="none" w="sm" len="sm"/>
          </a:ln>
        </p:spPr>
      </p:pic>
      <p:sp>
        <p:nvSpPr>
          <p:cNvPr id="580" name="Google Shape;580;p54"/>
          <p:cNvSpPr txBox="1"/>
          <p:nvPr/>
        </p:nvSpPr>
        <p:spPr>
          <a:xfrm>
            <a:off x="6330025" y="3666675"/>
            <a:ext cx="2699100" cy="692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a:solidFill>
                  <a:schemeClr val="lt1"/>
                </a:solidFill>
                <a:latin typeface="Urbanist"/>
                <a:ea typeface="Urbanist"/>
                <a:cs typeface="Urbanist"/>
                <a:sym typeface="Urbanist"/>
              </a:rPr>
              <a:t>By: Shannon Adcock</a:t>
            </a:r>
            <a:endParaRPr sz="1100" b="1">
              <a:solidFill>
                <a:schemeClr val="lt1"/>
              </a:solidFill>
              <a:latin typeface="Urbanist"/>
              <a:ea typeface="Urbanist"/>
              <a:cs typeface="Urbanist"/>
              <a:sym typeface="Urbanist"/>
            </a:endParaRPr>
          </a:p>
          <a:p>
            <a:pPr marL="0" lvl="0" indent="0" algn="ctr" rtl="0">
              <a:spcBef>
                <a:spcPts val="0"/>
              </a:spcBef>
              <a:spcAft>
                <a:spcPts val="0"/>
              </a:spcAft>
              <a:buNone/>
            </a:pPr>
            <a:r>
              <a:rPr lang="en" sz="1100" b="1">
                <a:solidFill>
                  <a:schemeClr val="lt1"/>
                </a:solidFill>
                <a:latin typeface="Urbanist"/>
                <a:ea typeface="Urbanist"/>
                <a:cs typeface="Urbanist"/>
                <a:sym typeface="Urbanist"/>
              </a:rPr>
              <a:t>Family and Consumer Science Agent</a:t>
            </a:r>
            <a:endParaRPr sz="1100" b="1">
              <a:solidFill>
                <a:schemeClr val="lt1"/>
              </a:solidFill>
              <a:latin typeface="Urbanist"/>
              <a:ea typeface="Urbanist"/>
              <a:cs typeface="Urbanist"/>
              <a:sym typeface="Urbanist"/>
            </a:endParaRPr>
          </a:p>
          <a:p>
            <a:pPr marL="0" lvl="0" indent="0" algn="ctr" rtl="0">
              <a:spcBef>
                <a:spcPts val="0"/>
              </a:spcBef>
              <a:spcAft>
                <a:spcPts val="0"/>
              </a:spcAft>
              <a:buNone/>
            </a:pPr>
            <a:r>
              <a:rPr lang="en" sz="1100" b="1">
                <a:solidFill>
                  <a:schemeClr val="lt1"/>
                </a:solidFill>
                <a:latin typeface="Urbanist"/>
                <a:ea typeface="Urbanist"/>
                <a:cs typeface="Urbanist"/>
                <a:sym typeface="Urbanist"/>
              </a:rPr>
              <a:t>Harnett County Cooperative Extension</a:t>
            </a:r>
            <a:endParaRPr sz="1100" b="1">
              <a:solidFill>
                <a:schemeClr val="lt1"/>
              </a:solidFill>
              <a:latin typeface="Urbanist"/>
              <a:ea typeface="Urbanist"/>
              <a:cs typeface="Urbanist"/>
              <a:sym typeface="Urbani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anim calcmode="lin" valueType="num">
                                      <p:cBhvr additive="base">
                                        <p:cTn id="7" dur="1000"/>
                                        <p:tgtEl>
                                          <p:spTgt spid="5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55"/>
          <p:cNvSpPr txBox="1">
            <a:spLocks noGrp="1"/>
          </p:cNvSpPr>
          <p:nvPr>
            <p:ph type="subTitle" idx="1"/>
          </p:nvPr>
        </p:nvSpPr>
        <p:spPr>
          <a:xfrm>
            <a:off x="-2409150" y="-218400"/>
            <a:ext cx="2114700" cy="218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endParaRPr/>
          </a:p>
        </p:txBody>
      </p:sp>
      <p:sp>
        <p:nvSpPr>
          <p:cNvPr id="586" name="Google Shape;586;p55"/>
          <p:cNvSpPr txBox="1"/>
          <p:nvPr/>
        </p:nvSpPr>
        <p:spPr>
          <a:xfrm>
            <a:off x="814800" y="466825"/>
            <a:ext cx="6976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200" u="sng">
                <a:solidFill>
                  <a:schemeClr val="lt1"/>
                </a:solidFill>
                <a:latin typeface="Urbanist"/>
                <a:ea typeface="Urbanist"/>
                <a:cs typeface="Urbanist"/>
                <a:sym typeface="Urbanist"/>
              </a:rPr>
              <a:t>What is a Power Bowl</a:t>
            </a:r>
            <a:r>
              <a:rPr lang="en" sz="3000">
                <a:solidFill>
                  <a:schemeClr val="lt1"/>
                </a:solidFill>
                <a:latin typeface="Urbanist"/>
                <a:ea typeface="Urbanist"/>
                <a:cs typeface="Urbanist"/>
                <a:sym typeface="Urbanist"/>
              </a:rPr>
              <a:t>? </a:t>
            </a:r>
            <a:endParaRPr sz="3000">
              <a:solidFill>
                <a:schemeClr val="lt1"/>
              </a:solidFill>
              <a:latin typeface="Urbanist"/>
              <a:ea typeface="Urbanist"/>
              <a:cs typeface="Urbanist"/>
              <a:sym typeface="Urbanist"/>
            </a:endParaRPr>
          </a:p>
        </p:txBody>
      </p:sp>
      <p:sp>
        <p:nvSpPr>
          <p:cNvPr id="587" name="Google Shape;587;p55"/>
          <p:cNvSpPr txBox="1"/>
          <p:nvPr/>
        </p:nvSpPr>
        <p:spPr>
          <a:xfrm>
            <a:off x="568675" y="1273150"/>
            <a:ext cx="80982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lt1"/>
                </a:solidFill>
                <a:latin typeface="Urbanist"/>
                <a:ea typeface="Urbanist"/>
                <a:cs typeface="Urbanist"/>
                <a:sym typeface="Urbanist"/>
              </a:rPr>
              <a:t>A power bowl is a </a:t>
            </a:r>
            <a:r>
              <a:rPr lang="en" sz="3000">
                <a:solidFill>
                  <a:schemeClr val="accent5"/>
                </a:solidFill>
                <a:latin typeface="Urbanist"/>
                <a:ea typeface="Urbanist"/>
                <a:cs typeface="Urbanist"/>
                <a:sym typeface="Urbanist"/>
              </a:rPr>
              <a:t>balanced</a:t>
            </a:r>
            <a:r>
              <a:rPr lang="en" sz="3000">
                <a:solidFill>
                  <a:schemeClr val="lt1"/>
                </a:solidFill>
                <a:latin typeface="Urbanist"/>
                <a:ea typeface="Urbanist"/>
                <a:cs typeface="Urbanist"/>
                <a:sym typeface="Urbanist"/>
              </a:rPr>
              <a:t>, </a:t>
            </a:r>
            <a:r>
              <a:rPr lang="en" sz="3000">
                <a:solidFill>
                  <a:schemeClr val="accent1"/>
                </a:solidFill>
                <a:latin typeface="Urbanist"/>
                <a:ea typeface="Urbanist"/>
                <a:cs typeface="Urbanist"/>
                <a:sym typeface="Urbanist"/>
              </a:rPr>
              <a:t>all-in-one</a:t>
            </a:r>
            <a:r>
              <a:rPr lang="en" sz="3000">
                <a:solidFill>
                  <a:schemeClr val="lt1"/>
                </a:solidFill>
                <a:latin typeface="Urbanist"/>
                <a:ea typeface="Urbanist"/>
                <a:cs typeface="Urbanist"/>
                <a:sym typeface="Urbanist"/>
              </a:rPr>
              <a:t> meal made of </a:t>
            </a:r>
            <a:r>
              <a:rPr lang="en" sz="3000" i="1" u="sng">
                <a:solidFill>
                  <a:schemeClr val="accent6"/>
                </a:solidFill>
                <a:latin typeface="Urbanist"/>
                <a:ea typeface="Urbanist"/>
                <a:cs typeface="Urbanist"/>
                <a:sym typeface="Urbanist"/>
              </a:rPr>
              <a:t>grains or greens</a:t>
            </a:r>
            <a:r>
              <a:rPr lang="en" sz="3000">
                <a:solidFill>
                  <a:schemeClr val="lt1"/>
                </a:solidFill>
                <a:latin typeface="Urbanist"/>
                <a:ea typeface="Urbanist"/>
                <a:cs typeface="Urbanist"/>
                <a:sym typeface="Urbanist"/>
              </a:rPr>
              <a:t>, </a:t>
            </a:r>
            <a:r>
              <a:rPr lang="en" sz="3000" i="1" u="sng">
                <a:solidFill>
                  <a:schemeClr val="accent3"/>
                </a:solidFill>
                <a:latin typeface="Urbanist"/>
                <a:ea typeface="Urbanist"/>
                <a:cs typeface="Urbanist"/>
                <a:sym typeface="Urbanist"/>
              </a:rPr>
              <a:t>protein</a:t>
            </a:r>
            <a:r>
              <a:rPr lang="en" sz="3000">
                <a:solidFill>
                  <a:schemeClr val="lt1"/>
                </a:solidFill>
                <a:latin typeface="Urbanist"/>
                <a:ea typeface="Urbanist"/>
                <a:cs typeface="Urbanist"/>
                <a:sym typeface="Urbanist"/>
              </a:rPr>
              <a:t>, </a:t>
            </a:r>
            <a:r>
              <a:rPr lang="en" sz="3000" i="1" u="sng">
                <a:solidFill>
                  <a:schemeClr val="accent4"/>
                </a:solidFill>
                <a:latin typeface="Urbanist"/>
                <a:ea typeface="Urbanist"/>
                <a:cs typeface="Urbanist"/>
                <a:sym typeface="Urbanist"/>
              </a:rPr>
              <a:t>vegetables</a:t>
            </a:r>
            <a:r>
              <a:rPr lang="en" sz="3000">
                <a:solidFill>
                  <a:schemeClr val="lt1"/>
                </a:solidFill>
                <a:latin typeface="Urbanist"/>
                <a:ea typeface="Urbanist"/>
                <a:cs typeface="Urbanist"/>
                <a:sym typeface="Urbanist"/>
              </a:rPr>
              <a:t>, and </a:t>
            </a:r>
            <a:r>
              <a:rPr lang="en" sz="3000" i="1" u="sng">
                <a:solidFill>
                  <a:schemeClr val="accent2"/>
                </a:solidFill>
                <a:latin typeface="Urbanist"/>
                <a:ea typeface="Urbanist"/>
                <a:cs typeface="Urbanist"/>
                <a:sym typeface="Urbanist"/>
              </a:rPr>
              <a:t>healthy fats</a:t>
            </a:r>
            <a:r>
              <a:rPr lang="en" sz="3000">
                <a:solidFill>
                  <a:schemeClr val="lt1"/>
                </a:solidFill>
                <a:latin typeface="Urbanist"/>
                <a:ea typeface="Urbanist"/>
                <a:cs typeface="Urbanist"/>
                <a:sym typeface="Urbanist"/>
              </a:rPr>
              <a:t> designed to keep you full and energized.</a:t>
            </a:r>
            <a:endParaRPr sz="3000">
              <a:solidFill>
                <a:schemeClr val="lt1"/>
              </a:solidFill>
              <a:latin typeface="Urbanist"/>
              <a:ea typeface="Urbanist"/>
              <a:cs typeface="Urbanist"/>
              <a:sym typeface="Urbanist"/>
            </a:endParaRPr>
          </a:p>
        </p:txBody>
      </p:sp>
      <p:pic>
        <p:nvPicPr>
          <p:cNvPr id="588" name="Google Shape;588;p55" descr="Woman eating meal with fried salmon fish steak, quinoa, avocado, corn, cabbage salad and baked pumpkin in wooden bowl. Healthy organic food concept. White marble table surface. (Provided by Getty Images)"/>
          <p:cNvPicPr preferRelativeResize="0"/>
          <p:nvPr/>
        </p:nvPicPr>
        <p:blipFill rotWithShape="1">
          <a:blip r:embed="rId3">
            <a:alphaModFix/>
          </a:blip>
          <a:srcRect l="24055" t="16555" r="23077" b="7365"/>
          <a:stretch/>
        </p:blipFill>
        <p:spPr>
          <a:xfrm>
            <a:off x="5032600" y="234563"/>
            <a:ext cx="1190185" cy="1141625"/>
          </a:xfrm>
          <a:prstGeom prst="rect">
            <a:avLst/>
          </a:prstGeom>
          <a:noFill/>
          <a:ln w="28575" cap="flat" cmpd="sng">
            <a:solidFill>
              <a:srgbClr val="9900FF"/>
            </a:solidFill>
            <a:prstDash val="solid"/>
            <a:round/>
            <a:headEnd type="none" w="sm" len="sm"/>
            <a:tailEnd type="none" w="sm" len="sm"/>
          </a:ln>
        </p:spPr>
      </p:pic>
      <p:pic>
        <p:nvPicPr>
          <p:cNvPr id="589" name="Google Shape;589;p55"/>
          <p:cNvPicPr preferRelativeResize="0"/>
          <p:nvPr/>
        </p:nvPicPr>
        <p:blipFill>
          <a:blip r:embed="rId4">
            <a:alphaModFix/>
          </a:blip>
          <a:stretch>
            <a:fillRect/>
          </a:stretch>
        </p:blipFill>
        <p:spPr>
          <a:xfrm>
            <a:off x="2568499" y="4054961"/>
            <a:ext cx="926700" cy="926700"/>
          </a:xfrm>
          <a:prstGeom prst="rect">
            <a:avLst/>
          </a:prstGeom>
          <a:noFill/>
          <a:ln w="28575" cap="flat" cmpd="sng">
            <a:solidFill>
              <a:schemeClr val="accent3"/>
            </a:solidFill>
            <a:prstDash val="solid"/>
            <a:round/>
            <a:headEnd type="none" w="sm" len="sm"/>
            <a:tailEnd type="none" w="sm" len="sm"/>
          </a:ln>
        </p:spPr>
      </p:pic>
      <p:pic>
        <p:nvPicPr>
          <p:cNvPr id="590" name="Google Shape;590;p55"/>
          <p:cNvPicPr preferRelativeResize="0"/>
          <p:nvPr/>
        </p:nvPicPr>
        <p:blipFill>
          <a:blip r:embed="rId5">
            <a:alphaModFix/>
          </a:blip>
          <a:stretch>
            <a:fillRect/>
          </a:stretch>
        </p:blipFill>
        <p:spPr>
          <a:xfrm>
            <a:off x="4130338" y="4030875"/>
            <a:ext cx="974875" cy="974875"/>
          </a:xfrm>
          <a:prstGeom prst="rect">
            <a:avLst/>
          </a:prstGeom>
          <a:noFill/>
          <a:ln w="28575" cap="flat" cmpd="sng">
            <a:solidFill>
              <a:schemeClr val="accent3"/>
            </a:solidFill>
            <a:prstDash val="solid"/>
            <a:round/>
            <a:headEnd type="none" w="sm" len="sm"/>
            <a:tailEnd type="none" w="sm" len="sm"/>
          </a:ln>
        </p:spPr>
      </p:pic>
      <p:pic>
        <p:nvPicPr>
          <p:cNvPr id="591" name="Google Shape;591;p55"/>
          <p:cNvPicPr preferRelativeResize="0"/>
          <p:nvPr/>
        </p:nvPicPr>
        <p:blipFill>
          <a:blip r:embed="rId6">
            <a:alphaModFix/>
          </a:blip>
          <a:stretch>
            <a:fillRect/>
          </a:stretch>
        </p:blipFill>
        <p:spPr>
          <a:xfrm>
            <a:off x="5690275" y="4030887"/>
            <a:ext cx="974850" cy="974850"/>
          </a:xfrm>
          <a:prstGeom prst="rect">
            <a:avLst/>
          </a:prstGeom>
          <a:noFill/>
          <a:ln w="28575" cap="flat" cmpd="sng">
            <a:solidFill>
              <a:schemeClr val="accent3"/>
            </a:solidFill>
            <a:prstDash val="solid"/>
            <a:round/>
            <a:headEnd type="none" w="sm" len="sm"/>
            <a:tailEnd type="none" w="sm" len="sm"/>
          </a:ln>
        </p:spPr>
      </p:pic>
      <p:sp>
        <p:nvSpPr>
          <p:cNvPr id="592" name="Google Shape;592;p55"/>
          <p:cNvSpPr txBox="1"/>
          <p:nvPr/>
        </p:nvSpPr>
        <p:spPr>
          <a:xfrm>
            <a:off x="116850" y="3881450"/>
            <a:ext cx="1816500" cy="13236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 sz="1300" b="1">
                <a:solidFill>
                  <a:schemeClr val="dk1"/>
                </a:solidFill>
                <a:latin typeface="Poppins"/>
                <a:ea typeface="Poppins"/>
                <a:cs typeface="Poppins"/>
                <a:sym typeface="Poppins"/>
              </a:rPr>
              <a:t>Several restaurant chains have gotten in on the Power Bowl craze. </a:t>
            </a:r>
            <a:endParaRPr b="1">
              <a:solidFill>
                <a:schemeClr val="dk1"/>
              </a:solidFill>
              <a:latin typeface="Poppins"/>
              <a:ea typeface="Poppins"/>
              <a:cs typeface="Poppins"/>
              <a:sym typeface="Poppins"/>
            </a:endParaRPr>
          </a:p>
          <a:p>
            <a:pPr marL="0" lvl="0" indent="0" algn="ctr" rtl="0">
              <a:spcBef>
                <a:spcPts val="1200"/>
              </a:spcBef>
              <a:spcAft>
                <a:spcPts val="0"/>
              </a:spcAft>
              <a:buNone/>
            </a:pPr>
            <a:endParaRPr sz="1200">
              <a:solidFill>
                <a:schemeClr val="dk1"/>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6"/>
          <p:cNvSpPr txBox="1">
            <a:spLocks noGrp="1"/>
          </p:cNvSpPr>
          <p:nvPr>
            <p:ph type="title"/>
          </p:nvPr>
        </p:nvSpPr>
        <p:spPr>
          <a:xfrm>
            <a:off x="283475" y="433737"/>
            <a:ext cx="4382400" cy="433800"/>
          </a:xfrm>
          <a:prstGeom prst="rect">
            <a:avLst/>
          </a:prstGeom>
        </p:spPr>
        <p:txBody>
          <a:bodyPr spcFirstLastPara="1" wrap="square" lIns="0" tIns="0" rIns="91425" bIns="0" anchor="t" anchorCtr="0">
            <a:noAutofit/>
          </a:bodyPr>
          <a:lstStyle/>
          <a:p>
            <a:pPr marL="0" lvl="0" indent="0" algn="l" rtl="0">
              <a:spcBef>
                <a:spcPts val="0"/>
              </a:spcBef>
              <a:spcAft>
                <a:spcPts val="0"/>
              </a:spcAft>
              <a:buNone/>
            </a:pPr>
            <a:r>
              <a:rPr lang="en">
                <a:latin typeface="Urbanist SemiBold"/>
                <a:ea typeface="Urbanist SemiBold"/>
                <a:cs typeface="Urbanist SemiBold"/>
                <a:sym typeface="Urbanist SemiBold"/>
              </a:rPr>
              <a:t>More about Power Bowls .  .  .</a:t>
            </a:r>
            <a:endParaRPr>
              <a:latin typeface="Urbanist SemiBold"/>
              <a:ea typeface="Urbanist SemiBold"/>
              <a:cs typeface="Urbanist SemiBold"/>
              <a:sym typeface="Urbanist SemiBold"/>
            </a:endParaRPr>
          </a:p>
        </p:txBody>
      </p:sp>
      <p:sp>
        <p:nvSpPr>
          <p:cNvPr id="598" name="Google Shape;598;p56"/>
          <p:cNvSpPr txBox="1">
            <a:spLocks noGrp="1"/>
          </p:cNvSpPr>
          <p:nvPr>
            <p:ph type="subTitle" idx="14"/>
          </p:nvPr>
        </p:nvSpPr>
        <p:spPr>
          <a:xfrm>
            <a:off x="186375" y="1427849"/>
            <a:ext cx="1508700" cy="1649700"/>
          </a:xfrm>
          <a:prstGeom prst="rect">
            <a:avLst/>
          </a:prstGeom>
        </p:spPr>
        <p:txBody>
          <a:bodyPr spcFirstLastPara="1" wrap="square" lIns="0" tIns="0" rIns="0" bIns="0" anchor="t" anchorCtr="0">
            <a:normAutofit fontScale="85000" lnSpcReduction="20000"/>
          </a:bodyPr>
          <a:lstStyle/>
          <a:p>
            <a:pPr marL="0" lvl="0" indent="0" algn="l" rtl="0">
              <a:spcBef>
                <a:spcPts val="0"/>
              </a:spcBef>
              <a:spcAft>
                <a:spcPts val="0"/>
              </a:spcAft>
              <a:buNone/>
            </a:pPr>
            <a:r>
              <a:rPr lang="en" b="0"/>
              <a:t>Busy professionals who want fast, balanced meals</a:t>
            </a:r>
            <a:br>
              <a:rPr lang="en" b="0"/>
            </a:br>
            <a:endParaRPr b="0"/>
          </a:p>
          <a:p>
            <a:pPr marL="0" lvl="0" indent="0" algn="l" rtl="0">
              <a:spcBef>
                <a:spcPts val="0"/>
              </a:spcBef>
              <a:spcAft>
                <a:spcPts val="0"/>
              </a:spcAft>
              <a:buNone/>
            </a:pPr>
            <a:r>
              <a:rPr lang="en" b="0"/>
              <a:t>Fitness enthusiasts building muscle or improving recovery</a:t>
            </a:r>
            <a:br>
              <a:rPr lang="en" b="0"/>
            </a:br>
            <a:endParaRPr b="0"/>
          </a:p>
          <a:p>
            <a:pPr marL="0" lvl="0" indent="0" algn="l" rtl="0">
              <a:spcBef>
                <a:spcPts val="0"/>
              </a:spcBef>
              <a:spcAft>
                <a:spcPts val="0"/>
              </a:spcAft>
              <a:buNone/>
            </a:pPr>
            <a:r>
              <a:rPr lang="en" b="0"/>
              <a:t>Students on a budget</a:t>
            </a:r>
            <a:br>
              <a:rPr lang="en" b="0"/>
            </a:br>
            <a:endParaRPr b="0"/>
          </a:p>
          <a:p>
            <a:pPr marL="0" lvl="0" indent="0" algn="l" rtl="0">
              <a:spcBef>
                <a:spcPts val="0"/>
              </a:spcBef>
              <a:spcAft>
                <a:spcPts val="0"/>
              </a:spcAft>
              <a:buNone/>
            </a:pPr>
            <a:r>
              <a:rPr lang="en" b="0"/>
              <a:t>Families trying to eat healthier</a:t>
            </a:r>
            <a:endParaRPr b="0"/>
          </a:p>
          <a:p>
            <a:pPr marL="0" lvl="0" indent="0" algn="l" rtl="0">
              <a:spcBef>
                <a:spcPts val="0"/>
              </a:spcBef>
              <a:spcAft>
                <a:spcPts val="0"/>
              </a:spcAft>
              <a:buNone/>
            </a:pPr>
            <a:endParaRPr b="0"/>
          </a:p>
        </p:txBody>
      </p:sp>
      <p:sp>
        <p:nvSpPr>
          <p:cNvPr id="599" name="Google Shape;599;p56"/>
          <p:cNvSpPr txBox="1">
            <a:spLocks noGrp="1"/>
          </p:cNvSpPr>
          <p:nvPr>
            <p:ph type="subTitle" idx="1"/>
          </p:nvPr>
        </p:nvSpPr>
        <p:spPr>
          <a:xfrm>
            <a:off x="284700" y="971025"/>
            <a:ext cx="1508700" cy="3021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 sz="1300" u="sng"/>
              <a:t>WHO</a:t>
            </a:r>
            <a:r>
              <a:rPr lang="en"/>
              <a:t> are they for?</a:t>
            </a:r>
            <a:endParaRPr/>
          </a:p>
        </p:txBody>
      </p:sp>
      <p:sp>
        <p:nvSpPr>
          <p:cNvPr id="600" name="Google Shape;600;p56"/>
          <p:cNvSpPr txBox="1">
            <a:spLocks noGrp="1"/>
          </p:cNvSpPr>
          <p:nvPr>
            <p:ph type="subTitle" idx="2"/>
          </p:nvPr>
        </p:nvSpPr>
        <p:spPr>
          <a:xfrm>
            <a:off x="2115473" y="971025"/>
            <a:ext cx="1508700" cy="3021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 sz="1300" u="sng"/>
              <a:t>WHAT</a:t>
            </a:r>
            <a:r>
              <a:rPr lang="en"/>
              <a:t> is it exactly?</a:t>
            </a:r>
            <a:endParaRPr/>
          </a:p>
        </p:txBody>
      </p:sp>
      <p:sp>
        <p:nvSpPr>
          <p:cNvPr id="601" name="Google Shape;601;p56"/>
          <p:cNvSpPr txBox="1">
            <a:spLocks noGrp="1"/>
          </p:cNvSpPr>
          <p:nvPr>
            <p:ph type="subTitle" idx="3"/>
          </p:nvPr>
        </p:nvSpPr>
        <p:spPr>
          <a:xfrm>
            <a:off x="3990688" y="971025"/>
            <a:ext cx="1508700" cy="302100"/>
          </a:xfrm>
          <a:prstGeom prst="rect">
            <a:avLst/>
          </a:prstGeom>
        </p:spPr>
        <p:txBody>
          <a:bodyPr spcFirstLastPara="1" wrap="square" lIns="0" tIns="0" rIns="0" bIns="0" anchor="ctr" anchorCtr="0">
            <a:normAutofit lnSpcReduction="20000"/>
          </a:bodyPr>
          <a:lstStyle/>
          <a:p>
            <a:pPr marL="0" lvl="0" indent="0" algn="ctr" rtl="0">
              <a:spcBef>
                <a:spcPts val="0"/>
              </a:spcBef>
              <a:spcAft>
                <a:spcPts val="0"/>
              </a:spcAft>
              <a:buNone/>
            </a:pPr>
            <a:r>
              <a:rPr lang="en" sz="1300" u="sng"/>
              <a:t>WHEN</a:t>
            </a:r>
            <a:r>
              <a:rPr lang="en" sz="1300"/>
              <a:t> </a:t>
            </a:r>
            <a:r>
              <a:rPr lang="en"/>
              <a:t>should I eat one?</a:t>
            </a:r>
            <a:endParaRPr/>
          </a:p>
        </p:txBody>
      </p:sp>
      <p:sp>
        <p:nvSpPr>
          <p:cNvPr id="602" name="Google Shape;602;p56"/>
          <p:cNvSpPr txBox="1">
            <a:spLocks noGrp="1"/>
          </p:cNvSpPr>
          <p:nvPr>
            <p:ph type="subTitle" idx="4"/>
          </p:nvPr>
        </p:nvSpPr>
        <p:spPr>
          <a:xfrm>
            <a:off x="5726166" y="971025"/>
            <a:ext cx="1508700" cy="302100"/>
          </a:xfrm>
          <a:prstGeom prst="rect">
            <a:avLst/>
          </a:prstGeom>
        </p:spPr>
        <p:txBody>
          <a:bodyPr spcFirstLastPara="1" wrap="square" lIns="0" tIns="0" rIns="0" bIns="0" anchor="ctr" anchorCtr="0">
            <a:normAutofit lnSpcReduction="20000"/>
          </a:bodyPr>
          <a:lstStyle/>
          <a:p>
            <a:pPr marL="0" lvl="0" indent="0" algn="ctr" rtl="0">
              <a:spcBef>
                <a:spcPts val="0"/>
              </a:spcBef>
              <a:spcAft>
                <a:spcPts val="0"/>
              </a:spcAft>
              <a:buNone/>
            </a:pPr>
            <a:r>
              <a:rPr lang="en" sz="1300" u="sng"/>
              <a:t>WHERE</a:t>
            </a:r>
            <a:r>
              <a:rPr lang="en"/>
              <a:t> did they come from? </a:t>
            </a:r>
            <a:endParaRPr/>
          </a:p>
        </p:txBody>
      </p:sp>
      <p:sp>
        <p:nvSpPr>
          <p:cNvPr id="603" name="Google Shape;603;p56"/>
          <p:cNvSpPr txBox="1">
            <a:spLocks noGrp="1"/>
          </p:cNvSpPr>
          <p:nvPr>
            <p:ph type="subTitle" idx="5"/>
          </p:nvPr>
        </p:nvSpPr>
        <p:spPr>
          <a:xfrm>
            <a:off x="7496363" y="971025"/>
            <a:ext cx="1508700" cy="302100"/>
          </a:xfrm>
          <a:prstGeom prst="rect">
            <a:avLst/>
          </a:prstGeom>
        </p:spPr>
        <p:txBody>
          <a:bodyPr spcFirstLastPara="1" wrap="square" lIns="0" tIns="0" rIns="0" bIns="0" anchor="ctr" anchorCtr="0">
            <a:normAutofit lnSpcReduction="20000"/>
          </a:bodyPr>
          <a:lstStyle/>
          <a:p>
            <a:pPr marL="0" lvl="0" indent="0" algn="ctr" rtl="0">
              <a:spcBef>
                <a:spcPts val="0"/>
              </a:spcBef>
              <a:spcAft>
                <a:spcPts val="0"/>
              </a:spcAft>
              <a:buNone/>
            </a:pPr>
            <a:r>
              <a:rPr lang="en" sz="1300" u="sng"/>
              <a:t>WHY</a:t>
            </a:r>
            <a:r>
              <a:rPr lang="en"/>
              <a:t> are they healthy?</a:t>
            </a:r>
            <a:endParaRPr/>
          </a:p>
        </p:txBody>
      </p:sp>
      <p:sp>
        <p:nvSpPr>
          <p:cNvPr id="604" name="Google Shape;604;p56"/>
          <p:cNvSpPr txBox="1">
            <a:spLocks noGrp="1"/>
          </p:cNvSpPr>
          <p:nvPr>
            <p:ph type="subTitle" idx="15"/>
          </p:nvPr>
        </p:nvSpPr>
        <p:spPr>
          <a:xfrm>
            <a:off x="2048925" y="1427851"/>
            <a:ext cx="1508700" cy="1697700"/>
          </a:xfrm>
          <a:prstGeom prst="rect">
            <a:avLst/>
          </a:prstGeom>
        </p:spPr>
        <p:txBody>
          <a:bodyPr spcFirstLastPara="1" wrap="square" lIns="0" tIns="0" rIns="0" bIns="0" anchor="t" anchorCtr="0">
            <a:noAutofit/>
          </a:bodyPr>
          <a:lstStyle/>
          <a:p>
            <a:pPr marL="0" lvl="0" indent="0" algn="ctr" rtl="0">
              <a:lnSpc>
                <a:spcPct val="100000"/>
              </a:lnSpc>
              <a:spcBef>
                <a:spcPts val="1200"/>
              </a:spcBef>
              <a:spcAft>
                <a:spcPts val="0"/>
              </a:spcAft>
              <a:buNone/>
            </a:pPr>
            <a:r>
              <a:rPr lang="en" sz="1000" b="0"/>
              <a:t>A power bowl is a balanced, all-in-one meal built in layers:</a:t>
            </a:r>
            <a:endParaRPr sz="1000" b="0"/>
          </a:p>
          <a:p>
            <a:pPr marL="0" lvl="0" indent="0" algn="ctr" rtl="0">
              <a:lnSpc>
                <a:spcPct val="100000"/>
              </a:lnSpc>
              <a:spcBef>
                <a:spcPts val="1200"/>
              </a:spcBef>
              <a:spcAft>
                <a:spcPts val="0"/>
              </a:spcAft>
              <a:buNone/>
            </a:pPr>
            <a:r>
              <a:rPr lang="en" sz="1000" b="0"/>
              <a:t>Base </a:t>
            </a:r>
            <a:endParaRPr sz="1000" b="0"/>
          </a:p>
          <a:p>
            <a:pPr marL="457200" lvl="0" indent="0" algn="l" rtl="0">
              <a:lnSpc>
                <a:spcPct val="100000"/>
              </a:lnSpc>
              <a:spcBef>
                <a:spcPts val="1200"/>
              </a:spcBef>
              <a:spcAft>
                <a:spcPts val="0"/>
              </a:spcAft>
              <a:buNone/>
            </a:pPr>
            <a:r>
              <a:rPr lang="en" sz="1000" b="0"/>
              <a:t>   Protein  </a:t>
            </a:r>
            <a:endParaRPr sz="1000" b="0"/>
          </a:p>
          <a:p>
            <a:pPr marL="457200" lvl="0" indent="0" algn="ctr" rtl="0">
              <a:lnSpc>
                <a:spcPct val="100000"/>
              </a:lnSpc>
              <a:spcBef>
                <a:spcPts val="0"/>
              </a:spcBef>
              <a:spcAft>
                <a:spcPts val="0"/>
              </a:spcAft>
              <a:buNone/>
            </a:pPr>
            <a:endParaRPr sz="1000" b="0"/>
          </a:p>
          <a:p>
            <a:pPr marL="457200" lvl="0" indent="0" algn="l" rtl="0">
              <a:lnSpc>
                <a:spcPct val="100000"/>
              </a:lnSpc>
              <a:spcBef>
                <a:spcPts val="0"/>
              </a:spcBef>
              <a:spcAft>
                <a:spcPts val="0"/>
              </a:spcAft>
              <a:buNone/>
            </a:pPr>
            <a:r>
              <a:rPr lang="en" sz="1000" b="0"/>
              <a:t>Vegetables </a:t>
            </a:r>
            <a:endParaRPr sz="1000" b="0"/>
          </a:p>
          <a:p>
            <a:pPr marL="457200" lvl="0" indent="0" algn="ctr" rtl="0">
              <a:lnSpc>
                <a:spcPct val="100000"/>
              </a:lnSpc>
              <a:spcBef>
                <a:spcPts val="0"/>
              </a:spcBef>
              <a:spcAft>
                <a:spcPts val="0"/>
              </a:spcAft>
              <a:buNone/>
            </a:pPr>
            <a:endParaRPr sz="1000" b="0"/>
          </a:p>
          <a:p>
            <a:pPr marL="457200" lvl="0" indent="0" algn="l" rtl="0">
              <a:lnSpc>
                <a:spcPct val="100000"/>
              </a:lnSpc>
              <a:spcBef>
                <a:spcPts val="0"/>
              </a:spcBef>
              <a:spcAft>
                <a:spcPts val="0"/>
              </a:spcAft>
              <a:buNone/>
            </a:pPr>
            <a:r>
              <a:rPr lang="en" sz="1000" b="0"/>
              <a:t>Healthy fats </a:t>
            </a:r>
            <a:endParaRPr sz="1000" b="0"/>
          </a:p>
          <a:p>
            <a:pPr marL="457200" lvl="0" indent="0" algn="ctr" rtl="0">
              <a:lnSpc>
                <a:spcPct val="100000"/>
              </a:lnSpc>
              <a:spcBef>
                <a:spcPts val="0"/>
              </a:spcBef>
              <a:spcAft>
                <a:spcPts val="0"/>
              </a:spcAft>
              <a:buNone/>
            </a:pPr>
            <a:endParaRPr sz="1000" b="0"/>
          </a:p>
          <a:p>
            <a:pPr marL="457200" lvl="0" indent="0" algn="l" rtl="0">
              <a:lnSpc>
                <a:spcPct val="100000"/>
              </a:lnSpc>
              <a:spcBef>
                <a:spcPts val="0"/>
              </a:spcBef>
              <a:spcAft>
                <a:spcPts val="0"/>
              </a:spcAft>
              <a:buNone/>
            </a:pPr>
            <a:r>
              <a:rPr lang="en" sz="1000" b="0"/>
              <a:t>Flavor boost </a:t>
            </a:r>
            <a:endParaRPr sz="1000" b="0"/>
          </a:p>
        </p:txBody>
      </p:sp>
      <p:sp>
        <p:nvSpPr>
          <p:cNvPr id="605" name="Google Shape;605;p56"/>
          <p:cNvSpPr txBox="1">
            <a:spLocks noGrp="1"/>
          </p:cNvSpPr>
          <p:nvPr>
            <p:ph type="subTitle" idx="16"/>
          </p:nvPr>
        </p:nvSpPr>
        <p:spPr>
          <a:xfrm>
            <a:off x="3911475" y="1427825"/>
            <a:ext cx="1508700" cy="1755000"/>
          </a:xfrm>
          <a:prstGeom prst="rect">
            <a:avLst/>
          </a:prstGeom>
        </p:spPr>
        <p:txBody>
          <a:bodyPr spcFirstLastPara="1" wrap="square" lIns="0" tIns="0" rIns="0" bIns="0" anchor="t" anchorCtr="0">
            <a:normAutofit fontScale="85000" lnSpcReduction="10000"/>
          </a:bodyPr>
          <a:lstStyle/>
          <a:p>
            <a:pPr marL="0" lvl="0" indent="0" algn="l" rtl="0">
              <a:spcBef>
                <a:spcPts val="0"/>
              </a:spcBef>
              <a:spcAft>
                <a:spcPts val="0"/>
              </a:spcAft>
              <a:buNone/>
            </a:pPr>
            <a:r>
              <a:rPr lang="en" b="0"/>
              <a:t>Lunch to avoid the 3pm crash</a:t>
            </a:r>
            <a:br>
              <a:rPr lang="en" b="0"/>
            </a:br>
            <a:endParaRPr b="0"/>
          </a:p>
          <a:p>
            <a:pPr marL="0" lvl="0" indent="0" algn="l" rtl="0">
              <a:spcBef>
                <a:spcPts val="0"/>
              </a:spcBef>
              <a:spcAft>
                <a:spcPts val="0"/>
              </a:spcAft>
              <a:buNone/>
            </a:pPr>
            <a:r>
              <a:rPr lang="en" b="0"/>
              <a:t>Post-workout for muscle repair</a:t>
            </a:r>
            <a:br>
              <a:rPr lang="en" b="0"/>
            </a:br>
            <a:endParaRPr b="0"/>
          </a:p>
          <a:p>
            <a:pPr marL="0" lvl="0" indent="0" algn="l" rtl="0">
              <a:spcBef>
                <a:spcPts val="0"/>
              </a:spcBef>
              <a:spcAft>
                <a:spcPts val="0"/>
              </a:spcAft>
              <a:buNone/>
            </a:pPr>
            <a:r>
              <a:rPr lang="en" b="0"/>
              <a:t>Meal prep for the week</a:t>
            </a:r>
            <a:br>
              <a:rPr lang="en" b="0"/>
            </a:br>
            <a:endParaRPr b="0"/>
          </a:p>
          <a:p>
            <a:pPr marL="0" lvl="0" indent="0" algn="l" rtl="0">
              <a:spcBef>
                <a:spcPts val="0"/>
              </a:spcBef>
              <a:spcAft>
                <a:spcPts val="0"/>
              </a:spcAft>
              <a:buNone/>
            </a:pPr>
            <a:r>
              <a:rPr lang="en" b="0"/>
              <a:t>Dinner when you want something filling but not heavy</a:t>
            </a:r>
            <a:endParaRPr b="0"/>
          </a:p>
          <a:p>
            <a:pPr marL="0" lvl="0" indent="0" algn="l" rtl="0">
              <a:spcBef>
                <a:spcPts val="0"/>
              </a:spcBef>
              <a:spcAft>
                <a:spcPts val="0"/>
              </a:spcAft>
              <a:buNone/>
            </a:pPr>
            <a:endParaRPr b="0"/>
          </a:p>
        </p:txBody>
      </p:sp>
      <p:sp>
        <p:nvSpPr>
          <p:cNvPr id="606" name="Google Shape;606;p56"/>
          <p:cNvSpPr txBox="1">
            <a:spLocks noGrp="1"/>
          </p:cNvSpPr>
          <p:nvPr>
            <p:ph type="subTitle" idx="17"/>
          </p:nvPr>
        </p:nvSpPr>
        <p:spPr>
          <a:xfrm>
            <a:off x="5726175" y="1427825"/>
            <a:ext cx="1508700" cy="2934900"/>
          </a:xfrm>
          <a:prstGeom prst="rect">
            <a:avLst/>
          </a:prstGeom>
        </p:spPr>
        <p:txBody>
          <a:bodyPr spcFirstLastPara="1" wrap="square" lIns="0" tIns="0" rIns="0" bIns="0" anchor="t" anchorCtr="0">
            <a:noAutofit/>
          </a:bodyPr>
          <a:lstStyle/>
          <a:p>
            <a:pPr marL="0" lvl="0" indent="0" algn="ctr" rtl="0">
              <a:lnSpc>
                <a:spcPct val="95000"/>
              </a:lnSpc>
              <a:spcBef>
                <a:spcPts val="1200"/>
              </a:spcBef>
              <a:spcAft>
                <a:spcPts val="0"/>
              </a:spcAft>
              <a:buSzPts val="853"/>
              <a:buNone/>
            </a:pPr>
            <a:r>
              <a:rPr lang="en" sz="1030" b="0"/>
              <a:t>While the “power bowl”name is modern, the structure mirrors traditional meals worldwide:</a:t>
            </a:r>
            <a:endParaRPr sz="1030" b="0"/>
          </a:p>
          <a:p>
            <a:pPr marL="0" lvl="0" indent="0" algn="ctr" rtl="0">
              <a:lnSpc>
                <a:spcPct val="95000"/>
              </a:lnSpc>
              <a:spcBef>
                <a:spcPts val="1200"/>
              </a:spcBef>
              <a:spcAft>
                <a:spcPts val="0"/>
              </a:spcAft>
              <a:buSzPts val="853"/>
              <a:buNone/>
            </a:pPr>
            <a:r>
              <a:rPr lang="en" sz="1030" b="0"/>
              <a:t>Mediterranean grain plates</a:t>
            </a:r>
            <a:br>
              <a:rPr lang="en" sz="1030" b="0"/>
            </a:br>
            <a:endParaRPr sz="1030" b="0"/>
          </a:p>
          <a:p>
            <a:pPr marL="0" lvl="0" indent="0" algn="ctr" rtl="0">
              <a:lnSpc>
                <a:spcPct val="95000"/>
              </a:lnSpc>
              <a:spcBef>
                <a:spcPts val="1200"/>
              </a:spcBef>
              <a:spcAft>
                <a:spcPts val="0"/>
              </a:spcAft>
              <a:buSzPts val="853"/>
              <a:buNone/>
            </a:pPr>
            <a:r>
              <a:rPr lang="en" sz="1030" b="0"/>
              <a:t>Hawaiian poke bowls</a:t>
            </a:r>
            <a:br>
              <a:rPr lang="en" sz="1030" b="0"/>
            </a:br>
            <a:endParaRPr sz="1030" b="0"/>
          </a:p>
          <a:p>
            <a:pPr marL="0" lvl="0" indent="0" algn="ctr" rtl="0">
              <a:lnSpc>
                <a:spcPct val="95000"/>
              </a:lnSpc>
              <a:spcBef>
                <a:spcPts val="1200"/>
              </a:spcBef>
              <a:spcAft>
                <a:spcPts val="0"/>
              </a:spcAft>
              <a:buSzPts val="853"/>
              <a:buNone/>
            </a:pPr>
            <a:r>
              <a:rPr lang="en" sz="1030" b="0"/>
              <a:t>Japanese donburi</a:t>
            </a:r>
            <a:br>
              <a:rPr lang="en" sz="1030" b="0"/>
            </a:br>
            <a:endParaRPr sz="1030" b="0"/>
          </a:p>
          <a:p>
            <a:pPr marL="0" lvl="0" indent="0" algn="ctr" rtl="0">
              <a:lnSpc>
                <a:spcPct val="95000"/>
              </a:lnSpc>
              <a:spcBef>
                <a:spcPts val="1200"/>
              </a:spcBef>
              <a:spcAft>
                <a:spcPts val="0"/>
              </a:spcAft>
              <a:buSzPts val="853"/>
              <a:buNone/>
            </a:pPr>
            <a:r>
              <a:rPr lang="en" sz="1030" b="0"/>
              <a:t>Middle Eastern mezze platters</a:t>
            </a:r>
            <a:endParaRPr sz="1030" b="0"/>
          </a:p>
          <a:p>
            <a:pPr marL="0" lvl="0" indent="0" algn="ctr" rtl="0">
              <a:lnSpc>
                <a:spcPct val="80000"/>
              </a:lnSpc>
              <a:spcBef>
                <a:spcPts val="1200"/>
              </a:spcBef>
              <a:spcAft>
                <a:spcPts val="0"/>
              </a:spcAft>
              <a:buSzPts val="853"/>
              <a:buNone/>
            </a:pPr>
            <a:endParaRPr sz="1030" b="0"/>
          </a:p>
        </p:txBody>
      </p:sp>
      <p:sp>
        <p:nvSpPr>
          <p:cNvPr id="607" name="Google Shape;607;p56"/>
          <p:cNvSpPr txBox="1">
            <a:spLocks noGrp="1"/>
          </p:cNvSpPr>
          <p:nvPr>
            <p:ph type="subTitle" idx="18"/>
          </p:nvPr>
        </p:nvSpPr>
        <p:spPr>
          <a:xfrm>
            <a:off x="7540863" y="1427825"/>
            <a:ext cx="1508700" cy="338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000" b="0"/>
              <a:t>Protein helps you feel full longer and reduces hunger later in the day.</a:t>
            </a:r>
            <a:endParaRPr sz="1000" b="0"/>
          </a:p>
          <a:p>
            <a:pPr marL="0" lvl="0" indent="0" algn="ctr" rtl="0">
              <a:spcBef>
                <a:spcPts val="0"/>
              </a:spcBef>
              <a:spcAft>
                <a:spcPts val="0"/>
              </a:spcAft>
              <a:buNone/>
            </a:pPr>
            <a:endParaRPr sz="1000" b="0"/>
          </a:p>
          <a:p>
            <a:pPr marL="0" lvl="0" indent="0" algn="l" rtl="0">
              <a:spcBef>
                <a:spcPts val="0"/>
              </a:spcBef>
              <a:spcAft>
                <a:spcPts val="0"/>
              </a:spcAft>
              <a:buNone/>
            </a:pPr>
            <a:endParaRPr sz="1000" b="0"/>
          </a:p>
        </p:txBody>
      </p:sp>
      <p:sp>
        <p:nvSpPr>
          <p:cNvPr id="608" name="Google Shape;608;p56"/>
          <p:cNvSpPr txBox="1">
            <a:spLocks noGrp="1"/>
          </p:cNvSpPr>
          <p:nvPr>
            <p:ph type="subTitle" idx="19"/>
          </p:nvPr>
        </p:nvSpPr>
        <p:spPr>
          <a:xfrm>
            <a:off x="-2595900" y="102900"/>
            <a:ext cx="2114700" cy="218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endParaRPr/>
          </a:p>
        </p:txBody>
      </p:sp>
      <p:sp>
        <p:nvSpPr>
          <p:cNvPr id="609" name="Google Shape;609;p56"/>
          <p:cNvSpPr txBox="1">
            <a:spLocks noGrp="1"/>
          </p:cNvSpPr>
          <p:nvPr>
            <p:ph type="subTitle" idx="20"/>
          </p:nvPr>
        </p:nvSpPr>
        <p:spPr>
          <a:xfrm>
            <a:off x="9655475" y="612150"/>
            <a:ext cx="1775100" cy="2184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endParaRPr/>
          </a:p>
        </p:txBody>
      </p:sp>
      <p:sp>
        <p:nvSpPr>
          <p:cNvPr id="610" name="Google Shape;610;p56"/>
          <p:cNvSpPr txBox="1">
            <a:spLocks noGrp="1"/>
          </p:cNvSpPr>
          <p:nvPr>
            <p:ph type="subTitle" idx="21"/>
          </p:nvPr>
        </p:nvSpPr>
        <p:spPr>
          <a:xfrm>
            <a:off x="9625200" y="102900"/>
            <a:ext cx="2282400" cy="218400"/>
          </a:xfrm>
          <a:prstGeom prst="rect">
            <a:avLst/>
          </a:prstGeom>
        </p:spPr>
        <p:txBody>
          <a:bodyPr spcFirstLastPara="1" wrap="square" lIns="0" tIns="0" rIns="0" bIns="0" anchor="ctr" anchorCtr="0">
            <a:normAutofit/>
          </a:bodyPr>
          <a:lstStyle/>
          <a:p>
            <a:pPr marL="0" lvl="0" indent="0" algn="r" rtl="0">
              <a:spcBef>
                <a:spcPts val="0"/>
              </a:spcBef>
              <a:spcAft>
                <a:spcPts val="0"/>
              </a:spcAft>
              <a:buNone/>
            </a:pPr>
            <a:endParaRPr/>
          </a:p>
        </p:txBody>
      </p:sp>
      <p:sp>
        <p:nvSpPr>
          <p:cNvPr id="611" name="Google Shape;611;p56"/>
          <p:cNvSpPr txBox="1"/>
          <p:nvPr/>
        </p:nvSpPr>
        <p:spPr>
          <a:xfrm>
            <a:off x="7299675" y="2232000"/>
            <a:ext cx="17499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latin typeface="Poppins"/>
                <a:ea typeface="Poppins"/>
                <a:cs typeface="Poppins"/>
                <a:sym typeface="Poppins"/>
              </a:rPr>
              <a:t>Fiber supports gut health, blood sugar control, and heart health.</a:t>
            </a:r>
            <a:endParaRPr sz="1000">
              <a:solidFill>
                <a:schemeClr val="lt1"/>
              </a:solidFill>
              <a:latin typeface="Poppins"/>
              <a:ea typeface="Poppins"/>
              <a:cs typeface="Poppins"/>
              <a:sym typeface="Poppins"/>
            </a:endParaRPr>
          </a:p>
        </p:txBody>
      </p:sp>
      <p:sp>
        <p:nvSpPr>
          <p:cNvPr id="612" name="Google Shape;612;p56"/>
          <p:cNvSpPr txBox="1"/>
          <p:nvPr/>
        </p:nvSpPr>
        <p:spPr>
          <a:xfrm>
            <a:off x="7571625" y="3182825"/>
            <a:ext cx="14472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a:solidFill>
                  <a:schemeClr val="lt1"/>
                </a:solidFill>
                <a:latin typeface="Poppins"/>
                <a:ea typeface="Poppins"/>
                <a:cs typeface="Poppins"/>
                <a:sym typeface="Poppins"/>
              </a:rPr>
              <a:t>Diets rich in vegetables and whole grains are linked to lower risk of chronic disease.</a:t>
            </a:r>
            <a:endParaRPr sz="1000">
              <a:solidFill>
                <a:schemeClr val="lt1"/>
              </a:solidFill>
              <a:latin typeface="Poppins"/>
              <a:ea typeface="Poppins"/>
              <a:cs typeface="Poppins"/>
              <a:sym typeface="Poppins"/>
            </a:endParaRPr>
          </a:p>
        </p:txBody>
      </p:sp>
      <p:pic>
        <p:nvPicPr>
          <p:cNvPr id="613" name="Google Shape;613;p56" descr="Collage of poke salad in the white bowls on the yellow background. Top view. Close-up. (Provided by Getty Images)"/>
          <p:cNvPicPr preferRelativeResize="0"/>
          <p:nvPr/>
        </p:nvPicPr>
        <p:blipFill>
          <a:blip r:embed="rId3">
            <a:alphaModFix/>
          </a:blip>
          <a:stretch>
            <a:fillRect/>
          </a:stretch>
        </p:blipFill>
        <p:spPr>
          <a:xfrm>
            <a:off x="1021225" y="3743118"/>
            <a:ext cx="4248591" cy="12613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9"/>
                                        </p:tgtEl>
                                        <p:attrNameLst>
                                          <p:attrName>style.visibility</p:attrName>
                                        </p:attrNameLst>
                                      </p:cBhvr>
                                      <p:to>
                                        <p:strVal val="visible"/>
                                      </p:to>
                                    </p:set>
                                    <p:animEffect transition="in" filter="fade">
                                      <p:cBhvr>
                                        <p:cTn id="7" dur="1000"/>
                                        <p:tgtEl>
                                          <p:spTgt spid="5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8"/>
                                        </p:tgtEl>
                                        <p:attrNameLst>
                                          <p:attrName>style.visibility</p:attrName>
                                        </p:attrNameLst>
                                      </p:cBhvr>
                                      <p:to>
                                        <p:strVal val="visible"/>
                                      </p:to>
                                    </p:set>
                                    <p:animEffect transition="in" filter="fade">
                                      <p:cBhvr>
                                        <p:cTn id="12" dur="1000"/>
                                        <p:tgtEl>
                                          <p:spTgt spid="5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598"/>
                                        </p:tgtEl>
                                      </p:cBhvr>
                                    </p:animEffect>
                                    <p:set>
                                      <p:cBhvr>
                                        <p:cTn id="17" dur="1" fill="hold">
                                          <p:stCondLst>
                                            <p:cond delay="1000"/>
                                          </p:stCondLst>
                                        </p:cTn>
                                        <p:tgtEl>
                                          <p:spTgt spid="59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599"/>
                                        </p:tgtEl>
                                      </p:cBhvr>
                                    </p:animEffect>
                                    <p:set>
                                      <p:cBhvr>
                                        <p:cTn id="22" dur="1" fill="hold">
                                          <p:stCondLst>
                                            <p:cond delay="1000"/>
                                          </p:stCondLst>
                                        </p:cTn>
                                        <p:tgtEl>
                                          <p:spTgt spid="59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00"/>
                                        </p:tgtEl>
                                        <p:attrNameLst>
                                          <p:attrName>style.visibility</p:attrName>
                                        </p:attrNameLst>
                                      </p:cBhvr>
                                      <p:to>
                                        <p:strVal val="visible"/>
                                      </p:to>
                                    </p:set>
                                    <p:animEffect transition="in" filter="fade">
                                      <p:cBhvr>
                                        <p:cTn id="27" dur="1000"/>
                                        <p:tgtEl>
                                          <p:spTgt spid="60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04"/>
                                        </p:tgtEl>
                                        <p:attrNameLst>
                                          <p:attrName>style.visibility</p:attrName>
                                        </p:attrNameLst>
                                      </p:cBhvr>
                                      <p:to>
                                        <p:strVal val="visible"/>
                                      </p:to>
                                    </p:set>
                                    <p:animEffect transition="in" filter="fade">
                                      <p:cBhvr>
                                        <p:cTn id="32" dur="1000"/>
                                        <p:tgtEl>
                                          <p:spTgt spid="60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604"/>
                                        </p:tgtEl>
                                      </p:cBhvr>
                                    </p:animEffect>
                                    <p:set>
                                      <p:cBhvr>
                                        <p:cTn id="37" dur="1" fill="hold">
                                          <p:stCondLst>
                                            <p:cond delay="1000"/>
                                          </p:stCondLst>
                                        </p:cTn>
                                        <p:tgtEl>
                                          <p:spTgt spid="60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600"/>
                                        </p:tgtEl>
                                      </p:cBhvr>
                                    </p:animEffect>
                                    <p:set>
                                      <p:cBhvr>
                                        <p:cTn id="42" dur="1" fill="hold">
                                          <p:stCondLst>
                                            <p:cond delay="1000"/>
                                          </p:stCondLst>
                                        </p:cTn>
                                        <p:tgtEl>
                                          <p:spTgt spid="60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01"/>
                                        </p:tgtEl>
                                        <p:attrNameLst>
                                          <p:attrName>style.visibility</p:attrName>
                                        </p:attrNameLst>
                                      </p:cBhvr>
                                      <p:to>
                                        <p:strVal val="visible"/>
                                      </p:to>
                                    </p:set>
                                    <p:animEffect transition="in" filter="fade">
                                      <p:cBhvr>
                                        <p:cTn id="47" dur="1000"/>
                                        <p:tgtEl>
                                          <p:spTgt spid="60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05"/>
                                        </p:tgtEl>
                                        <p:attrNameLst>
                                          <p:attrName>style.visibility</p:attrName>
                                        </p:attrNameLst>
                                      </p:cBhvr>
                                      <p:to>
                                        <p:strVal val="visible"/>
                                      </p:to>
                                    </p:set>
                                    <p:animEffect transition="in" filter="fade">
                                      <p:cBhvr>
                                        <p:cTn id="52" dur="1000"/>
                                        <p:tgtEl>
                                          <p:spTgt spid="60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1000"/>
                                        <p:tgtEl>
                                          <p:spTgt spid="605"/>
                                        </p:tgtEl>
                                      </p:cBhvr>
                                    </p:animEffect>
                                    <p:set>
                                      <p:cBhvr>
                                        <p:cTn id="57" dur="1" fill="hold">
                                          <p:stCondLst>
                                            <p:cond delay="1000"/>
                                          </p:stCondLst>
                                        </p:cTn>
                                        <p:tgtEl>
                                          <p:spTgt spid="60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1000"/>
                                        <p:tgtEl>
                                          <p:spTgt spid="601"/>
                                        </p:tgtEl>
                                      </p:cBhvr>
                                    </p:animEffect>
                                    <p:set>
                                      <p:cBhvr>
                                        <p:cTn id="62" dur="1" fill="hold">
                                          <p:stCondLst>
                                            <p:cond delay="1000"/>
                                          </p:stCondLst>
                                        </p:cTn>
                                        <p:tgtEl>
                                          <p:spTgt spid="601"/>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02"/>
                                        </p:tgtEl>
                                        <p:attrNameLst>
                                          <p:attrName>style.visibility</p:attrName>
                                        </p:attrNameLst>
                                      </p:cBhvr>
                                      <p:to>
                                        <p:strVal val="visible"/>
                                      </p:to>
                                    </p:set>
                                    <p:animEffect transition="in" filter="fade">
                                      <p:cBhvr>
                                        <p:cTn id="67" dur="1000"/>
                                        <p:tgtEl>
                                          <p:spTgt spid="60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06"/>
                                        </p:tgtEl>
                                        <p:attrNameLst>
                                          <p:attrName>style.visibility</p:attrName>
                                        </p:attrNameLst>
                                      </p:cBhvr>
                                      <p:to>
                                        <p:strVal val="visible"/>
                                      </p:to>
                                    </p:set>
                                    <p:animEffect transition="in" filter="fade">
                                      <p:cBhvr>
                                        <p:cTn id="72" dur="1000"/>
                                        <p:tgtEl>
                                          <p:spTgt spid="60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00"/>
                                        <p:tgtEl>
                                          <p:spTgt spid="606"/>
                                        </p:tgtEl>
                                      </p:cBhvr>
                                    </p:animEffect>
                                    <p:set>
                                      <p:cBhvr>
                                        <p:cTn id="77" dur="1" fill="hold">
                                          <p:stCondLst>
                                            <p:cond delay="1000"/>
                                          </p:stCondLst>
                                        </p:cTn>
                                        <p:tgtEl>
                                          <p:spTgt spid="606"/>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1000"/>
                                        <p:tgtEl>
                                          <p:spTgt spid="602"/>
                                        </p:tgtEl>
                                      </p:cBhvr>
                                    </p:animEffect>
                                    <p:set>
                                      <p:cBhvr>
                                        <p:cTn id="82" dur="1" fill="hold">
                                          <p:stCondLst>
                                            <p:cond delay="1000"/>
                                          </p:stCondLst>
                                        </p:cTn>
                                        <p:tgtEl>
                                          <p:spTgt spid="602"/>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03"/>
                                        </p:tgtEl>
                                        <p:attrNameLst>
                                          <p:attrName>style.visibility</p:attrName>
                                        </p:attrNameLst>
                                      </p:cBhvr>
                                      <p:to>
                                        <p:strVal val="visible"/>
                                      </p:to>
                                    </p:set>
                                    <p:animEffect transition="in" filter="fade">
                                      <p:cBhvr>
                                        <p:cTn id="87" dur="1000"/>
                                        <p:tgtEl>
                                          <p:spTgt spid="60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607"/>
                                        </p:tgtEl>
                                        <p:attrNameLst>
                                          <p:attrName>style.visibility</p:attrName>
                                        </p:attrNameLst>
                                      </p:cBhvr>
                                      <p:to>
                                        <p:strVal val="visible"/>
                                      </p:to>
                                    </p:set>
                                    <p:animEffect transition="in" filter="fade">
                                      <p:cBhvr>
                                        <p:cTn id="92" dur="1000"/>
                                        <p:tgtEl>
                                          <p:spTgt spid="60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11"/>
                                        </p:tgtEl>
                                        <p:attrNameLst>
                                          <p:attrName>style.visibility</p:attrName>
                                        </p:attrNameLst>
                                      </p:cBhvr>
                                      <p:to>
                                        <p:strVal val="visible"/>
                                      </p:to>
                                    </p:set>
                                    <p:animEffect transition="in" filter="fade">
                                      <p:cBhvr>
                                        <p:cTn id="97" dur="1000"/>
                                        <p:tgtEl>
                                          <p:spTgt spid="611"/>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612"/>
                                        </p:tgtEl>
                                        <p:attrNameLst>
                                          <p:attrName>style.visibility</p:attrName>
                                        </p:attrNameLst>
                                      </p:cBhvr>
                                      <p:to>
                                        <p:strVal val="visible"/>
                                      </p:to>
                                    </p:set>
                                    <p:animEffect transition="in" filter="fade">
                                      <p:cBhvr>
                                        <p:cTn id="102" dur="1000"/>
                                        <p:tgtEl>
                                          <p:spTgt spid="612"/>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1000"/>
                                        <p:tgtEl>
                                          <p:spTgt spid="612"/>
                                        </p:tgtEl>
                                      </p:cBhvr>
                                    </p:animEffect>
                                    <p:set>
                                      <p:cBhvr>
                                        <p:cTn id="107" dur="1" fill="hold">
                                          <p:stCondLst>
                                            <p:cond delay="1000"/>
                                          </p:stCondLst>
                                        </p:cTn>
                                        <p:tgtEl>
                                          <p:spTgt spid="612"/>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1000"/>
                                        <p:tgtEl>
                                          <p:spTgt spid="611"/>
                                        </p:tgtEl>
                                      </p:cBhvr>
                                    </p:animEffect>
                                    <p:set>
                                      <p:cBhvr>
                                        <p:cTn id="112" dur="1" fill="hold">
                                          <p:stCondLst>
                                            <p:cond delay="1000"/>
                                          </p:stCondLst>
                                        </p:cTn>
                                        <p:tgtEl>
                                          <p:spTgt spid="611"/>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1000"/>
                                        <p:tgtEl>
                                          <p:spTgt spid="607"/>
                                        </p:tgtEl>
                                      </p:cBhvr>
                                    </p:animEffect>
                                    <p:set>
                                      <p:cBhvr>
                                        <p:cTn id="117" dur="1" fill="hold">
                                          <p:stCondLst>
                                            <p:cond delay="1000"/>
                                          </p:stCondLst>
                                        </p:cTn>
                                        <p:tgtEl>
                                          <p:spTgt spid="607"/>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1000"/>
                                        <p:tgtEl>
                                          <p:spTgt spid="603"/>
                                        </p:tgtEl>
                                      </p:cBhvr>
                                    </p:animEffect>
                                    <p:set>
                                      <p:cBhvr>
                                        <p:cTn id="122" dur="1" fill="hold">
                                          <p:stCondLst>
                                            <p:cond delay="1000"/>
                                          </p:stCondLst>
                                        </p:cTn>
                                        <p:tgtEl>
                                          <p:spTgt spid="6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57"/>
          <p:cNvSpPr txBox="1">
            <a:spLocks noGrp="1"/>
          </p:cNvSpPr>
          <p:nvPr>
            <p:ph type="subTitle" idx="6"/>
          </p:nvPr>
        </p:nvSpPr>
        <p:spPr>
          <a:xfrm>
            <a:off x="5158200" y="2777875"/>
            <a:ext cx="3439800" cy="937800"/>
          </a:xfrm>
          <a:prstGeom prst="rect">
            <a:avLst/>
          </a:prstGeom>
        </p:spPr>
        <p:txBody>
          <a:bodyPr spcFirstLastPara="1" wrap="square" lIns="91425" tIns="91425" rIns="91425" bIns="91425" anchor="b" anchorCtr="0">
            <a:normAutofit lnSpcReduction="10000"/>
          </a:bodyPr>
          <a:lstStyle/>
          <a:p>
            <a:pPr marL="0" lvl="0" indent="0" algn="l" rtl="0">
              <a:spcBef>
                <a:spcPts val="0"/>
              </a:spcBef>
              <a:spcAft>
                <a:spcPts val="0"/>
              </a:spcAft>
              <a:buNone/>
            </a:pPr>
            <a:r>
              <a:rPr lang="en" u="sng">
                <a:solidFill>
                  <a:schemeClr val="accent5"/>
                </a:solidFill>
              </a:rPr>
              <a:t>4: Healthy Fats </a:t>
            </a:r>
            <a:endParaRPr u="sng">
              <a:solidFill>
                <a:schemeClr val="accent5"/>
              </a:solidFill>
            </a:endParaRPr>
          </a:p>
          <a:p>
            <a:pPr marL="0" lvl="0" indent="0" algn="l" rtl="0">
              <a:spcBef>
                <a:spcPts val="0"/>
              </a:spcBef>
              <a:spcAft>
                <a:spcPts val="0"/>
              </a:spcAft>
              <a:buNone/>
            </a:pPr>
            <a:r>
              <a:rPr lang="en" sz="1200" b="0">
                <a:solidFill>
                  <a:schemeClr val="accent5"/>
                </a:solidFill>
              </a:rPr>
              <a:t>Help you feel full longer and help your body absorb vitamins. Try:</a:t>
            </a:r>
            <a:endParaRPr sz="1200" b="0">
              <a:solidFill>
                <a:schemeClr val="accent5"/>
              </a:solidFill>
            </a:endParaRPr>
          </a:p>
          <a:p>
            <a:pPr marL="0" lvl="0" indent="0" algn="ctr" rtl="0">
              <a:spcBef>
                <a:spcPts val="0"/>
              </a:spcBef>
              <a:spcAft>
                <a:spcPts val="0"/>
              </a:spcAft>
              <a:buNone/>
            </a:pPr>
            <a:r>
              <a:rPr lang="en" sz="1200" b="0">
                <a:solidFill>
                  <a:schemeClr val="accent5"/>
                </a:solidFill>
              </a:rPr>
              <a:t>Avocado, hummus, nuts, seeds, olive oil</a:t>
            </a:r>
            <a:endParaRPr sz="1200" b="0">
              <a:solidFill>
                <a:schemeClr val="accent5"/>
              </a:solidFill>
            </a:endParaRPr>
          </a:p>
        </p:txBody>
      </p:sp>
      <p:sp>
        <p:nvSpPr>
          <p:cNvPr id="619" name="Google Shape;619;p57"/>
          <p:cNvSpPr txBox="1">
            <a:spLocks noGrp="1"/>
          </p:cNvSpPr>
          <p:nvPr>
            <p:ph type="subTitle" idx="1"/>
          </p:nvPr>
        </p:nvSpPr>
        <p:spPr>
          <a:xfrm>
            <a:off x="2616825" y="0"/>
            <a:ext cx="4098000" cy="1051800"/>
          </a:xfrm>
          <a:prstGeom prst="rect">
            <a:avLst/>
          </a:prstGeom>
        </p:spPr>
        <p:txBody>
          <a:bodyPr spcFirstLastPara="1" wrap="square" lIns="91425" tIns="91425" rIns="91425" bIns="91425" anchor="b" anchorCtr="0">
            <a:normAutofit/>
          </a:bodyPr>
          <a:lstStyle/>
          <a:p>
            <a:pPr marL="0" lvl="0" indent="457200" algn="l" rtl="0">
              <a:spcBef>
                <a:spcPts val="0"/>
              </a:spcBef>
              <a:spcAft>
                <a:spcPts val="0"/>
              </a:spcAft>
              <a:buNone/>
            </a:pPr>
            <a:r>
              <a:rPr lang="en" u="sng">
                <a:solidFill>
                  <a:schemeClr val="accent3"/>
                </a:solidFill>
              </a:rPr>
              <a:t>1: Base</a:t>
            </a:r>
            <a:endParaRPr u="sng">
              <a:solidFill>
                <a:schemeClr val="accent3"/>
              </a:solidFill>
            </a:endParaRPr>
          </a:p>
          <a:p>
            <a:pPr marL="0" lvl="0" indent="457200" algn="l" rtl="0">
              <a:spcBef>
                <a:spcPts val="0"/>
              </a:spcBef>
              <a:spcAft>
                <a:spcPts val="0"/>
              </a:spcAft>
              <a:buNone/>
            </a:pPr>
            <a:r>
              <a:rPr lang="en" sz="1245" b="0" i="1" u="sng">
                <a:solidFill>
                  <a:schemeClr val="accent3"/>
                </a:solidFill>
              </a:rPr>
              <a:t>Whole grains</a:t>
            </a:r>
            <a:r>
              <a:rPr lang="en" sz="1245" b="0">
                <a:solidFill>
                  <a:schemeClr val="accent3"/>
                </a:solidFill>
              </a:rPr>
              <a:t> like quinoa or brown rice</a:t>
            </a:r>
            <a:endParaRPr sz="1245" b="0">
              <a:solidFill>
                <a:schemeClr val="accent3"/>
              </a:solidFill>
            </a:endParaRPr>
          </a:p>
          <a:p>
            <a:pPr marL="0" lvl="0" indent="457200" algn="l" rtl="0">
              <a:spcBef>
                <a:spcPts val="0"/>
              </a:spcBef>
              <a:spcAft>
                <a:spcPts val="0"/>
              </a:spcAft>
              <a:buNone/>
            </a:pPr>
            <a:r>
              <a:rPr lang="en" sz="1245" b="0" i="1" u="sng">
                <a:solidFill>
                  <a:schemeClr val="accent3"/>
                </a:solidFill>
              </a:rPr>
              <a:t>Greens</a:t>
            </a:r>
            <a:r>
              <a:rPr lang="en" sz="1245" b="0">
                <a:solidFill>
                  <a:schemeClr val="accent3"/>
                </a:solidFill>
              </a:rPr>
              <a:t> like spinach or kale</a:t>
            </a:r>
            <a:endParaRPr sz="1245" b="0">
              <a:solidFill>
                <a:schemeClr val="accent3"/>
              </a:solidFill>
            </a:endParaRPr>
          </a:p>
        </p:txBody>
      </p:sp>
      <p:sp>
        <p:nvSpPr>
          <p:cNvPr id="620" name="Google Shape;620;p57"/>
          <p:cNvSpPr txBox="1">
            <a:spLocks noGrp="1"/>
          </p:cNvSpPr>
          <p:nvPr>
            <p:ph type="subTitle" idx="2"/>
          </p:nvPr>
        </p:nvSpPr>
        <p:spPr>
          <a:xfrm>
            <a:off x="4430275" y="1374900"/>
            <a:ext cx="4098000" cy="1590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u="sng">
                <a:solidFill>
                  <a:schemeClr val="accent6"/>
                </a:solidFill>
              </a:rPr>
              <a:t>3: Vegetables</a:t>
            </a:r>
            <a:endParaRPr u="sng">
              <a:solidFill>
                <a:schemeClr val="accent6"/>
              </a:solidFill>
            </a:endParaRPr>
          </a:p>
          <a:p>
            <a:pPr marL="0" lvl="0" indent="0" algn="l" rtl="0">
              <a:spcBef>
                <a:spcPts val="0"/>
              </a:spcBef>
              <a:spcAft>
                <a:spcPts val="0"/>
              </a:spcAft>
              <a:buNone/>
            </a:pPr>
            <a:r>
              <a:rPr lang="en" sz="1200" b="0">
                <a:solidFill>
                  <a:schemeClr val="accent6"/>
                </a:solidFill>
              </a:rPr>
              <a:t>Aim for</a:t>
            </a:r>
            <a:r>
              <a:rPr lang="en" sz="1250" b="0">
                <a:solidFill>
                  <a:schemeClr val="accent6"/>
                </a:solidFill>
              </a:rPr>
              <a:t> </a:t>
            </a:r>
            <a:r>
              <a:rPr lang="en" sz="1450">
                <a:solidFill>
                  <a:schemeClr val="accent6"/>
                </a:solidFill>
              </a:rPr>
              <a:t>c</a:t>
            </a:r>
            <a:r>
              <a:rPr lang="en" sz="1450">
                <a:solidFill>
                  <a:schemeClr val="accent5"/>
                </a:solidFill>
              </a:rPr>
              <a:t>o</a:t>
            </a:r>
            <a:r>
              <a:rPr lang="en" sz="1450">
                <a:solidFill>
                  <a:schemeClr val="accent3"/>
                </a:solidFill>
              </a:rPr>
              <a:t>l</a:t>
            </a:r>
            <a:r>
              <a:rPr lang="en" sz="1450">
                <a:solidFill>
                  <a:schemeClr val="accent4"/>
                </a:solidFill>
              </a:rPr>
              <a:t>o</a:t>
            </a:r>
            <a:r>
              <a:rPr lang="en" sz="1450">
                <a:solidFill>
                  <a:schemeClr val="dk2"/>
                </a:solidFill>
              </a:rPr>
              <a:t>r</a:t>
            </a:r>
            <a:r>
              <a:rPr lang="en" sz="1450">
                <a:solidFill>
                  <a:schemeClr val="accent6"/>
                </a:solidFill>
              </a:rPr>
              <a:t> </a:t>
            </a:r>
            <a:r>
              <a:rPr lang="en" sz="1450">
                <a:solidFill>
                  <a:schemeClr val="dk2"/>
                </a:solidFill>
              </a:rPr>
              <a:t>v</a:t>
            </a:r>
            <a:r>
              <a:rPr lang="en" sz="1450">
                <a:solidFill>
                  <a:schemeClr val="accent4"/>
                </a:solidFill>
              </a:rPr>
              <a:t>a</a:t>
            </a:r>
            <a:r>
              <a:rPr lang="en" sz="1450">
                <a:solidFill>
                  <a:schemeClr val="accent3"/>
                </a:solidFill>
              </a:rPr>
              <a:t>r</a:t>
            </a:r>
            <a:r>
              <a:rPr lang="en" sz="1450">
                <a:solidFill>
                  <a:schemeClr val="accent5"/>
                </a:solidFill>
              </a:rPr>
              <a:t>i</a:t>
            </a:r>
            <a:r>
              <a:rPr lang="en" sz="1450">
                <a:solidFill>
                  <a:schemeClr val="accent6"/>
                </a:solidFill>
              </a:rPr>
              <a:t>e</a:t>
            </a:r>
            <a:r>
              <a:rPr lang="en" sz="1450">
                <a:solidFill>
                  <a:schemeClr val="accent5"/>
                </a:solidFill>
              </a:rPr>
              <a:t>t</a:t>
            </a:r>
            <a:r>
              <a:rPr lang="en" sz="1450">
                <a:solidFill>
                  <a:schemeClr val="accent3"/>
                </a:solidFill>
              </a:rPr>
              <a:t>y</a:t>
            </a:r>
            <a:endParaRPr sz="1450">
              <a:solidFill>
                <a:schemeClr val="accent3"/>
              </a:solidFill>
            </a:endParaRPr>
          </a:p>
          <a:p>
            <a:pPr marL="0" lvl="0" indent="0" algn="l" rtl="0">
              <a:spcBef>
                <a:spcPts val="0"/>
              </a:spcBef>
              <a:spcAft>
                <a:spcPts val="0"/>
              </a:spcAft>
              <a:buNone/>
            </a:pPr>
            <a:r>
              <a:rPr lang="en" sz="1200" b="0">
                <a:solidFill>
                  <a:schemeClr val="accent6"/>
                </a:solidFill>
              </a:rPr>
              <a:t>Different colors mean different antioxidants and micronutrients, which support immune health and gut health.</a:t>
            </a:r>
            <a:endParaRPr sz="1200" b="0">
              <a:solidFill>
                <a:schemeClr val="accent6"/>
              </a:solidFill>
            </a:endParaRPr>
          </a:p>
          <a:p>
            <a:pPr marL="0" lvl="0" indent="0" algn="l" rtl="0">
              <a:spcBef>
                <a:spcPts val="0"/>
              </a:spcBef>
              <a:spcAft>
                <a:spcPts val="0"/>
              </a:spcAft>
              <a:buNone/>
            </a:pPr>
            <a:endParaRPr sz="1200">
              <a:solidFill>
                <a:schemeClr val="accent6"/>
              </a:solidFill>
            </a:endParaRPr>
          </a:p>
        </p:txBody>
      </p:sp>
      <p:sp>
        <p:nvSpPr>
          <p:cNvPr id="621" name="Google Shape;621;p57"/>
          <p:cNvSpPr txBox="1">
            <a:spLocks noGrp="1"/>
          </p:cNvSpPr>
          <p:nvPr>
            <p:ph type="subTitle" idx="4"/>
          </p:nvPr>
        </p:nvSpPr>
        <p:spPr>
          <a:xfrm>
            <a:off x="3483400" y="1191125"/>
            <a:ext cx="3278100" cy="473400"/>
          </a:xfrm>
          <a:prstGeom prst="rect">
            <a:avLst/>
          </a:prstGeom>
        </p:spPr>
        <p:txBody>
          <a:bodyPr spcFirstLastPara="1" wrap="square" lIns="91425" tIns="91425" rIns="91425" bIns="91425" anchor="b" anchorCtr="0">
            <a:normAutofit fontScale="25000" lnSpcReduction="20000"/>
          </a:bodyPr>
          <a:lstStyle/>
          <a:p>
            <a:pPr marL="0" lvl="0" indent="0" algn="l" rtl="0">
              <a:spcBef>
                <a:spcPts val="0"/>
              </a:spcBef>
              <a:spcAft>
                <a:spcPts val="0"/>
              </a:spcAft>
              <a:buNone/>
            </a:pPr>
            <a:r>
              <a:rPr lang="en" sz="6400">
                <a:solidFill>
                  <a:schemeClr val="accent4"/>
                </a:solidFill>
              </a:rPr>
              <a:t>        </a:t>
            </a:r>
            <a:r>
              <a:rPr lang="en" sz="6400" u="sng">
                <a:solidFill>
                  <a:schemeClr val="accent4"/>
                </a:solidFill>
              </a:rPr>
              <a:t>2: Protein</a:t>
            </a:r>
            <a:endParaRPr sz="6400" u="sng">
              <a:solidFill>
                <a:schemeClr val="accent4"/>
              </a:solidFill>
            </a:endParaRPr>
          </a:p>
          <a:p>
            <a:pPr marL="0" lvl="0" indent="0" algn="l" rtl="0">
              <a:spcBef>
                <a:spcPts val="0"/>
              </a:spcBef>
              <a:spcAft>
                <a:spcPts val="0"/>
              </a:spcAft>
              <a:buNone/>
            </a:pPr>
            <a:r>
              <a:rPr lang="en" sz="4900" b="0">
                <a:solidFill>
                  <a:schemeClr val="accent4"/>
                </a:solidFill>
              </a:rPr>
              <a:t>        Chicken, tofu, beans, salmon, eggs,  </a:t>
            </a:r>
            <a:endParaRPr sz="4900" b="0">
              <a:solidFill>
                <a:schemeClr val="accent4"/>
              </a:solidFill>
            </a:endParaRPr>
          </a:p>
          <a:p>
            <a:pPr marL="0" lvl="0" indent="0" algn="l" rtl="0">
              <a:spcBef>
                <a:spcPts val="0"/>
              </a:spcBef>
              <a:spcAft>
                <a:spcPts val="0"/>
              </a:spcAft>
              <a:buNone/>
            </a:pPr>
            <a:r>
              <a:rPr lang="en" sz="4900" b="0">
                <a:solidFill>
                  <a:schemeClr val="accent4"/>
                </a:solidFill>
              </a:rPr>
              <a:t>        edamame, chicken sausage</a:t>
            </a:r>
            <a:endParaRPr sz="4900" b="0">
              <a:solidFill>
                <a:schemeClr val="accent4"/>
              </a:solidFill>
            </a:endParaRPr>
          </a:p>
        </p:txBody>
      </p:sp>
      <p:sp>
        <p:nvSpPr>
          <p:cNvPr id="622" name="Google Shape;622;p57"/>
          <p:cNvSpPr txBox="1">
            <a:spLocks noGrp="1"/>
          </p:cNvSpPr>
          <p:nvPr>
            <p:ph type="subTitle" idx="5"/>
          </p:nvPr>
        </p:nvSpPr>
        <p:spPr>
          <a:xfrm>
            <a:off x="5903325" y="3927875"/>
            <a:ext cx="3439800" cy="893400"/>
          </a:xfrm>
          <a:prstGeom prst="rect">
            <a:avLst/>
          </a:prstGeom>
        </p:spPr>
        <p:txBody>
          <a:bodyPr spcFirstLastPara="1" wrap="square" lIns="91425" tIns="91425" rIns="91425" bIns="91425" anchor="b" anchorCtr="0">
            <a:normAutofit lnSpcReduction="20000"/>
          </a:bodyPr>
          <a:lstStyle/>
          <a:p>
            <a:pPr marL="0" lvl="0" indent="0" algn="l" rtl="0">
              <a:spcBef>
                <a:spcPts val="0"/>
              </a:spcBef>
              <a:spcAft>
                <a:spcPts val="0"/>
              </a:spcAft>
              <a:buNone/>
            </a:pPr>
            <a:r>
              <a:rPr lang="en" u="sng">
                <a:solidFill>
                  <a:schemeClr val="dk2"/>
                </a:solidFill>
              </a:rPr>
              <a:t>5: Flavor Boost</a:t>
            </a:r>
            <a:r>
              <a:rPr lang="en">
                <a:solidFill>
                  <a:schemeClr val="dk2"/>
                </a:solidFill>
              </a:rPr>
              <a:t> </a:t>
            </a:r>
            <a:endParaRPr>
              <a:solidFill>
                <a:schemeClr val="dk2"/>
              </a:solidFill>
            </a:endParaRPr>
          </a:p>
          <a:p>
            <a:pPr marL="0" lvl="0" indent="0" algn="l" rtl="0">
              <a:spcBef>
                <a:spcPts val="0"/>
              </a:spcBef>
              <a:spcAft>
                <a:spcPts val="0"/>
              </a:spcAft>
              <a:buNone/>
            </a:pPr>
            <a:r>
              <a:rPr lang="en" sz="1200" b="0">
                <a:solidFill>
                  <a:schemeClr val="dk2"/>
                </a:solidFill>
              </a:rPr>
              <a:t>Try fresh herbs, vinegars, citrus juice, soy sauce, sriracha, honey or maple drizzle</a:t>
            </a:r>
            <a:endParaRPr sz="1200" b="0">
              <a:solidFill>
                <a:schemeClr val="dk2"/>
              </a:solidFill>
            </a:endParaRPr>
          </a:p>
          <a:p>
            <a:pPr marL="0" lvl="0" indent="0" algn="l" rtl="0">
              <a:spcBef>
                <a:spcPts val="0"/>
              </a:spcBef>
              <a:spcAft>
                <a:spcPts val="0"/>
              </a:spcAft>
              <a:buNone/>
            </a:pPr>
            <a:endParaRPr>
              <a:solidFill>
                <a:schemeClr val="dk2"/>
              </a:solidFill>
            </a:endParaRPr>
          </a:p>
        </p:txBody>
      </p:sp>
      <p:sp>
        <p:nvSpPr>
          <p:cNvPr id="623" name="Google Shape;623;p57"/>
          <p:cNvSpPr txBox="1">
            <a:spLocks noGrp="1"/>
          </p:cNvSpPr>
          <p:nvPr>
            <p:ph type="title"/>
          </p:nvPr>
        </p:nvSpPr>
        <p:spPr>
          <a:xfrm>
            <a:off x="284700" y="286200"/>
            <a:ext cx="2860800" cy="1088700"/>
          </a:xfrm>
          <a:prstGeom prst="rect">
            <a:avLst/>
          </a:prstGeom>
        </p:spPr>
        <p:txBody>
          <a:bodyPr spcFirstLastPara="1" wrap="square" lIns="0" tIns="91425" rIns="91425" bIns="0" anchor="b" anchorCtr="0">
            <a:noAutofit/>
          </a:bodyPr>
          <a:lstStyle/>
          <a:p>
            <a:pPr marL="0" lvl="0" indent="0" algn="ctr" rtl="0">
              <a:spcBef>
                <a:spcPts val="0"/>
              </a:spcBef>
              <a:spcAft>
                <a:spcPts val="0"/>
              </a:spcAft>
              <a:buNone/>
            </a:pPr>
            <a:r>
              <a:rPr lang="en">
                <a:solidFill>
                  <a:schemeClr val="dk2"/>
                </a:solidFill>
              </a:rPr>
              <a:t>Build your bowl !</a:t>
            </a:r>
            <a:endParaRPr>
              <a:solidFill>
                <a:schemeClr val="dk2"/>
              </a:solidFill>
            </a:endParaRPr>
          </a:p>
        </p:txBody>
      </p:sp>
      <p:sp>
        <p:nvSpPr>
          <p:cNvPr id="624" name="Google Shape;624;p57"/>
          <p:cNvSpPr txBox="1"/>
          <p:nvPr/>
        </p:nvSpPr>
        <p:spPr>
          <a:xfrm>
            <a:off x="1447900" y="3851475"/>
            <a:ext cx="15447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i="1">
                <a:solidFill>
                  <a:schemeClr val="lt1"/>
                </a:solidFill>
                <a:highlight>
                  <a:schemeClr val="dk1"/>
                </a:highlight>
                <a:latin typeface="Luckiest Guy"/>
                <a:ea typeface="Luckiest Guy"/>
                <a:cs typeface="Luckiest Guy"/>
                <a:sym typeface="Luckiest Guy"/>
              </a:rPr>
              <a:t>C R U N C H</a:t>
            </a:r>
            <a:endParaRPr sz="1700" i="1">
              <a:solidFill>
                <a:schemeClr val="lt1"/>
              </a:solidFill>
              <a:highlight>
                <a:schemeClr val="dk1"/>
              </a:highlight>
              <a:latin typeface="Luckiest Guy"/>
              <a:ea typeface="Luckiest Guy"/>
              <a:cs typeface="Luckiest Guy"/>
              <a:sym typeface="Luckiest Guy"/>
            </a:endParaRPr>
          </a:p>
        </p:txBody>
      </p:sp>
      <p:sp>
        <p:nvSpPr>
          <p:cNvPr id="625" name="Google Shape;625;p57"/>
          <p:cNvSpPr txBox="1"/>
          <p:nvPr/>
        </p:nvSpPr>
        <p:spPr>
          <a:xfrm>
            <a:off x="1103400" y="3224275"/>
            <a:ext cx="18333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highlight>
                  <a:schemeClr val="dk1"/>
                </a:highlight>
                <a:latin typeface="Shadows Into Light Two"/>
                <a:ea typeface="Shadows Into Light Two"/>
                <a:cs typeface="Shadows Into Light Two"/>
                <a:sym typeface="Shadows Into Light Two"/>
              </a:rPr>
              <a:t>CREAMINESS</a:t>
            </a:r>
            <a:endParaRPr sz="1700">
              <a:solidFill>
                <a:schemeClr val="lt1"/>
              </a:solidFill>
              <a:highlight>
                <a:schemeClr val="dk1"/>
              </a:highlight>
              <a:latin typeface="Shadows Into Light Two"/>
              <a:ea typeface="Shadows Into Light Two"/>
              <a:cs typeface="Shadows Into Light Two"/>
              <a:sym typeface="Shadows Into Light Two"/>
            </a:endParaRPr>
          </a:p>
        </p:txBody>
      </p:sp>
      <p:sp>
        <p:nvSpPr>
          <p:cNvPr id="626" name="Google Shape;626;p57"/>
          <p:cNvSpPr txBox="1"/>
          <p:nvPr/>
        </p:nvSpPr>
        <p:spPr>
          <a:xfrm>
            <a:off x="220675" y="4374275"/>
            <a:ext cx="1185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highlight>
                  <a:schemeClr val="dk1"/>
                </a:highlight>
                <a:latin typeface="Permanent Marker"/>
                <a:ea typeface="Permanent Marker"/>
                <a:cs typeface="Permanent Marker"/>
                <a:sym typeface="Permanent Marker"/>
              </a:rPr>
              <a:t>VARIETY</a:t>
            </a:r>
            <a:endParaRPr sz="1700">
              <a:solidFill>
                <a:schemeClr val="lt1"/>
              </a:solidFill>
              <a:highlight>
                <a:schemeClr val="dk1"/>
              </a:highlight>
              <a:latin typeface="Permanent Marker"/>
              <a:ea typeface="Permanent Marker"/>
              <a:cs typeface="Permanent Marker"/>
              <a:sym typeface="Permanent Marker"/>
            </a:endParaRPr>
          </a:p>
        </p:txBody>
      </p:sp>
      <p:sp>
        <p:nvSpPr>
          <p:cNvPr id="627" name="Google Shape;627;p57"/>
          <p:cNvSpPr txBox="1"/>
          <p:nvPr/>
        </p:nvSpPr>
        <p:spPr>
          <a:xfrm>
            <a:off x="407425" y="2777875"/>
            <a:ext cx="15786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lt1"/>
                </a:solidFill>
                <a:highlight>
                  <a:schemeClr val="dk1"/>
                </a:highlight>
                <a:latin typeface="Mansalva"/>
                <a:ea typeface="Mansalva"/>
                <a:cs typeface="Mansalva"/>
                <a:sym typeface="Mansalva"/>
              </a:rPr>
              <a:t>SATISFYING</a:t>
            </a:r>
            <a:endParaRPr sz="1700">
              <a:solidFill>
                <a:schemeClr val="lt1"/>
              </a:solidFill>
              <a:highlight>
                <a:schemeClr val="dk1"/>
              </a:highlight>
              <a:latin typeface="Mansalva"/>
              <a:ea typeface="Mansalva"/>
              <a:cs typeface="Mansalva"/>
              <a:sym typeface="Mansalva"/>
            </a:endParaRPr>
          </a:p>
        </p:txBody>
      </p:sp>
      <p:sp>
        <p:nvSpPr>
          <p:cNvPr id="628" name="Google Shape;628;p57"/>
          <p:cNvSpPr txBox="1"/>
          <p:nvPr/>
        </p:nvSpPr>
        <p:spPr>
          <a:xfrm>
            <a:off x="1840000" y="4374275"/>
            <a:ext cx="3278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lt1"/>
                </a:solidFill>
                <a:highlight>
                  <a:schemeClr val="dk1"/>
                </a:highlight>
                <a:latin typeface="Just Me Again Down Here"/>
                <a:ea typeface="Just Me Again Down Here"/>
                <a:cs typeface="Just Me Again Down Here"/>
                <a:sym typeface="Just Me Again Down Here"/>
              </a:rPr>
              <a:t>VIBRANT</a:t>
            </a:r>
            <a:endParaRPr sz="1800">
              <a:latin typeface="Just Me Again Down Here"/>
              <a:ea typeface="Just Me Again Down Here"/>
              <a:cs typeface="Just Me Again Down Here"/>
              <a:sym typeface="Just Me Again Down Her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fade">
                                      <p:cBhvr>
                                        <p:cTn id="7" dur="1000"/>
                                        <p:tgtEl>
                                          <p:spTgt spid="6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1"/>
                                        </p:tgtEl>
                                        <p:attrNameLst>
                                          <p:attrName>style.visibility</p:attrName>
                                        </p:attrNameLst>
                                      </p:cBhvr>
                                      <p:to>
                                        <p:strVal val="visible"/>
                                      </p:to>
                                    </p:set>
                                    <p:animEffect transition="in" filter="fade">
                                      <p:cBhvr>
                                        <p:cTn id="12" dur="1000"/>
                                        <p:tgtEl>
                                          <p:spTgt spid="6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0"/>
                                        </p:tgtEl>
                                        <p:attrNameLst>
                                          <p:attrName>style.visibility</p:attrName>
                                        </p:attrNameLst>
                                      </p:cBhvr>
                                      <p:to>
                                        <p:strVal val="visible"/>
                                      </p:to>
                                    </p:set>
                                    <p:animEffect transition="in" filter="fade">
                                      <p:cBhvr>
                                        <p:cTn id="17" dur="1000"/>
                                        <p:tgtEl>
                                          <p:spTgt spid="6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8"/>
                                        </p:tgtEl>
                                        <p:attrNameLst>
                                          <p:attrName>style.visibility</p:attrName>
                                        </p:attrNameLst>
                                      </p:cBhvr>
                                      <p:to>
                                        <p:strVal val="visible"/>
                                      </p:to>
                                    </p:set>
                                    <p:animEffect transition="in" filter="fade">
                                      <p:cBhvr>
                                        <p:cTn id="22" dur="1000"/>
                                        <p:tgtEl>
                                          <p:spTgt spid="6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2"/>
                                        </p:tgtEl>
                                        <p:attrNameLst>
                                          <p:attrName>style.visibility</p:attrName>
                                        </p:attrNameLst>
                                      </p:cBhvr>
                                      <p:to>
                                        <p:strVal val="visible"/>
                                      </p:to>
                                    </p:set>
                                    <p:animEffect transition="in" filter="fade">
                                      <p:cBhvr>
                                        <p:cTn id="27" dur="1000"/>
                                        <p:tgtEl>
                                          <p:spTgt spid="6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58"/>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p>
            <a:pPr marL="0" lvl="0" indent="0" algn="ctr" rtl="0">
              <a:spcBef>
                <a:spcPts val="0"/>
              </a:spcBef>
              <a:spcAft>
                <a:spcPts val="0"/>
              </a:spcAft>
              <a:buNone/>
            </a:pPr>
            <a:r>
              <a:rPr lang="en" i="1" u="sng"/>
              <a:t>Power Bowl flavor profiles</a:t>
            </a:r>
            <a:endParaRPr i="1" u="sng"/>
          </a:p>
        </p:txBody>
      </p:sp>
      <p:sp>
        <p:nvSpPr>
          <p:cNvPr id="634" name="Google Shape;634;p58"/>
          <p:cNvSpPr>
            <a:spLocks noGrp="1"/>
          </p:cNvSpPr>
          <p:nvPr>
            <p:ph type="pic" idx="2"/>
          </p:nvPr>
        </p:nvSpPr>
        <p:spPr>
          <a:xfrm>
            <a:off x="311700" y="1170425"/>
            <a:ext cx="8520600" cy="3492900"/>
          </a:xfrm>
          <a:prstGeom prst="rect">
            <a:avLst/>
          </a:prstGeom>
          <a:ln w="76200" cap="flat" cmpd="sng">
            <a:solidFill>
              <a:schemeClr val="accent1"/>
            </a:solidFill>
            <a:prstDash val="solid"/>
            <a:round/>
            <a:headEnd type="none" w="sm" len="sm"/>
            <a:tailEnd type="none" w="sm" len="sm"/>
          </a:ln>
        </p:spPr>
      </p:sp>
      <p:sp>
        <p:nvSpPr>
          <p:cNvPr id="635" name="Google Shape;635;p58"/>
          <p:cNvSpPr txBox="1"/>
          <p:nvPr/>
        </p:nvSpPr>
        <p:spPr>
          <a:xfrm>
            <a:off x="311700" y="1170425"/>
            <a:ext cx="8859300" cy="33864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b="1" u="sng">
                <a:solidFill>
                  <a:srgbClr val="B45F06"/>
                </a:solidFill>
                <a:latin typeface="Poppins"/>
                <a:ea typeface="Poppins"/>
                <a:cs typeface="Poppins"/>
                <a:sym typeface="Poppins"/>
              </a:rPr>
              <a:t>Southwest</a:t>
            </a:r>
            <a:r>
              <a:rPr lang="en" b="1">
                <a:solidFill>
                  <a:srgbClr val="B45F06"/>
                </a:solidFill>
                <a:latin typeface="Poppins"/>
                <a:ea typeface="Poppins"/>
                <a:cs typeface="Poppins"/>
                <a:sym typeface="Poppins"/>
              </a:rPr>
              <a:t>: </a:t>
            </a:r>
            <a:r>
              <a:rPr lang="en" sz="1200">
                <a:solidFill>
                  <a:schemeClr val="dk2"/>
                </a:solidFill>
                <a:latin typeface="Poppins"/>
                <a:ea typeface="Poppins"/>
                <a:cs typeface="Poppins"/>
                <a:sym typeface="Poppins"/>
              </a:rPr>
              <a:t>Q</a:t>
            </a:r>
            <a:r>
              <a:rPr lang="en" sz="1200">
                <a:solidFill>
                  <a:schemeClr val="dk2"/>
                </a:solidFill>
                <a:uFill>
                  <a:noFill/>
                </a:uFill>
                <a:latin typeface="Poppins"/>
                <a:ea typeface="Poppins"/>
                <a:cs typeface="Poppins"/>
                <a:sym typeface="Poppins"/>
                <a:hlinkClick r:id="rId3">
                  <a:extLst>
                    <a:ext uri="{A12FA001-AC4F-418D-AE19-62706E023703}">
                      <ahyp:hlinkClr xmlns:ahyp="http://schemas.microsoft.com/office/drawing/2018/hyperlinkcolor" val="tx"/>
                    </a:ext>
                  </a:extLst>
                </a:hlinkClick>
              </a:rPr>
              <a:t>uinoa</a:t>
            </a:r>
            <a:r>
              <a:rPr lang="en" sz="1200">
                <a:solidFill>
                  <a:schemeClr val="dk2"/>
                </a:solidFill>
                <a:latin typeface="Poppins"/>
                <a:ea typeface="Poppins"/>
                <a:cs typeface="Poppins"/>
                <a:sym typeface="Poppins"/>
              </a:rPr>
              <a:t>, grilled chicken, black beans, corn, roast sweet potato, tomatoes, sour cream</a:t>
            </a:r>
            <a:endParaRPr sz="1200">
              <a:solidFill>
                <a:schemeClr val="dk2"/>
              </a:solidFill>
              <a:latin typeface="Poppins"/>
              <a:ea typeface="Poppins"/>
              <a:cs typeface="Poppins"/>
              <a:sym typeface="Poppins"/>
            </a:endParaRPr>
          </a:p>
          <a:p>
            <a:pPr marL="457200" lvl="0" indent="0" algn="l" rtl="0">
              <a:lnSpc>
                <a:spcPct val="100000"/>
              </a:lnSpc>
              <a:spcBef>
                <a:spcPts val="0"/>
              </a:spcBef>
              <a:spcAft>
                <a:spcPts val="0"/>
              </a:spcAft>
              <a:buNone/>
            </a:pPr>
            <a:endParaRPr sz="1200">
              <a:solidFill>
                <a:srgbClr val="3B3B3B"/>
              </a:solidFill>
              <a:latin typeface="Poppins"/>
              <a:ea typeface="Poppins"/>
              <a:cs typeface="Poppins"/>
              <a:sym typeface="Poppins"/>
            </a:endParaRPr>
          </a:p>
          <a:p>
            <a:pPr marL="0" lvl="0" indent="0" algn="l" rtl="0">
              <a:lnSpc>
                <a:spcPct val="100000"/>
              </a:lnSpc>
              <a:spcBef>
                <a:spcPts val="0"/>
              </a:spcBef>
              <a:spcAft>
                <a:spcPts val="0"/>
              </a:spcAft>
              <a:buNone/>
            </a:pPr>
            <a:r>
              <a:rPr lang="en" b="1" u="sng">
                <a:solidFill>
                  <a:schemeClr val="accent2"/>
                </a:solidFill>
                <a:latin typeface="Poppins"/>
                <a:ea typeface="Poppins"/>
                <a:cs typeface="Poppins"/>
                <a:sym typeface="Poppins"/>
              </a:rPr>
              <a:t>Thai:</a:t>
            </a:r>
            <a:r>
              <a:rPr lang="en" sz="1200">
                <a:solidFill>
                  <a:srgbClr val="3B3B3B"/>
                </a:solidFill>
                <a:latin typeface="Poppins"/>
                <a:ea typeface="Poppins"/>
                <a:cs typeface="Poppins"/>
                <a:sym typeface="Poppins"/>
              </a:rPr>
              <a:t> </a:t>
            </a:r>
            <a:r>
              <a:rPr lang="en" sz="1200">
                <a:solidFill>
                  <a:schemeClr val="dk2"/>
                </a:solidFill>
                <a:latin typeface="Poppins"/>
                <a:ea typeface="Poppins"/>
                <a:cs typeface="Poppins"/>
                <a:sym typeface="Poppins"/>
              </a:rPr>
              <a:t>Rice noodles, shrimp/ tofu, bean sprouts, carrots, peanut sauce</a:t>
            </a:r>
            <a:endParaRPr sz="1200">
              <a:solidFill>
                <a:schemeClr val="dk2"/>
              </a:solidFill>
              <a:latin typeface="Poppins"/>
              <a:ea typeface="Poppins"/>
              <a:cs typeface="Poppins"/>
              <a:sym typeface="Poppins"/>
            </a:endParaRPr>
          </a:p>
          <a:p>
            <a:pPr marL="457200" lvl="0" indent="0" algn="l" rtl="0">
              <a:lnSpc>
                <a:spcPct val="100000"/>
              </a:lnSpc>
              <a:spcBef>
                <a:spcPts val="0"/>
              </a:spcBef>
              <a:spcAft>
                <a:spcPts val="0"/>
              </a:spcAft>
              <a:buNone/>
            </a:pPr>
            <a:endParaRPr sz="1200">
              <a:solidFill>
                <a:schemeClr val="dk2"/>
              </a:solidFill>
              <a:latin typeface="Poppins"/>
              <a:ea typeface="Poppins"/>
              <a:cs typeface="Poppins"/>
              <a:sym typeface="Poppins"/>
            </a:endParaRPr>
          </a:p>
          <a:p>
            <a:pPr marL="0" lvl="0" indent="0" algn="l" rtl="0">
              <a:lnSpc>
                <a:spcPct val="100000"/>
              </a:lnSpc>
              <a:spcBef>
                <a:spcPts val="0"/>
              </a:spcBef>
              <a:spcAft>
                <a:spcPts val="0"/>
              </a:spcAft>
              <a:buNone/>
            </a:pPr>
            <a:r>
              <a:rPr lang="en" b="1" u="sng">
                <a:solidFill>
                  <a:schemeClr val="accent1"/>
                </a:solidFill>
                <a:latin typeface="Poppins"/>
                <a:ea typeface="Poppins"/>
                <a:cs typeface="Poppins"/>
                <a:sym typeface="Poppins"/>
              </a:rPr>
              <a:t>Mediterranean:</a:t>
            </a:r>
            <a:r>
              <a:rPr lang="en" sz="1200">
                <a:solidFill>
                  <a:schemeClr val="dk2"/>
                </a:solidFill>
                <a:latin typeface="Poppins"/>
                <a:ea typeface="Poppins"/>
                <a:cs typeface="Poppins"/>
                <a:sym typeface="Poppins"/>
              </a:rPr>
              <a:t> Orzo pasta, canned fish, green beans, artichoke hearts, tomatoes, olives, feta, balsamic dressing</a:t>
            </a:r>
            <a:endParaRPr sz="1200">
              <a:solidFill>
                <a:schemeClr val="dk2"/>
              </a:solidFill>
              <a:latin typeface="Poppins"/>
              <a:ea typeface="Poppins"/>
              <a:cs typeface="Poppins"/>
              <a:sym typeface="Poppins"/>
            </a:endParaRPr>
          </a:p>
          <a:p>
            <a:pPr marL="457200" lvl="0" indent="0" algn="l" rtl="0">
              <a:lnSpc>
                <a:spcPct val="100000"/>
              </a:lnSpc>
              <a:spcBef>
                <a:spcPts val="0"/>
              </a:spcBef>
              <a:spcAft>
                <a:spcPts val="0"/>
              </a:spcAft>
              <a:buNone/>
            </a:pPr>
            <a:endParaRPr sz="1200">
              <a:solidFill>
                <a:srgbClr val="3B3B3B"/>
              </a:solidFill>
              <a:latin typeface="Poppins"/>
              <a:ea typeface="Poppins"/>
              <a:cs typeface="Poppins"/>
              <a:sym typeface="Poppins"/>
            </a:endParaRPr>
          </a:p>
          <a:p>
            <a:pPr marL="0" lvl="0" indent="0" algn="l" rtl="0">
              <a:lnSpc>
                <a:spcPct val="100000"/>
              </a:lnSpc>
              <a:spcBef>
                <a:spcPts val="0"/>
              </a:spcBef>
              <a:spcAft>
                <a:spcPts val="0"/>
              </a:spcAft>
              <a:buNone/>
            </a:pPr>
            <a:r>
              <a:rPr lang="en" b="1" u="sng">
                <a:solidFill>
                  <a:srgbClr val="FF0000"/>
                </a:solidFill>
                <a:latin typeface="Poppins"/>
                <a:ea typeface="Poppins"/>
                <a:cs typeface="Poppins"/>
                <a:sym typeface="Poppins"/>
              </a:rPr>
              <a:t>Mexican:</a:t>
            </a:r>
            <a:r>
              <a:rPr lang="en" sz="1200">
                <a:solidFill>
                  <a:srgbClr val="3B3B3B"/>
                </a:solidFill>
                <a:latin typeface="Poppins"/>
                <a:ea typeface="Poppins"/>
                <a:cs typeface="Poppins"/>
                <a:sym typeface="Poppins"/>
              </a:rPr>
              <a:t> </a:t>
            </a:r>
            <a:r>
              <a:rPr lang="en" sz="1200">
                <a:solidFill>
                  <a:schemeClr val="dk2"/>
                </a:solidFill>
                <a:latin typeface="Poppins"/>
                <a:ea typeface="Poppins"/>
                <a:cs typeface="Poppins"/>
                <a:sym typeface="Poppins"/>
              </a:rPr>
              <a:t>Rice, black beans, pico de gallo, avocado/guacamole, tomato, radishes, cilantro</a:t>
            </a:r>
            <a:endParaRPr sz="1200">
              <a:solidFill>
                <a:schemeClr val="dk2"/>
              </a:solidFill>
              <a:latin typeface="Poppins"/>
              <a:ea typeface="Poppins"/>
              <a:cs typeface="Poppins"/>
              <a:sym typeface="Poppins"/>
            </a:endParaRPr>
          </a:p>
          <a:p>
            <a:pPr marL="457200" lvl="0" indent="0" algn="l" rtl="0">
              <a:lnSpc>
                <a:spcPct val="100000"/>
              </a:lnSpc>
              <a:spcBef>
                <a:spcPts val="0"/>
              </a:spcBef>
              <a:spcAft>
                <a:spcPts val="0"/>
              </a:spcAft>
              <a:buNone/>
            </a:pPr>
            <a:endParaRPr sz="1200">
              <a:solidFill>
                <a:srgbClr val="3B3B3B"/>
              </a:solidFill>
              <a:latin typeface="Poppins"/>
              <a:ea typeface="Poppins"/>
              <a:cs typeface="Poppins"/>
              <a:sym typeface="Poppins"/>
            </a:endParaRPr>
          </a:p>
          <a:p>
            <a:pPr marL="0" lvl="0" indent="0" algn="l" rtl="0">
              <a:lnSpc>
                <a:spcPct val="100000"/>
              </a:lnSpc>
              <a:spcBef>
                <a:spcPts val="0"/>
              </a:spcBef>
              <a:spcAft>
                <a:spcPts val="0"/>
              </a:spcAft>
              <a:buNone/>
            </a:pPr>
            <a:r>
              <a:rPr lang="en" b="1" u="sng">
                <a:solidFill>
                  <a:srgbClr val="E06666"/>
                </a:solidFill>
                <a:latin typeface="Poppins"/>
                <a:ea typeface="Poppins"/>
                <a:cs typeface="Poppins"/>
                <a:sym typeface="Poppins"/>
              </a:rPr>
              <a:t>Japanese:</a:t>
            </a:r>
            <a:r>
              <a:rPr lang="en" sz="1200">
                <a:solidFill>
                  <a:srgbClr val="3B3B3B"/>
                </a:solidFill>
                <a:latin typeface="Poppins"/>
                <a:ea typeface="Poppins"/>
                <a:cs typeface="Poppins"/>
                <a:sym typeface="Poppins"/>
              </a:rPr>
              <a:t> </a:t>
            </a:r>
            <a:r>
              <a:rPr lang="en" sz="1200">
                <a:solidFill>
                  <a:schemeClr val="dk2"/>
                </a:solidFill>
                <a:latin typeface="Poppins"/>
                <a:ea typeface="Poppins"/>
                <a:cs typeface="Poppins"/>
                <a:sym typeface="Poppins"/>
              </a:rPr>
              <a:t>Soba noodles, edamame, green onions, mushrooms, cucumber, sesame seeds, fried egg</a:t>
            </a:r>
            <a:endParaRPr sz="1200">
              <a:solidFill>
                <a:schemeClr val="dk2"/>
              </a:solidFill>
              <a:latin typeface="Poppins"/>
              <a:ea typeface="Poppins"/>
              <a:cs typeface="Poppins"/>
              <a:sym typeface="Poppins"/>
            </a:endParaRPr>
          </a:p>
          <a:p>
            <a:pPr marL="457200" lvl="0" indent="0" algn="l" rtl="0">
              <a:lnSpc>
                <a:spcPct val="100000"/>
              </a:lnSpc>
              <a:spcBef>
                <a:spcPts val="0"/>
              </a:spcBef>
              <a:spcAft>
                <a:spcPts val="0"/>
              </a:spcAft>
              <a:buNone/>
            </a:pPr>
            <a:endParaRPr sz="1200">
              <a:solidFill>
                <a:srgbClr val="3B3B3B"/>
              </a:solidFill>
              <a:latin typeface="Poppins"/>
              <a:ea typeface="Poppins"/>
              <a:cs typeface="Poppins"/>
              <a:sym typeface="Poppins"/>
            </a:endParaRPr>
          </a:p>
          <a:p>
            <a:pPr marL="0" lvl="0" indent="0" algn="l" rtl="0">
              <a:lnSpc>
                <a:spcPct val="100000"/>
              </a:lnSpc>
              <a:spcBef>
                <a:spcPts val="0"/>
              </a:spcBef>
              <a:spcAft>
                <a:spcPts val="0"/>
              </a:spcAft>
              <a:buNone/>
            </a:pPr>
            <a:r>
              <a:rPr lang="en" b="1" u="sng">
                <a:solidFill>
                  <a:srgbClr val="38761D"/>
                </a:solidFill>
                <a:latin typeface="Poppins"/>
                <a:ea typeface="Poppins"/>
                <a:cs typeface="Poppins"/>
                <a:sym typeface="Poppins"/>
              </a:rPr>
              <a:t>Italian:</a:t>
            </a:r>
            <a:r>
              <a:rPr lang="en" sz="1200">
                <a:solidFill>
                  <a:srgbClr val="3B3B3B"/>
                </a:solidFill>
                <a:latin typeface="Poppins"/>
                <a:ea typeface="Poppins"/>
                <a:cs typeface="Poppins"/>
                <a:sym typeface="Poppins"/>
              </a:rPr>
              <a:t> </a:t>
            </a:r>
            <a:r>
              <a:rPr lang="en" sz="1200">
                <a:solidFill>
                  <a:schemeClr val="dk2"/>
                </a:solidFill>
                <a:latin typeface="Poppins"/>
                <a:ea typeface="Poppins"/>
                <a:cs typeface="Poppins"/>
                <a:sym typeface="Poppins"/>
              </a:rPr>
              <a:t>Farro, cannellini beans, tomatoes, roasted eggplant/zucchini, halloumi cheese, pine nuts, pesto</a:t>
            </a:r>
            <a:endParaRPr sz="1200">
              <a:solidFill>
                <a:schemeClr val="dk2"/>
              </a:solidFill>
              <a:latin typeface="Poppins"/>
              <a:ea typeface="Poppins"/>
              <a:cs typeface="Poppins"/>
              <a:sym typeface="Poppins"/>
            </a:endParaRPr>
          </a:p>
          <a:p>
            <a:pPr marL="457200" lvl="0" indent="0" algn="l" rtl="0">
              <a:lnSpc>
                <a:spcPct val="100000"/>
              </a:lnSpc>
              <a:spcBef>
                <a:spcPts val="0"/>
              </a:spcBef>
              <a:spcAft>
                <a:spcPts val="0"/>
              </a:spcAft>
              <a:buNone/>
            </a:pPr>
            <a:endParaRPr sz="1200">
              <a:solidFill>
                <a:srgbClr val="3B3B3B"/>
              </a:solidFill>
              <a:latin typeface="Poppins"/>
              <a:ea typeface="Poppins"/>
              <a:cs typeface="Poppins"/>
              <a:sym typeface="Poppins"/>
            </a:endParaRPr>
          </a:p>
          <a:p>
            <a:pPr marL="0" lvl="0" indent="0" algn="l" rtl="0">
              <a:lnSpc>
                <a:spcPct val="100000"/>
              </a:lnSpc>
              <a:spcBef>
                <a:spcPts val="0"/>
              </a:spcBef>
              <a:spcAft>
                <a:spcPts val="0"/>
              </a:spcAft>
              <a:buNone/>
            </a:pPr>
            <a:r>
              <a:rPr lang="en" b="1" u="sng">
                <a:solidFill>
                  <a:srgbClr val="FFF2CC"/>
                </a:solidFill>
                <a:latin typeface="Poppins"/>
                <a:ea typeface="Poppins"/>
                <a:cs typeface="Poppins"/>
                <a:sym typeface="Poppins"/>
              </a:rPr>
              <a:t>Moroccan:</a:t>
            </a:r>
            <a:r>
              <a:rPr lang="en" sz="1200">
                <a:solidFill>
                  <a:srgbClr val="3B3B3B"/>
                </a:solidFill>
                <a:latin typeface="Poppins"/>
                <a:ea typeface="Poppins"/>
                <a:cs typeface="Poppins"/>
                <a:sym typeface="Poppins"/>
              </a:rPr>
              <a:t> </a:t>
            </a:r>
            <a:r>
              <a:rPr lang="en" sz="1200">
                <a:solidFill>
                  <a:schemeClr val="dk2"/>
                </a:solidFill>
                <a:latin typeface="Poppins"/>
                <a:ea typeface="Poppins"/>
                <a:cs typeface="Poppins"/>
                <a:sym typeface="Poppins"/>
              </a:rPr>
              <a:t>Couscous, chickpeas, chicken, greens, pita chips, harissa yogurt</a:t>
            </a:r>
            <a:endParaRPr sz="1200">
              <a:solidFill>
                <a:schemeClr val="dk2"/>
              </a:solidFill>
              <a:latin typeface="Poppins"/>
              <a:ea typeface="Poppins"/>
              <a:cs typeface="Poppins"/>
              <a:sym typeface="Poppins"/>
            </a:endParaRPr>
          </a:p>
          <a:p>
            <a:pPr marL="457200" lvl="0" indent="0" algn="l" rtl="0">
              <a:lnSpc>
                <a:spcPct val="100000"/>
              </a:lnSpc>
              <a:spcBef>
                <a:spcPts val="0"/>
              </a:spcBef>
              <a:spcAft>
                <a:spcPts val="0"/>
              </a:spcAft>
              <a:buNone/>
            </a:pPr>
            <a:endParaRPr sz="1200">
              <a:solidFill>
                <a:srgbClr val="3B3B3B"/>
              </a:solidFill>
              <a:latin typeface="Poppins"/>
              <a:ea typeface="Poppins"/>
              <a:cs typeface="Poppins"/>
              <a:sym typeface="Poppins"/>
            </a:endParaRPr>
          </a:p>
          <a:p>
            <a:pPr marL="0" lvl="0" indent="0" algn="l" rtl="0">
              <a:lnSpc>
                <a:spcPct val="100000"/>
              </a:lnSpc>
              <a:spcBef>
                <a:spcPts val="0"/>
              </a:spcBef>
              <a:spcAft>
                <a:spcPts val="0"/>
              </a:spcAft>
              <a:buNone/>
            </a:pPr>
            <a:r>
              <a:rPr lang="en" b="1" u="sng">
                <a:solidFill>
                  <a:srgbClr val="A64D79"/>
                </a:solidFill>
                <a:latin typeface="Poppins"/>
                <a:ea typeface="Poppins"/>
                <a:cs typeface="Poppins"/>
                <a:sym typeface="Poppins"/>
              </a:rPr>
              <a:t>Indian:</a:t>
            </a:r>
            <a:r>
              <a:rPr lang="en" sz="1200">
                <a:solidFill>
                  <a:srgbClr val="3B3B3B"/>
                </a:solidFill>
                <a:latin typeface="Poppins"/>
                <a:ea typeface="Poppins"/>
                <a:cs typeface="Poppins"/>
                <a:sym typeface="Poppins"/>
              </a:rPr>
              <a:t> </a:t>
            </a:r>
            <a:r>
              <a:rPr lang="en" sz="1200">
                <a:solidFill>
                  <a:schemeClr val="dk2"/>
                </a:solidFill>
                <a:latin typeface="Poppins"/>
                <a:ea typeface="Poppins"/>
                <a:cs typeface="Poppins"/>
                <a:sym typeface="Poppins"/>
              </a:rPr>
              <a:t>Basmati rice, dal, cauliflower, slivered almonds, tahini, yogurt</a:t>
            </a:r>
            <a:endParaRPr sz="1200">
              <a:solidFill>
                <a:schemeClr val="dk2"/>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33"/>
                                        </p:tgtEl>
                                        <p:attrNameLst>
                                          <p:attrName>style.visibility</p:attrName>
                                        </p:attrNameLst>
                                      </p:cBhvr>
                                      <p:to>
                                        <p:strVal val="visible"/>
                                      </p:to>
                                    </p:set>
                                    <p:anim calcmode="lin" valueType="num">
                                      <p:cBhvr additive="base">
                                        <p:cTn id="7" dur="1000"/>
                                        <p:tgtEl>
                                          <p:spTgt spid="633"/>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3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3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35">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35">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3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35">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35">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635">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635">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635">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35">
                                            <p:txEl>
                                              <p:pRg st="10" end="10"/>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635">
                                            <p:txEl>
                                              <p:pRg st="11" end="11"/>
                                            </p:txEl>
                                          </p:spTgt>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635">
                                            <p:txEl>
                                              <p:pRg st="12" end="12"/>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35">
                                            <p:txEl>
                                              <p:pRg st="13" end="13"/>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63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59"/>
          <p:cNvSpPr txBox="1">
            <a:spLocks noGrp="1"/>
          </p:cNvSpPr>
          <p:nvPr>
            <p:ph type="title"/>
          </p:nvPr>
        </p:nvSpPr>
        <p:spPr>
          <a:xfrm>
            <a:off x="311700" y="445025"/>
            <a:ext cx="8520600" cy="572700"/>
          </a:xfrm>
          <a:prstGeom prst="rect">
            <a:avLst/>
          </a:prstGeom>
        </p:spPr>
        <p:txBody>
          <a:bodyPr spcFirstLastPara="1" wrap="square" lIns="0" tIns="0" rIns="91425" bIns="0" anchor="t" anchorCtr="0">
            <a:noAutofit/>
          </a:bodyPr>
          <a:lstStyle/>
          <a:p>
            <a:pPr marL="0" lvl="0" indent="0" algn="l" rtl="0">
              <a:spcBef>
                <a:spcPts val="0"/>
              </a:spcBef>
              <a:spcAft>
                <a:spcPts val="0"/>
              </a:spcAft>
              <a:buNone/>
            </a:pPr>
            <a:r>
              <a:rPr lang="en"/>
              <a:t>Time saving hacks</a:t>
            </a:r>
            <a:endParaRPr/>
          </a:p>
        </p:txBody>
      </p:sp>
      <p:sp>
        <p:nvSpPr>
          <p:cNvPr id="641" name="Google Shape;641;p59"/>
          <p:cNvSpPr>
            <a:spLocks noGrp="1"/>
          </p:cNvSpPr>
          <p:nvPr>
            <p:ph type="pic" idx="2"/>
          </p:nvPr>
        </p:nvSpPr>
        <p:spPr>
          <a:xfrm>
            <a:off x="311700" y="1170425"/>
            <a:ext cx="8520600" cy="3492900"/>
          </a:xfrm>
          <a:prstGeom prst="rect">
            <a:avLst/>
          </a:prstGeom>
        </p:spPr>
      </p:sp>
      <p:pic>
        <p:nvPicPr>
          <p:cNvPr id="642" name="Google Shape;642;p59" descr="Heading, Busy, Busy, Busy  Screen (Provided by Getty Images)"/>
          <p:cNvPicPr preferRelativeResize="0"/>
          <p:nvPr/>
        </p:nvPicPr>
        <p:blipFill>
          <a:blip r:embed="rId3">
            <a:alphaModFix/>
          </a:blip>
          <a:stretch>
            <a:fillRect/>
          </a:stretch>
        </p:blipFill>
        <p:spPr>
          <a:xfrm>
            <a:off x="6363279" y="354813"/>
            <a:ext cx="887475" cy="753123"/>
          </a:xfrm>
          <a:prstGeom prst="rect">
            <a:avLst/>
          </a:prstGeom>
          <a:noFill/>
          <a:ln w="28575" cap="flat" cmpd="sng">
            <a:solidFill>
              <a:schemeClr val="accent3"/>
            </a:solidFill>
            <a:prstDash val="solid"/>
            <a:round/>
            <a:headEnd type="none" w="sm" len="sm"/>
            <a:tailEnd type="none" w="sm" len="sm"/>
          </a:ln>
        </p:spPr>
      </p:pic>
      <p:sp>
        <p:nvSpPr>
          <p:cNvPr id="643" name="Google Shape;643;p59"/>
          <p:cNvSpPr txBox="1"/>
          <p:nvPr/>
        </p:nvSpPr>
        <p:spPr>
          <a:xfrm>
            <a:off x="93825" y="1223675"/>
            <a:ext cx="9144000" cy="3294000"/>
          </a:xfrm>
          <a:prstGeom prst="rect">
            <a:avLst/>
          </a:prstGeom>
          <a:noFill/>
          <a:ln>
            <a:noFill/>
          </a:ln>
        </p:spPr>
        <p:txBody>
          <a:bodyPr spcFirstLastPara="1" wrap="square" lIns="91425" tIns="91425" rIns="91425" bIns="91425" anchor="t" anchorCtr="0">
            <a:spAutoFit/>
          </a:bodyPr>
          <a:lstStyle/>
          <a:p>
            <a:pPr marL="457200" lvl="0" indent="0" algn="l" rtl="0">
              <a:lnSpc>
                <a:spcPct val="150000"/>
              </a:lnSpc>
              <a:spcBef>
                <a:spcPts val="900"/>
              </a:spcBef>
              <a:spcAft>
                <a:spcPts val="0"/>
              </a:spcAft>
              <a:buNone/>
            </a:pPr>
            <a:r>
              <a:rPr lang="en" sz="1300" b="1" u="sng">
                <a:solidFill>
                  <a:schemeClr val="accent3"/>
                </a:solidFill>
                <a:latin typeface="Poppins"/>
                <a:ea typeface="Poppins"/>
                <a:cs typeface="Poppins"/>
                <a:sym typeface="Poppins"/>
              </a:rPr>
              <a:t>Use Pre-cooked Grains:</a:t>
            </a:r>
            <a:r>
              <a:rPr lang="en" sz="1300">
                <a:solidFill>
                  <a:srgbClr val="0A0A0A"/>
                </a:solidFill>
                <a:latin typeface="Poppins"/>
                <a:ea typeface="Poppins"/>
                <a:cs typeface="Poppins"/>
                <a:sym typeface="Poppins"/>
              </a:rPr>
              <a:t> </a:t>
            </a:r>
            <a:r>
              <a:rPr lang="en" sz="1300">
                <a:solidFill>
                  <a:schemeClr val="dk2"/>
                </a:solidFill>
                <a:latin typeface="Poppins"/>
                <a:ea typeface="Poppins"/>
                <a:cs typeface="Poppins"/>
                <a:sym typeface="Poppins"/>
              </a:rPr>
              <a:t>Look for 90-second microwaveable rice or quinoa pouches. They can be eaten cold or at room temperature.</a:t>
            </a:r>
            <a:endParaRPr sz="1300">
              <a:solidFill>
                <a:schemeClr val="dk2"/>
              </a:solidFill>
              <a:latin typeface="Poppins"/>
              <a:ea typeface="Poppins"/>
              <a:cs typeface="Poppins"/>
              <a:sym typeface="Poppins"/>
            </a:endParaRPr>
          </a:p>
          <a:p>
            <a:pPr marL="457200" lvl="0" indent="0" algn="l" rtl="0">
              <a:lnSpc>
                <a:spcPct val="150000"/>
              </a:lnSpc>
              <a:spcBef>
                <a:spcPts val="2100"/>
              </a:spcBef>
              <a:spcAft>
                <a:spcPts val="0"/>
              </a:spcAft>
              <a:buNone/>
            </a:pPr>
            <a:r>
              <a:rPr lang="en" sz="1300" b="1" u="sng">
                <a:solidFill>
                  <a:schemeClr val="accent5"/>
                </a:solidFill>
                <a:latin typeface="Poppins"/>
                <a:ea typeface="Poppins"/>
                <a:cs typeface="Poppins"/>
                <a:sym typeface="Poppins"/>
              </a:rPr>
              <a:t>Use Canned Protein</a:t>
            </a:r>
            <a:r>
              <a:rPr lang="en" sz="1300">
                <a:solidFill>
                  <a:schemeClr val="accent5"/>
                </a:solidFill>
                <a:latin typeface="Poppins"/>
                <a:ea typeface="Poppins"/>
                <a:cs typeface="Poppins"/>
                <a:sym typeface="Poppins"/>
              </a:rPr>
              <a:t>: </a:t>
            </a:r>
            <a:r>
              <a:rPr lang="en" sz="1300">
                <a:solidFill>
                  <a:schemeClr val="dk2"/>
                </a:solidFill>
                <a:latin typeface="Poppins"/>
                <a:ea typeface="Poppins"/>
                <a:cs typeface="Poppins"/>
                <a:sym typeface="Poppins"/>
              </a:rPr>
              <a:t>Canned tuna, salmon, chickpeas, and black beans are an important part of no-cook dinners.</a:t>
            </a:r>
            <a:endParaRPr sz="1300">
              <a:solidFill>
                <a:schemeClr val="dk2"/>
              </a:solidFill>
              <a:latin typeface="Poppins"/>
              <a:ea typeface="Poppins"/>
              <a:cs typeface="Poppins"/>
              <a:sym typeface="Poppins"/>
            </a:endParaRPr>
          </a:p>
          <a:p>
            <a:pPr marL="457200" lvl="0" indent="0" algn="l" rtl="0">
              <a:lnSpc>
                <a:spcPct val="150000"/>
              </a:lnSpc>
              <a:spcBef>
                <a:spcPts val="2100"/>
              </a:spcBef>
              <a:spcAft>
                <a:spcPts val="0"/>
              </a:spcAft>
              <a:buNone/>
            </a:pPr>
            <a:r>
              <a:rPr lang="en" sz="1300" b="1" u="sng">
                <a:solidFill>
                  <a:schemeClr val="accent4"/>
                </a:solidFill>
                <a:latin typeface="Poppins"/>
                <a:ea typeface="Poppins"/>
                <a:cs typeface="Poppins"/>
                <a:sym typeface="Poppins"/>
              </a:rPr>
              <a:t>Use an Instant Marinade:</a:t>
            </a:r>
            <a:r>
              <a:rPr lang="en" sz="1300" b="1">
                <a:solidFill>
                  <a:schemeClr val="accent1"/>
                </a:solidFill>
                <a:latin typeface="Poppins"/>
                <a:ea typeface="Poppins"/>
                <a:cs typeface="Poppins"/>
                <a:sym typeface="Poppins"/>
              </a:rPr>
              <a:t> </a:t>
            </a:r>
            <a:r>
              <a:rPr lang="en" sz="1300">
                <a:solidFill>
                  <a:schemeClr val="dk2"/>
                </a:solidFill>
                <a:latin typeface="Poppins"/>
                <a:ea typeface="Poppins"/>
                <a:cs typeface="Poppins"/>
                <a:sym typeface="Poppins"/>
              </a:rPr>
              <a:t>A simple mixture of lemon juice, olive oil, salt, and pepper works as a dressing for almost any combination.</a:t>
            </a:r>
            <a:endParaRPr sz="1300">
              <a:solidFill>
                <a:schemeClr val="dk2"/>
              </a:solidFill>
              <a:latin typeface="Poppins"/>
              <a:ea typeface="Poppins"/>
              <a:cs typeface="Poppins"/>
              <a:sym typeface="Poppins"/>
            </a:endParaRPr>
          </a:p>
          <a:p>
            <a:pPr marL="457200" lvl="0" indent="0" algn="l" rtl="0">
              <a:lnSpc>
                <a:spcPct val="150000"/>
              </a:lnSpc>
              <a:spcBef>
                <a:spcPts val="2100"/>
              </a:spcBef>
              <a:spcAft>
                <a:spcPts val="2100"/>
              </a:spcAft>
              <a:buNone/>
            </a:pPr>
            <a:r>
              <a:rPr lang="en" sz="1300" b="1" u="sng">
                <a:solidFill>
                  <a:schemeClr val="accent6"/>
                </a:solidFill>
                <a:latin typeface="Poppins"/>
                <a:ea typeface="Poppins"/>
                <a:cs typeface="Poppins"/>
                <a:sym typeface="Poppins"/>
              </a:rPr>
              <a:t>Keep it Crunchy:</a:t>
            </a:r>
            <a:r>
              <a:rPr lang="en" sz="1300">
                <a:solidFill>
                  <a:schemeClr val="dk1"/>
                </a:solidFill>
                <a:latin typeface="Poppins"/>
                <a:ea typeface="Poppins"/>
                <a:cs typeface="Poppins"/>
                <a:sym typeface="Poppins"/>
              </a:rPr>
              <a:t> </a:t>
            </a:r>
            <a:r>
              <a:rPr lang="en" sz="1300">
                <a:solidFill>
                  <a:schemeClr val="dk2"/>
                </a:solidFill>
                <a:latin typeface="Poppins"/>
                <a:ea typeface="Poppins"/>
                <a:cs typeface="Poppins"/>
                <a:sym typeface="Poppins"/>
              </a:rPr>
              <a:t>Simply add</a:t>
            </a:r>
            <a:r>
              <a:rPr lang="en" sz="1300">
                <a:solidFill>
                  <a:schemeClr val="dk1"/>
                </a:solidFill>
                <a:latin typeface="Poppins"/>
                <a:ea typeface="Poppins"/>
                <a:cs typeface="Poppins"/>
                <a:sym typeface="Poppins"/>
              </a:rPr>
              <a:t> </a:t>
            </a:r>
            <a:r>
              <a:rPr lang="en" sz="1300">
                <a:solidFill>
                  <a:schemeClr val="dk2"/>
                </a:solidFill>
                <a:latin typeface="Poppins"/>
                <a:ea typeface="Poppins"/>
                <a:cs typeface="Poppins"/>
                <a:sym typeface="Poppins"/>
              </a:rPr>
              <a:t>nuts (walnuts, almonds) or seeds (pumpkin, sesame) for extra texture and healthy fats.</a:t>
            </a:r>
            <a:endParaRPr sz="1300">
              <a:solidFill>
                <a:schemeClr val="dk2"/>
              </a:solidFill>
              <a:latin typeface="Poppins"/>
              <a:ea typeface="Poppins"/>
              <a:cs typeface="Poppins"/>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60"/>
          <p:cNvSpPr txBox="1">
            <a:spLocks noGrp="1"/>
          </p:cNvSpPr>
          <p:nvPr>
            <p:ph type="title"/>
          </p:nvPr>
        </p:nvSpPr>
        <p:spPr>
          <a:xfrm>
            <a:off x="3236625" y="837725"/>
            <a:ext cx="5622600" cy="1920900"/>
          </a:xfrm>
          <a:prstGeom prst="rect">
            <a:avLst/>
          </a:prstGeom>
        </p:spPr>
        <p:txBody>
          <a:bodyPr spcFirstLastPara="1" wrap="square" lIns="0" tIns="91425" rIns="91425" bIns="0" anchor="b" anchorCtr="0">
            <a:noAutofit/>
          </a:bodyPr>
          <a:lstStyle/>
          <a:p>
            <a:pPr marL="0" lvl="0" indent="0" algn="ctr" rtl="0">
              <a:spcBef>
                <a:spcPts val="0"/>
              </a:spcBef>
              <a:spcAft>
                <a:spcPts val="0"/>
              </a:spcAft>
              <a:buNone/>
            </a:pPr>
            <a:r>
              <a:rPr lang="en" sz="4400"/>
              <a:t>It’s time to create your very own Power Bowl! </a:t>
            </a:r>
            <a:endParaRPr sz="4400"/>
          </a:p>
        </p:txBody>
      </p:sp>
      <p:sp>
        <p:nvSpPr>
          <p:cNvPr id="649" name="Google Shape;649;p60"/>
          <p:cNvSpPr txBox="1"/>
          <p:nvPr/>
        </p:nvSpPr>
        <p:spPr>
          <a:xfrm>
            <a:off x="1617625" y="3204150"/>
            <a:ext cx="1425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latin typeface="Poppins"/>
                <a:ea typeface="Poppins"/>
                <a:cs typeface="Poppins"/>
                <a:sym typeface="Poppins"/>
              </a:rPr>
              <a:t>BALANCED</a:t>
            </a:r>
            <a:endParaRPr sz="1500" b="1">
              <a:solidFill>
                <a:schemeClr val="lt1"/>
              </a:solidFill>
              <a:latin typeface="Poppins"/>
              <a:ea typeface="Poppins"/>
              <a:cs typeface="Poppins"/>
              <a:sym typeface="Poppins"/>
            </a:endParaRPr>
          </a:p>
        </p:txBody>
      </p:sp>
      <p:sp>
        <p:nvSpPr>
          <p:cNvPr id="650" name="Google Shape;650;p60"/>
          <p:cNvSpPr txBox="1"/>
          <p:nvPr/>
        </p:nvSpPr>
        <p:spPr>
          <a:xfrm>
            <a:off x="67525" y="2936350"/>
            <a:ext cx="14772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latin typeface="Poppins"/>
                <a:ea typeface="Poppins"/>
                <a:cs typeface="Poppins"/>
                <a:sym typeface="Poppins"/>
              </a:rPr>
              <a:t>NOURISHING</a:t>
            </a:r>
            <a:endParaRPr/>
          </a:p>
        </p:txBody>
      </p:sp>
      <p:sp>
        <p:nvSpPr>
          <p:cNvPr id="651" name="Google Shape;651;p60"/>
          <p:cNvSpPr txBox="1"/>
          <p:nvPr/>
        </p:nvSpPr>
        <p:spPr>
          <a:xfrm>
            <a:off x="145525" y="4404325"/>
            <a:ext cx="3000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latin typeface="Poppins"/>
                <a:ea typeface="Poppins"/>
                <a:cs typeface="Poppins"/>
                <a:sym typeface="Poppins"/>
              </a:rPr>
              <a:t>COLORFUL</a:t>
            </a:r>
            <a:endParaRPr/>
          </a:p>
        </p:txBody>
      </p:sp>
      <p:sp>
        <p:nvSpPr>
          <p:cNvPr id="652" name="Google Shape;652;p60"/>
          <p:cNvSpPr txBox="1"/>
          <p:nvPr/>
        </p:nvSpPr>
        <p:spPr>
          <a:xfrm>
            <a:off x="1470125" y="4081775"/>
            <a:ext cx="2502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latin typeface="Poppins"/>
                <a:ea typeface="Poppins"/>
                <a:cs typeface="Poppins"/>
                <a:sym typeface="Poppins"/>
              </a:rPr>
              <a:t>SATISFYING</a:t>
            </a:r>
            <a:endParaRPr/>
          </a:p>
        </p:txBody>
      </p:sp>
      <p:sp>
        <p:nvSpPr>
          <p:cNvPr id="653" name="Google Shape;653;p60"/>
          <p:cNvSpPr txBox="1"/>
          <p:nvPr/>
        </p:nvSpPr>
        <p:spPr>
          <a:xfrm>
            <a:off x="593575" y="1220075"/>
            <a:ext cx="3000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b="1">
                <a:solidFill>
                  <a:schemeClr val="lt1"/>
                </a:solidFill>
                <a:latin typeface="Poppins"/>
                <a:ea typeface="Poppins"/>
                <a:cs typeface="Poppins"/>
                <a:sym typeface="Poppins"/>
              </a:rPr>
              <a:t>ENERGIZING</a:t>
            </a:r>
            <a:endParaRPr/>
          </a:p>
        </p:txBody>
      </p:sp>
      <p:sp>
        <p:nvSpPr>
          <p:cNvPr id="654" name="Google Shape;654;p60"/>
          <p:cNvSpPr txBox="1"/>
          <p:nvPr/>
        </p:nvSpPr>
        <p:spPr>
          <a:xfrm>
            <a:off x="6330025" y="3666675"/>
            <a:ext cx="26991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1100" b="1">
              <a:solidFill>
                <a:schemeClr val="lt1"/>
              </a:solidFill>
              <a:latin typeface="Urbanist"/>
              <a:ea typeface="Urbanist"/>
              <a:cs typeface="Urbanist"/>
              <a:sym typeface="Urbanist"/>
            </a:endParaRPr>
          </a:p>
        </p:txBody>
      </p:sp>
      <p:pic>
        <p:nvPicPr>
          <p:cNvPr id="655" name="Google Shape;655;p60" descr="Top view of bowl that standing on the table (Provided by Getty Images)"/>
          <p:cNvPicPr preferRelativeResize="0"/>
          <p:nvPr/>
        </p:nvPicPr>
        <p:blipFill>
          <a:blip r:embed="rId3">
            <a:alphaModFix/>
          </a:blip>
          <a:stretch>
            <a:fillRect/>
          </a:stretch>
        </p:blipFill>
        <p:spPr>
          <a:xfrm>
            <a:off x="5166918" y="3204151"/>
            <a:ext cx="2142264" cy="1427824"/>
          </a:xfrm>
          <a:prstGeom prst="rect">
            <a:avLst/>
          </a:prstGeom>
          <a:noFill/>
          <a:ln w="38100" cap="flat" cmpd="sng">
            <a:solidFill>
              <a:schemeClr val="accent4"/>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8"/>
                                        </p:tgtEl>
                                        <p:attrNameLst>
                                          <p:attrName>style.visibility</p:attrName>
                                        </p:attrNameLst>
                                      </p:cBhvr>
                                      <p:to>
                                        <p:strVal val="visible"/>
                                      </p:to>
                                    </p:set>
                                    <p:anim calcmode="lin" valueType="num">
                                      <p:cBhvr additive="base">
                                        <p:cTn id="7" dur="1000"/>
                                        <p:tgtEl>
                                          <p:spTgt spid="6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 Project timeline/workflow presentation [Style 1] ">
  <a:themeElements>
    <a:clrScheme name="Google Colours">
      <a:dk1>
        <a:srgbClr val="292D3E"/>
      </a:dk1>
      <a:lt1>
        <a:srgbClr val="FFFFFF"/>
      </a:lt1>
      <a:dk2>
        <a:srgbClr val="F1F2DF"/>
      </a:dk2>
      <a:lt2>
        <a:srgbClr val="666666"/>
      </a:lt2>
      <a:accent1>
        <a:srgbClr val="6D31FD"/>
      </a:accent1>
      <a:accent2>
        <a:srgbClr val="066B6B"/>
      </a:accent2>
      <a:accent3>
        <a:srgbClr val="FFDF5F"/>
      </a:accent3>
      <a:accent4>
        <a:srgbClr val="8289FF"/>
      </a:accent4>
      <a:accent5>
        <a:srgbClr val="FF8127"/>
      </a:accent5>
      <a:accent6>
        <a:srgbClr val="CAF38D"/>
      </a:accent6>
      <a:hlink>
        <a:srgbClr val="8289FF"/>
      </a:hlink>
      <a:folHlink>
        <a:srgbClr val="7B1F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7</Slides>
  <Notes>7</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[INT] Project timeline/workflow presentation [Style 1] </vt:lpstr>
      <vt:lpstr>Fuel in a bowl Power Bowls 101</vt:lpstr>
      <vt:lpstr>PowerPoint Presentation</vt:lpstr>
      <vt:lpstr>More about Power Bowls .  .  .</vt:lpstr>
      <vt:lpstr>Build your bowl !</vt:lpstr>
      <vt:lpstr>Power Bowl flavor profiles</vt:lpstr>
      <vt:lpstr>Time saving hacks</vt:lpstr>
      <vt:lpstr>It’s time to create your very own Power Bowl!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Fuel in a bowl Power Bowls 101</dc:title>
  <cp:lastModifiedBy>Janelle Nesbit</cp:lastModifiedBy>
  <cp:revision>1</cp:revision>
  <dcterms:modified xsi:type="dcterms:W3CDTF">2026-04-21T20:55:41Z</dcterms:modified>
</cp:coreProperties>
</file>