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02F"/>
    <a:srgbClr val="A6B87A"/>
    <a:srgbClr val="798C4B"/>
    <a:srgbClr val="EAD3E4"/>
    <a:srgbClr val="ECC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415E-D379-F8BC-6A14-B4816FD0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281FB-DD58-3D0E-DFDC-648CE5007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70486-9381-1A71-96E7-88E9FD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C2B49-D3F7-AC9D-CD5F-58856611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0C4B5-2784-E25F-70C8-3EA5F3BF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91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8F0D-2657-96CF-0E06-2623EB8B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F3E9A-CFBF-1E32-ADD5-F903675BB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DF62E-9FD3-3C92-E8CD-434F5752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9B981-A124-843B-D964-82695652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8A96E-39C1-D9BE-0D69-5C050FE15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2D854-36BA-83C2-D5EA-1765FE6DE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E5613-E877-A2F4-D4CA-F4EB49382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2B973-6C63-766C-3B7F-79207FC8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7D77-A354-76D7-B10E-ABE220A9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CB92C-AEF3-4DBF-1094-88D05B36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8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B454D-D8C7-6094-5AA9-7A67DA46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248D-B563-B556-DB09-37E81ACD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B65F-CA60-C862-2C37-05F9BF3D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82438-909B-5A48-29E0-845EC909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D49C-BF66-5C5D-0FE1-286F4F40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36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AF29-65C3-6656-4713-8AC54151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38E61-B7D0-30EC-6AD2-E674DF8E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5E9C-1A3C-DD40-7BDE-E56AB347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4099-E038-14FB-E46D-7CA01F45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A5D5E-6450-3C8D-35CC-4453226B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33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2695-28F0-1B04-74DF-A8ADBCE7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F6D6-DEBE-887C-7948-8CC78B1B7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288E5-D6D3-7C18-860E-DE3FEF1E9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BBECB-1468-CA45-A8D0-9023BDFF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4062E-3D5C-FCF3-8D2E-AD8287E1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52DAF-FE24-9585-C4F3-102F7338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98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3CBA-E57C-DDF5-229B-B62D07FF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56F73-B913-850F-2E6A-5BDBD535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8F718-1ABA-054A-D993-7D34235C9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CB2AD-8931-8E5C-4D52-6F6F46568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41570-DB18-87F5-7B33-7DA10D333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DACA3-C20A-F733-DD1E-847B3615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3BFF16-5CC1-6933-B5B8-E7899533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C13BE-24F7-9F1C-3459-27B5E6CC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90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A361-6FC8-4B58-CD65-B7A29863D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FC7BC-BF62-E312-73DF-0EE66764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3A645-8A28-F1F8-3BFB-C525E7A0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05D4C-BBC6-AC6F-3FC8-79A9C11F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55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7C8DF-975E-61D9-4DD4-8224DBF9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1DB31-8CD6-1029-4384-09EBDAC0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658CB-A540-39FA-0E32-31DA4868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62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6B10-983A-72F4-E2F4-FC06326C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BF07-8BE7-D5D7-2B04-4453F87E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13471-D331-F672-252E-1B2680B37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54C59-7CE0-82F1-9E25-C2D94BE2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A09CA-8959-498A-D533-69999E48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7F9A1-B1E3-69C3-87FF-0ABDD471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61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D16D-8D46-D87B-1FA7-C517470B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AE567-4300-AC35-D3E7-A3EF7CF6D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C6558-98A3-43E2-8090-0E537187E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011D0-F353-9C9B-BCA5-CAF05E79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3D94E-7A56-FA80-0A6D-B23B324C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07957-5B0B-27DA-A0CE-CF7F668F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2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83488-DCEF-AD02-3448-CEA7D7F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83C65-480A-C8B9-D4A9-78B66523B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5BE07-AA8F-DE4C-4F18-5FB4CFC3F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6DDD-47DE-4455-BE71-2F0CCAA8D2F0}" type="datetimeFigureOut">
              <a:rPr lang="en-AU" smtClean="0"/>
              <a:t>12/01/2025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0605-7DB5-A10D-FF5C-106927D91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9CFB-39CD-3DF9-0D4A-1A2F52D96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DFD4-743E-4ABD-824B-D93FE58852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78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awxPawCentre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hyperlink" Target="https://www.instagram.com/paw.x.paw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wxpaw.com.a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awxPawCentre/review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E8914-E261-CBB9-38F1-4C96EAA0A456}"/>
              </a:ext>
            </a:extLst>
          </p:cNvPr>
          <p:cNvSpPr/>
          <p:nvPr/>
        </p:nvSpPr>
        <p:spPr>
          <a:xfrm>
            <a:off x="3131128" y="8632"/>
            <a:ext cx="6003636" cy="6849368"/>
          </a:xfrm>
          <a:prstGeom prst="rect">
            <a:avLst/>
          </a:prstGeom>
          <a:solidFill>
            <a:srgbClr val="A6B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CF94F75-768F-4773-3BC1-BEFBE69BB42F}"/>
              </a:ext>
            </a:extLst>
          </p:cNvPr>
          <p:cNvGrpSpPr/>
          <p:nvPr/>
        </p:nvGrpSpPr>
        <p:grpSpPr>
          <a:xfrm>
            <a:off x="3155522" y="-191015"/>
            <a:ext cx="6044279" cy="6817545"/>
            <a:chOff x="3155522" y="-196900"/>
            <a:chExt cx="6044279" cy="70899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389660-EDBA-B36F-5310-225AF6CE4535}"/>
                </a:ext>
              </a:extLst>
            </p:cNvPr>
            <p:cNvSpPr txBox="1"/>
            <p:nvPr/>
          </p:nvSpPr>
          <p:spPr>
            <a:xfrm>
              <a:off x="6877078" y="10724"/>
              <a:ext cx="2264028" cy="6840736"/>
            </a:xfrm>
            <a:prstGeom prst="rect">
              <a:avLst/>
            </a:prstGeom>
            <a:solidFill>
              <a:srgbClr val="3F602F"/>
            </a:solidFill>
          </p:spPr>
          <p:txBody>
            <a:bodyPr wrap="square" rtlCol="0">
              <a:spAutoFit/>
            </a:bodyPr>
            <a:lstStyle/>
            <a:p>
              <a:endParaRPr lang="en-AU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7C3D572-CAC4-E6C6-A428-CF705B4DF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4134" y="-26418"/>
              <a:ext cx="2099986" cy="25244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Picture 39" descr="A group of dogs playing in sand&#10;&#10;Description automatically generated">
              <a:extLst>
                <a:ext uri="{FF2B5EF4-FFF2-40B4-BE49-F238E27FC236}">
                  <a16:creationId xmlns:a16="http://schemas.microsoft.com/office/drawing/2014/main" id="{7CFB063C-43EB-B8A0-21D3-BC8889DF2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98"/>
            <a:stretch/>
          </p:blipFill>
          <p:spPr>
            <a:xfrm>
              <a:off x="3184010" y="2506674"/>
              <a:ext cx="3729825" cy="43863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4DC64D9-A299-4419-1E67-7FAC7E00D77E}"/>
                </a:ext>
              </a:extLst>
            </p:cNvPr>
            <p:cNvSpPr txBox="1"/>
            <p:nvPr/>
          </p:nvSpPr>
          <p:spPr>
            <a:xfrm>
              <a:off x="6912504" y="3244048"/>
              <a:ext cx="2260255" cy="2464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Where dogs come to Play, Stay and Grow!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Open Mon-Fri 7am to 6:30pm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Located 14 Rowland Street Slacks Creek</a:t>
              </a:r>
            </a:p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https://www.facebook.com/PawxPawCentre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 </a:t>
              </a:r>
              <a:r>
                <a:rPr lang="en-GB" dirty="0">
                  <a:solidFill>
                    <a:schemeClr val="bg1"/>
                  </a:solidFill>
                </a:rPr>
                <a:t>pawxpaw.com.au</a:t>
              </a:r>
            </a:p>
            <a:p>
              <a:pPr algn="ctr"/>
              <a:endParaRPr lang="en-AU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42" descr="A group of dogs standing on surfboards&#10;&#10;Description automatically generated with medium confidence">
              <a:extLst>
                <a:ext uri="{FF2B5EF4-FFF2-40B4-BE49-F238E27FC236}">
                  <a16:creationId xmlns:a16="http://schemas.microsoft.com/office/drawing/2014/main" id="{842F710C-7E71-93E3-F673-908A831F7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522" y="30498"/>
              <a:ext cx="1830845" cy="2441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A picture containing text, font, graphics, graphic design&#10;&#10;Description automatically generated">
              <a:extLst>
                <a:ext uri="{FF2B5EF4-FFF2-40B4-BE49-F238E27FC236}">
                  <a16:creationId xmlns:a16="http://schemas.microsoft.com/office/drawing/2014/main" id="{0E44F332-A4A1-841C-E117-54EECB40F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721" y="2187049"/>
              <a:ext cx="1726526" cy="1139506"/>
            </a:xfrm>
            <a:prstGeom prst="rect">
              <a:avLst/>
            </a:prstGeom>
          </p:spPr>
        </p:pic>
        <p:pic>
          <p:nvPicPr>
            <p:cNvPr id="47" name="Picture 46" descr="Dogs playing on a trampoline&#10;&#10;Description automatically generated with medium confidence">
              <a:extLst>
                <a:ext uri="{FF2B5EF4-FFF2-40B4-BE49-F238E27FC236}">
                  <a16:creationId xmlns:a16="http://schemas.microsoft.com/office/drawing/2014/main" id="{8F59B7C7-5C70-02D5-F8E2-7462E3EE4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42"/>
            <a:stretch/>
          </p:blipFill>
          <p:spPr>
            <a:xfrm>
              <a:off x="6939546" y="-196900"/>
              <a:ext cx="2260255" cy="25031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6FA3AC-FF15-40DF-05FC-3F97D53E1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525"/>
            <a:stretch/>
          </p:blipFill>
          <p:spPr>
            <a:xfrm rot="567248">
              <a:off x="6255489" y="1268029"/>
              <a:ext cx="1291987" cy="12704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 descr="A blue square with a letter f in i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E2C9B00F-25BD-A695-0A15-AA07E60B0D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09" y="5801984"/>
            <a:ext cx="552091" cy="552091"/>
          </a:xfrm>
          <a:prstGeom prst="rect">
            <a:avLst/>
          </a:prstGeom>
        </p:spPr>
      </p:pic>
      <p:pic>
        <p:nvPicPr>
          <p:cNvPr id="6" name="Picture 5" descr="A logo of a camera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2D536453-78D3-2916-322F-9F9AB2F04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50" y="5801985"/>
            <a:ext cx="552091" cy="5520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66F8C-5234-3FEB-EE4D-6E86AD2B4E0A}"/>
              </a:ext>
            </a:extLst>
          </p:cNvPr>
          <p:cNvSpPr txBox="1"/>
          <p:nvPr/>
        </p:nvSpPr>
        <p:spPr>
          <a:xfrm>
            <a:off x="1325749" y="5408269"/>
            <a:ext cx="6094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Doggy Daycare</a:t>
            </a:r>
          </a:p>
          <a:p>
            <a:pPr algn="ctr"/>
            <a:r>
              <a:rPr lang="en-GB" sz="2800" b="1" dirty="0" err="1"/>
              <a:t>Prosprectus</a:t>
            </a:r>
            <a:endParaRPr lang="en-GB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0FADD-7B41-6A2E-4455-AB2E0C975C9A}"/>
              </a:ext>
            </a:extLst>
          </p:cNvPr>
          <p:cNvSpPr txBox="1"/>
          <p:nvPr/>
        </p:nvSpPr>
        <p:spPr>
          <a:xfrm>
            <a:off x="6979947" y="5296619"/>
            <a:ext cx="194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Winner 2024 Local </a:t>
            </a:r>
          </a:p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Business Awards for outstanding</a:t>
            </a:r>
          </a:p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Pet Care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2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42C962-8FAE-DAE9-4615-20937F8CA400}"/>
              </a:ext>
            </a:extLst>
          </p:cNvPr>
          <p:cNvGrpSpPr/>
          <p:nvPr/>
        </p:nvGrpSpPr>
        <p:grpSpPr>
          <a:xfrm>
            <a:off x="2937201" y="634517"/>
            <a:ext cx="6042897" cy="5847755"/>
            <a:chOff x="2937201" y="634517"/>
            <a:chExt cx="6042897" cy="584775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7F5C658-E46E-2B15-D9B8-5E3E45AB2441}"/>
                </a:ext>
              </a:extLst>
            </p:cNvPr>
            <p:cNvSpPr txBox="1"/>
            <p:nvPr/>
          </p:nvSpPr>
          <p:spPr>
            <a:xfrm>
              <a:off x="2937201" y="634517"/>
              <a:ext cx="2168048" cy="5847755"/>
            </a:xfrm>
            <a:prstGeom prst="rect">
              <a:avLst/>
            </a:prstGeom>
            <a:solidFill>
              <a:srgbClr val="3F602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Fully Licenced Council Approved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Member of Pet Industry Association of Australia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Largest indoor daycare centre in Logan City Council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All dogs vaccinated C5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Puppies accepted once fully vaccinated with C5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Dogs 9 months of age must be desexed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All dog's temperament assessed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Free Assessment *Conditions Apply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Structured Daycare includes Play, Nap,  Games and Basic Training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Beach Area, Agility and Obstacles including Slide, Dog Trampoline, Ramps and Climbing obstacles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Themed annual events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Grassed Play Area 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Photos loaded daily to our Pawrents Group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dirty="0">
                  <a:solidFill>
                    <a:schemeClr val="bg1"/>
                  </a:solidFill>
                </a:rPr>
                <a:t>Casual rates and Package options available</a:t>
              </a:r>
              <a:endParaRPr lang="en-GB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Additional Services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b="1" dirty="0">
                  <a:solidFill>
                    <a:schemeClr val="bg1"/>
                  </a:solidFill>
                </a:rPr>
                <a:t>Doggy Birthday Pawties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b="1" dirty="0">
                  <a:solidFill>
                    <a:schemeClr val="bg1"/>
                  </a:solidFill>
                </a:rPr>
                <a:t>Daycare Training Packages Available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GB" sz="1000" b="1" dirty="0">
                  <a:solidFill>
                    <a:schemeClr val="bg1"/>
                  </a:solidFill>
                </a:rPr>
                <a:t>Private Dog Training Sessions</a:t>
              </a:r>
            </a:p>
            <a:p>
              <a:endParaRPr lang="en-GB" sz="1000" b="1" dirty="0">
                <a:solidFill>
                  <a:schemeClr val="bg1"/>
                </a:solidFill>
              </a:endParaRPr>
            </a:p>
            <a:p>
              <a:endParaRPr lang="en-GB" sz="10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0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0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ü"/>
              </a:pPr>
              <a:endParaRPr lang="en-GB" sz="1000" b="1" dirty="0">
                <a:solidFill>
                  <a:schemeClr val="bg1"/>
                </a:solidFill>
              </a:endParaRPr>
            </a:p>
            <a:p>
              <a:pPr marL="171450" indent="-171450" algn="ctr">
                <a:buFont typeface="Wingdings" panose="05000000000000000000" pitchFamily="2" charset="2"/>
                <a:buChar char="ü"/>
              </a:pPr>
              <a:endParaRPr lang="en-AU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10" descr="A group of dogs on a green carpet&#10;&#10;Description automatically generated">
              <a:extLst>
                <a:ext uri="{FF2B5EF4-FFF2-40B4-BE49-F238E27FC236}">
                  <a16:creationId xmlns:a16="http://schemas.microsoft.com/office/drawing/2014/main" id="{497606AB-7A80-52FE-F83D-634B1AE9C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5"/>
            <a:stretch/>
          </p:blipFill>
          <p:spPr>
            <a:xfrm>
              <a:off x="5105249" y="634517"/>
              <a:ext cx="3797211" cy="58477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DC3944-2176-3770-1E81-55A168ACE98D}"/>
                </a:ext>
              </a:extLst>
            </p:cNvPr>
            <p:cNvSpPr txBox="1"/>
            <p:nvPr/>
          </p:nvSpPr>
          <p:spPr>
            <a:xfrm>
              <a:off x="6442588" y="2973618"/>
              <a:ext cx="2537510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Registration Process-</a:t>
              </a:r>
            </a:p>
            <a:p>
              <a:pPr marL="342900" indent="-342900">
                <a:buAutoNum type="arabicPeriod"/>
              </a:pPr>
              <a:r>
                <a:rPr lang="en-GB" sz="1200" dirty="0"/>
                <a:t>Go to our </a:t>
              </a:r>
              <a:r>
                <a:rPr lang="en-GB" sz="1200" dirty="0">
                  <a:hlinkClick r:id="rId3"/>
                </a:rPr>
                <a:t>website</a:t>
              </a:r>
              <a:r>
                <a:rPr lang="en-GB" sz="1200" dirty="0"/>
                <a:t> and register your details and your dog’s details.</a:t>
              </a:r>
            </a:p>
            <a:p>
              <a:pPr marL="342900" indent="-342900">
                <a:buAutoNum type="arabicPeriod"/>
              </a:pPr>
              <a:r>
                <a:rPr lang="en-GB" sz="1200" dirty="0"/>
                <a:t>Upload your dog’s current vaccination status to your profile.</a:t>
              </a:r>
            </a:p>
            <a:p>
              <a:pPr marL="342900" indent="-342900">
                <a:buAutoNum type="arabicPeriod"/>
              </a:pPr>
              <a:r>
                <a:rPr lang="en-GB" sz="1200" dirty="0"/>
                <a:t>Then it’s over to us to site your vaccination and place it in your dog’s status, (this normally takes around 24 hours if the information is up to date.)</a:t>
              </a:r>
            </a:p>
            <a:p>
              <a:pPr marL="342900" indent="-342900">
                <a:buAutoNum type="arabicPeriod"/>
              </a:pPr>
              <a:r>
                <a:rPr lang="en-GB" sz="1200" dirty="0"/>
                <a:t>We contact you to discuss your registration.</a:t>
              </a:r>
            </a:p>
            <a:p>
              <a:pPr marL="342900" indent="-342900">
                <a:buAutoNum type="arabicPeriod"/>
              </a:pPr>
              <a:r>
                <a:rPr lang="en-GB" sz="1200" dirty="0"/>
                <a:t>Once deemed suitable an assessment is booked for your dog.</a:t>
              </a:r>
            </a:p>
            <a:p>
              <a:pPr marL="342900" indent="-342900">
                <a:buAutoNum type="arabicPeriod"/>
              </a:pP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00536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ogs standing on a green surface">
            <a:extLst>
              <a:ext uri="{FF2B5EF4-FFF2-40B4-BE49-F238E27FC236}">
                <a16:creationId xmlns:a16="http://schemas.microsoft.com/office/drawing/2014/main" id="{04EA9B5E-B9D6-E097-0EA1-E5236AED49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dogs on a green carpet">
            <a:extLst>
              <a:ext uri="{FF2B5EF4-FFF2-40B4-BE49-F238E27FC236}">
                <a16:creationId xmlns:a16="http://schemas.microsoft.com/office/drawing/2014/main" id="{325EB4F5-3AB7-6438-03BF-993FBB0BC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030" y="1827657"/>
            <a:ext cx="6858000" cy="3202686"/>
          </a:xfrm>
          <a:prstGeom prst="rect">
            <a:avLst/>
          </a:prstGeom>
        </p:spPr>
      </p:pic>
      <p:pic>
        <p:nvPicPr>
          <p:cNvPr id="9" name="Picture 8" descr="A group of dogs on a green surface&#10;&#10;Description automatically generated">
            <a:extLst>
              <a:ext uri="{FF2B5EF4-FFF2-40B4-BE49-F238E27FC236}">
                <a16:creationId xmlns:a16="http://schemas.microsoft.com/office/drawing/2014/main" id="{5D1195E9-0260-4AAF-70A1-027F98EBC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73" y="0"/>
            <a:ext cx="3203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1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E82B4-7959-BB67-2ECF-35FD9CA6D955}"/>
              </a:ext>
            </a:extLst>
          </p:cNvPr>
          <p:cNvSpPr txBox="1"/>
          <p:nvPr/>
        </p:nvSpPr>
        <p:spPr>
          <a:xfrm>
            <a:off x="3470989" y="494522"/>
            <a:ext cx="54957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 Few Reviews</a:t>
            </a:r>
          </a:p>
          <a:p>
            <a:r>
              <a:rPr lang="en-GB" sz="1200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This daycare is amazing! So much love shown to the dogs, different activities each day to stimulate them, my boy comes home happy and exhausted after his day. If I could give more than 5 stars I would ❤️</a:t>
            </a:r>
          </a:p>
          <a:p>
            <a:endParaRPr lang="en-GB" dirty="0">
              <a:solidFill>
                <a:srgbClr val="3C4043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GB" sz="1200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Best decision we made was bringing our Border Collie puppy here for socialisation &amp; because he was reacting to cars, a previous trainer had made things worse &amp; we didn’t know what to do next. Brooke booked him in &amp; after only a few weeks there was a massive change, he’s much happier, no biting, jumping on furniture &amp; he listens to us, Angie worked her magic &amp; explained our homework so we could continue what she had started, he’s more social @ the dog park, recall is going amazingly, we have a different puppy. You can tell Angie, Brooke &amp; the team love their job &amp; dogs and put so much care &amp; attention into each dog to make sure they get the best experience ever &amp; it shows. Our puppy cries as soon as we pull up, he can’t wait to get in &amp; play with his friends &amp; take part in the different programmes during the day, different things to eat &amp; lots of photos so you can see what they’ve been up. Amazing place, amazing people &amp; best doggy daycare ever</a:t>
            </a:r>
            <a:r>
              <a:rPr lang="en-GB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</a:p>
          <a:p>
            <a:endParaRPr lang="en-GB" dirty="0">
              <a:solidFill>
                <a:srgbClr val="3C4043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GB" sz="1200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We took our dogs for 'socialisation' while we went to work, but our dogs got so much more than that!!! With a specialized program during the day, we have noticed a MASSIVE improvement in both our dogs...</a:t>
            </a:r>
            <a:br>
              <a:rPr lang="en-GB" sz="1200" dirty="0"/>
            </a:br>
            <a:br>
              <a:rPr lang="en-GB" sz="1200" dirty="0"/>
            </a:br>
            <a:r>
              <a:rPr lang="en-GB" sz="1200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When our puppy was going through some teething issues, the team guided us with tips and tricks to support us and we are forever grateful.</a:t>
            </a:r>
            <a:br>
              <a:rPr lang="en-GB" sz="1200" dirty="0"/>
            </a:br>
            <a:br>
              <a:rPr lang="en-GB" sz="1200" dirty="0"/>
            </a:br>
            <a:r>
              <a:rPr lang="en-GB" sz="1200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We feel like part of a family here... the dogs are SO happy on daycare mornings!</a:t>
            </a:r>
          </a:p>
          <a:p>
            <a:endParaRPr lang="en-GB" sz="1200" dirty="0">
              <a:solidFill>
                <a:srgbClr val="3C4043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GB" sz="1200" dirty="0">
              <a:solidFill>
                <a:srgbClr val="3C4043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GB" sz="1200" dirty="0">
                <a:solidFill>
                  <a:srgbClr val="3C4043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For more reviews click </a:t>
            </a:r>
            <a:r>
              <a:rPr lang="en-GB" sz="1200" dirty="0">
                <a:solidFill>
                  <a:srgbClr val="3C4043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2"/>
              </a:rPr>
              <a:t>here</a:t>
            </a:r>
            <a:r>
              <a:rPr lang="en-GB" sz="1200" dirty="0">
                <a:solidFill>
                  <a:srgbClr val="3C4043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96671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574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Harris</dc:creator>
  <cp:lastModifiedBy>accounts@worldwidepetsupplies.com.au</cp:lastModifiedBy>
  <cp:revision>6</cp:revision>
  <dcterms:created xsi:type="dcterms:W3CDTF">2023-06-16T06:49:45Z</dcterms:created>
  <dcterms:modified xsi:type="dcterms:W3CDTF">2025-01-12T08:21:22Z</dcterms:modified>
</cp:coreProperties>
</file>