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38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7C3-B480-4FF7-AF62-BE5F2AD60C8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B286-E532-4004-847D-883454ED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3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7C3-B480-4FF7-AF62-BE5F2AD60C8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B286-E532-4004-847D-883454ED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5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7C3-B480-4FF7-AF62-BE5F2AD60C8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B286-E532-4004-847D-883454ED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7C3-B480-4FF7-AF62-BE5F2AD60C8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B286-E532-4004-847D-883454ED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9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7C3-B480-4FF7-AF62-BE5F2AD60C8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B286-E532-4004-847D-883454ED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7C3-B480-4FF7-AF62-BE5F2AD60C8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B286-E532-4004-847D-883454ED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2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7C3-B480-4FF7-AF62-BE5F2AD60C8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B286-E532-4004-847D-883454ED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3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7C3-B480-4FF7-AF62-BE5F2AD60C8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B286-E532-4004-847D-883454ED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7C3-B480-4FF7-AF62-BE5F2AD60C8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B286-E532-4004-847D-883454ED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7C3-B480-4FF7-AF62-BE5F2AD60C8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B286-E532-4004-847D-883454ED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7C3-B480-4FF7-AF62-BE5F2AD60C8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B286-E532-4004-847D-883454ED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DB7C3-B480-4FF7-AF62-BE5F2AD60C82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B286-E532-4004-847D-883454ED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2497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Stepped Pyramid was later built above the grain storage shafts and pits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52" y="1600199"/>
            <a:ext cx="6583748" cy="4900101"/>
          </a:xfrm>
        </p:spPr>
      </p:pic>
    </p:spTree>
    <p:extLst>
      <p:ext uri="{BB962C8B-B14F-4D97-AF65-F5344CB8AC3E}">
        <p14:creationId xmlns:p14="http://schemas.microsoft.com/office/powerpoint/2010/main" val="36686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indicate the huge size of just one grain shaft and storage pit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24" y="1600199"/>
            <a:ext cx="6865875" cy="5145699"/>
          </a:xfrm>
        </p:spPr>
      </p:pic>
    </p:spTree>
    <p:extLst>
      <p:ext uri="{BB962C8B-B14F-4D97-AF65-F5344CB8AC3E}">
        <p14:creationId xmlns:p14="http://schemas.microsoft.com/office/powerpoint/2010/main" val="34599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Hieroglyphs show workers on steps carrying grain and, indeed, steps have recently been uncovered!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2813"/>
            <a:ext cx="4038600" cy="312073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2813"/>
            <a:ext cx="4038600" cy="3120736"/>
          </a:xfrm>
        </p:spPr>
      </p:pic>
    </p:spTree>
    <p:extLst>
      <p:ext uri="{BB962C8B-B14F-4D97-AF65-F5344CB8AC3E}">
        <p14:creationId xmlns:p14="http://schemas.microsoft.com/office/powerpoint/2010/main" val="27413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Famine </a:t>
            </a:r>
            <a:r>
              <a:rPr lang="en-US" dirty="0" err="1" smtClean="0"/>
              <a:t>Stelle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On the island of </a:t>
            </a:r>
            <a:r>
              <a:rPr lang="en-US" sz="2400" dirty="0" err="1" smtClean="0"/>
              <a:t>Sihiel</a:t>
            </a:r>
            <a:r>
              <a:rPr lang="en-US" sz="2400" dirty="0" smtClean="0"/>
              <a:t>, near the first cataract of the Nile, is a great stone (The Famine Stele) with inscriptions on it which mentions Joseph. The inscription states ‘seven meagre years and seven rich years’. “Pharaoh </a:t>
            </a:r>
            <a:r>
              <a:rPr lang="en-US" sz="2400" dirty="0" err="1" smtClean="0"/>
              <a:t>Djoser</a:t>
            </a:r>
            <a:r>
              <a:rPr lang="en-US" sz="2400" dirty="0" smtClean="0"/>
              <a:t> asks Joseph to help him with the coming seven years of famine.”</a:t>
            </a:r>
            <a:endParaRPr lang="en-US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38701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" y="1600200"/>
            <a:ext cx="906891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3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b="1" dirty="0" smtClean="0">
                <a:solidFill>
                  <a:srgbClr val="C00000"/>
                </a:solidFill>
              </a:rPr>
              <a:t>They will be enslaved and mistreated</a:t>
            </a:r>
            <a:r>
              <a:rPr lang="en-US" sz="3600" dirty="0" smtClean="0">
                <a:solidFill>
                  <a:srgbClr val="C00000"/>
                </a:solidFill>
              </a:rPr>
              <a:t>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Then a new king that did not know Joseph came to power in Egypt. Exodus 1:8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 they set slave masters over them to oppress them with forced labor. Exodus 1:11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Then Pharaoh gave this order to all his people: “Every boy that is born you must throw into the Nile, but let every girl live.”  Exodus 1:22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Graves of young boys killed by Pharaoh have been unearthed at </a:t>
            </a:r>
            <a:r>
              <a:rPr lang="en-US" sz="3200" dirty="0" err="1" smtClean="0"/>
              <a:t>Avaris</a:t>
            </a:r>
            <a:r>
              <a:rPr lang="en-US" sz="3200" dirty="0" smtClean="0"/>
              <a:t>, Egypt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about 1530 BC, at the </a:t>
            </a:r>
            <a:r>
              <a:rPr lang="en-US" dirty="0" err="1" smtClean="0"/>
              <a:t>Israelit’es</a:t>
            </a:r>
            <a:r>
              <a:rPr lang="en-US" dirty="0" smtClean="0"/>
              <a:t>  </a:t>
            </a:r>
            <a:r>
              <a:rPr lang="en-US" dirty="0" err="1" smtClean="0"/>
              <a:t>Avaris</a:t>
            </a:r>
            <a:r>
              <a:rPr lang="en-US" dirty="0" smtClean="0"/>
              <a:t>, the remains of numerous tiny graves were found  - innocent victims of a vicious slaughter.</a:t>
            </a:r>
          </a:p>
          <a:p>
            <a:r>
              <a:rPr lang="en-US" dirty="0" smtClean="0"/>
              <a:t>While children’s graves normally make up a quarter of all graves, here at </a:t>
            </a:r>
            <a:r>
              <a:rPr lang="en-US" dirty="0" err="1" smtClean="0"/>
              <a:t>Avaris</a:t>
            </a:r>
            <a:r>
              <a:rPr lang="en-US" dirty="0" smtClean="0"/>
              <a:t>, they represent about two thirds of all deaths! Furthermore, for every five adult female burials, they found only three adult males. The males died earlier as infants.</a:t>
            </a:r>
          </a:p>
          <a:p>
            <a:r>
              <a:rPr lang="en-US" dirty="0" smtClean="0"/>
              <a:t>The graphs show it on the next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Graves of young boys unearthed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9" y="1676400"/>
            <a:ext cx="4408548" cy="4953000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61" y="1600200"/>
            <a:ext cx="3306640" cy="4954290"/>
          </a:xfrm>
        </p:spPr>
      </p:pic>
    </p:spTree>
    <p:extLst>
      <p:ext uri="{BB962C8B-B14F-4D97-AF65-F5344CB8AC3E}">
        <p14:creationId xmlns:p14="http://schemas.microsoft.com/office/powerpoint/2010/main" val="19197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was the Pharaoh of the Exodus?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12</a:t>
            </a:r>
            <a:r>
              <a:rPr lang="en-US" baseline="30000" dirty="0" smtClean="0"/>
              <a:t>th</a:t>
            </a:r>
            <a:r>
              <a:rPr lang="en-US" dirty="0" smtClean="0"/>
              <a:t> Dynasty was noted as having all the Pharaoh’s burial sites well known, except for  one, that of the 7</a:t>
            </a:r>
            <a:r>
              <a:rPr lang="en-US" baseline="30000" dirty="0" smtClean="0"/>
              <a:t>th</a:t>
            </a:r>
            <a:r>
              <a:rPr lang="en-US" dirty="0" smtClean="0"/>
              <a:t> Pharaoh, Amenemhat IV.</a:t>
            </a:r>
          </a:p>
          <a:p>
            <a:r>
              <a:rPr lang="en-US" dirty="0" smtClean="0"/>
              <a:t>“The tomb of Amenemhat IV has not been identified.” He was the one who drowned in the Red Sea.</a:t>
            </a:r>
          </a:p>
          <a:p>
            <a:r>
              <a:rPr lang="en-US" dirty="0" smtClean="0"/>
              <a:t>The next Dynasty, the 13</a:t>
            </a:r>
            <a:r>
              <a:rPr lang="en-US" baseline="30000" dirty="0" smtClean="0"/>
              <a:t>th</a:t>
            </a:r>
            <a:r>
              <a:rPr lang="en-US" dirty="0" smtClean="0"/>
              <a:t>, was much weaker, because of the plagues, and the kings rarely ruled beyond a couple of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Amenemhat IV of the Exodus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10" y="1546508"/>
            <a:ext cx="5904734" cy="5311492"/>
          </a:xfrm>
        </p:spPr>
      </p:pic>
    </p:spTree>
    <p:extLst>
      <p:ext uri="{BB962C8B-B14F-4D97-AF65-F5344CB8AC3E}">
        <p14:creationId xmlns:p14="http://schemas.microsoft.com/office/powerpoint/2010/main" val="40071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Was God’s Plan!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4" y="1219200"/>
            <a:ext cx="7017541" cy="5638800"/>
          </a:xfrm>
        </p:spPr>
      </p:pic>
    </p:spTree>
    <p:extLst>
      <p:ext uri="{BB962C8B-B14F-4D97-AF65-F5344CB8AC3E}">
        <p14:creationId xmlns:p14="http://schemas.microsoft.com/office/powerpoint/2010/main" val="31047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“I will punish the nation they serve as slaves.”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Then the Lord said to Moses, “See, I have made you like God to Pharaoh. . . I will multiply my miraculous  signs and wonders in Egypt, he will not listen to you. Then I will lay my hand on Egypt and with mighty acts of judgement I will bring out my divisions, my people the Israelites. And the Egyptians will know that I am the Lord when I stretch out my hand on Egypt and bring the Israelites out.” Ex. 7:1-5.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69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5" y="152400"/>
            <a:ext cx="836053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7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Exodus 12:7 and 12:11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Then they are to take some blood and put it on the sides and the tops of the doorframes of the houses where they ate the lambs. Exodus 12:7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This is how you are to eat it: with your cloak tucked into your belt, your sandals on your feet and your staff in your hand. Eat it in haste; it is the Lord’s Passover. Exodus 12:11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14" y="1676399"/>
            <a:ext cx="3583186" cy="4777581"/>
          </a:xfrm>
        </p:spPr>
      </p:pic>
    </p:spTree>
    <p:extLst>
      <p:ext uri="{BB962C8B-B14F-4D97-AF65-F5344CB8AC3E}">
        <p14:creationId xmlns:p14="http://schemas.microsoft.com/office/powerpoint/2010/main" val="84806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“They will come out with great possessions”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Israelites did as Moses instructed and asked the Egyptians for articles of silver and clothing. The Lord had made the Egyptians favorably disposed. Exodus 12:35-36.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59" y="2057400"/>
            <a:ext cx="4282642" cy="3429000"/>
          </a:xfrm>
        </p:spPr>
      </p:pic>
    </p:spTree>
    <p:extLst>
      <p:ext uri="{BB962C8B-B14F-4D97-AF65-F5344CB8AC3E}">
        <p14:creationId xmlns:p14="http://schemas.microsoft.com/office/powerpoint/2010/main" val="3465746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0" y="152400"/>
            <a:ext cx="825498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0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Chariot Wheels in the Red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have been numerous photos taken of chariot wheels and even human bones at the bottom of the Red Sea at the Israelite crossing at the Gulf of </a:t>
            </a:r>
            <a:r>
              <a:rPr lang="en-US" sz="3200" dirty="0" err="1" smtClean="0"/>
              <a:t>Agaba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78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868580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435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94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5468"/>
            <a:ext cx="6629400" cy="62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0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Major Discovery – The </a:t>
            </a:r>
            <a:r>
              <a:rPr lang="en-US" b="1" dirty="0" err="1" smtClean="0"/>
              <a:t>Ipuwer</a:t>
            </a:r>
            <a:r>
              <a:rPr lang="en-US" b="1" dirty="0" smtClean="0"/>
              <a:t> Papyrus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56" y="1600200"/>
            <a:ext cx="5987261" cy="5257800"/>
          </a:xfrm>
        </p:spPr>
      </p:pic>
    </p:spTree>
    <p:extLst>
      <p:ext uri="{BB962C8B-B14F-4D97-AF65-F5344CB8AC3E}">
        <p14:creationId xmlns:p14="http://schemas.microsoft.com/office/powerpoint/2010/main" val="2160938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Egyptian </a:t>
            </a:r>
            <a:r>
              <a:rPr lang="en-US" b="1" dirty="0" err="1" smtClean="0"/>
              <a:t>Ipuwer</a:t>
            </a:r>
            <a:r>
              <a:rPr lang="en-US" b="1" dirty="0" smtClean="0"/>
              <a:t> Papyrus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Ipuwer</a:t>
            </a:r>
            <a:r>
              <a:rPr lang="en-US" dirty="0" smtClean="0"/>
              <a:t> Papyrus was written at the end of the 12</a:t>
            </a:r>
            <a:r>
              <a:rPr lang="en-US" baseline="30000" dirty="0" smtClean="0"/>
              <a:t>th</a:t>
            </a:r>
            <a:r>
              <a:rPr lang="en-US" dirty="0" smtClean="0"/>
              <a:t> Dynasty. It is largely a conversation, in poem form, by an Egyptian called </a:t>
            </a:r>
            <a:r>
              <a:rPr lang="en-US" dirty="0" err="1" smtClean="0"/>
              <a:t>Ipuwer</a:t>
            </a:r>
            <a:r>
              <a:rPr lang="en-US" dirty="0" smtClean="0"/>
              <a:t>, who is talking to someone called ‘The Lord of all.’ It refers to the </a:t>
            </a:r>
            <a:r>
              <a:rPr lang="en-US" u="sng" dirty="0" smtClean="0"/>
              <a:t>complete collapse of Egypt </a:t>
            </a:r>
            <a:r>
              <a:rPr lang="en-US" dirty="0" smtClean="0"/>
              <a:t>at the end of the Old Kingdom because of God’s Ten Plagues and the Exodus. Some of the text refers to </a:t>
            </a:r>
            <a:r>
              <a:rPr lang="en-US" b="1" dirty="0" smtClean="0"/>
              <a:t>‘the river is blood,’ ‘groaning is through the land,’ and ‘All is ruin.’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2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“Strangers in a country not their own.”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867400" cy="4969329"/>
          </a:xfrm>
        </p:spPr>
      </p:pic>
    </p:spTree>
    <p:extLst>
      <p:ext uri="{BB962C8B-B14F-4D97-AF65-F5344CB8AC3E}">
        <p14:creationId xmlns:p14="http://schemas.microsoft.com/office/powerpoint/2010/main" val="42944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0700" cy="6672844"/>
          </a:xfrm>
        </p:spPr>
      </p:pic>
    </p:spTree>
    <p:extLst>
      <p:ext uri="{BB962C8B-B14F-4D97-AF65-F5344CB8AC3E}">
        <p14:creationId xmlns:p14="http://schemas.microsoft.com/office/powerpoint/2010/main" val="2848783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– The Five Facts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Archaeologists unearthed numerous grain storage silos built by Joseph for the Pharaoh</a:t>
            </a:r>
          </a:p>
          <a:p>
            <a:r>
              <a:rPr lang="en-US" dirty="0" smtClean="0"/>
              <a:t>Archaeologists have found graves of Hebrew boys (and not girls) who died as infants</a:t>
            </a:r>
          </a:p>
          <a:p>
            <a:r>
              <a:rPr lang="en-US" dirty="0" smtClean="0"/>
              <a:t>The Pharaoh of the Exodus was Amenemhat IV who drowned in the Red Sea</a:t>
            </a:r>
          </a:p>
          <a:p>
            <a:r>
              <a:rPr lang="en-US" dirty="0" smtClean="0"/>
              <a:t>Egyptian chariot wheel found in the Red Sea</a:t>
            </a:r>
          </a:p>
          <a:p>
            <a:r>
              <a:rPr lang="en-US" dirty="0" smtClean="0"/>
              <a:t>Egyptian </a:t>
            </a:r>
            <a:r>
              <a:rPr lang="en-US" dirty="0" err="1" smtClean="0"/>
              <a:t>Ipuwer</a:t>
            </a:r>
            <a:r>
              <a:rPr lang="en-US" dirty="0" smtClean="0"/>
              <a:t> Papyrus declares </a:t>
            </a:r>
            <a:r>
              <a:rPr lang="en-US" b="1" dirty="0" smtClean="0"/>
              <a:t>‘All is ruin.’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6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Epilogue:</a:t>
            </a:r>
            <a:br>
              <a:rPr lang="en-US" b="1" dirty="0" smtClean="0"/>
            </a:br>
            <a:r>
              <a:rPr lang="en-US" b="1" dirty="0" smtClean="0"/>
              <a:t>The Song of Moses and Miriam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Then Moses and the Israelites sang this song to the Lord: “I will sing to the Lord, for he is highly exalted. The horse and the rider he has hurled into the sea. The Lord is my strength and my song; he has become my salvation. He is my God, and I will praise him, my father’s God, and I will exalt.”  Exodus 15:1-2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3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Date of the Exodus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Bible says, </a:t>
            </a:r>
            <a:r>
              <a:rPr lang="en-US" dirty="0" smtClean="0">
                <a:solidFill>
                  <a:srgbClr val="C00000"/>
                </a:solidFill>
              </a:rPr>
              <a:t>In the four hundredth and eightieth year after the Israelites came out of Egypt, in the fourth year of Solomon’s reign - I Kings 6:1. </a:t>
            </a:r>
            <a:r>
              <a:rPr lang="en-US" dirty="0" smtClean="0"/>
              <a:t>Then, the fourth year of Solomon’s rein, 966 BC, was the same as 480 years after the Israelite Exodus. So, the Israelites came out of Egypt 966BC minus 480 years earlier. </a:t>
            </a:r>
            <a:r>
              <a:rPr lang="en-US" b="1" u="sng" dirty="0" smtClean="0"/>
              <a:t>Thus, the Exodus was 966 BC plus 480 years earlier or 966 + 480 or equal to 1446BC.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1446 BC the date of the Exodus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3" y="1600200"/>
            <a:ext cx="7897808" cy="4953000"/>
          </a:xfrm>
        </p:spPr>
      </p:pic>
    </p:spTree>
    <p:extLst>
      <p:ext uri="{BB962C8B-B14F-4D97-AF65-F5344CB8AC3E}">
        <p14:creationId xmlns:p14="http://schemas.microsoft.com/office/powerpoint/2010/main" val="25815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Imhotep was Joseph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1" y="1447800"/>
            <a:ext cx="8021731" cy="5257800"/>
          </a:xfrm>
        </p:spPr>
      </p:pic>
    </p:spTree>
    <p:extLst>
      <p:ext uri="{BB962C8B-B14F-4D97-AF65-F5344CB8AC3E}">
        <p14:creationId xmlns:p14="http://schemas.microsoft.com/office/powerpoint/2010/main" val="2232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Imhotep/Joseph helped Pharaoh </a:t>
            </a:r>
            <a:r>
              <a:rPr lang="en-US" dirty="0" err="1" smtClean="0"/>
              <a:t>Djoser</a:t>
            </a:r>
            <a:r>
              <a:rPr lang="en-US" dirty="0" smtClean="0"/>
              <a:t> build the Stepped Pyramid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8" y="1562851"/>
            <a:ext cx="7692502" cy="4837949"/>
          </a:xfrm>
        </p:spPr>
      </p:pic>
    </p:spTree>
    <p:extLst>
      <p:ext uri="{BB962C8B-B14F-4D97-AF65-F5344CB8AC3E}">
        <p14:creationId xmlns:p14="http://schemas.microsoft.com/office/powerpoint/2010/main" val="30876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Zahi</a:t>
            </a:r>
            <a:r>
              <a:rPr lang="en-US" dirty="0" smtClean="0"/>
              <a:t> </a:t>
            </a:r>
            <a:r>
              <a:rPr lang="en-US" dirty="0" err="1" smtClean="0"/>
              <a:t>Hawass</a:t>
            </a:r>
            <a:r>
              <a:rPr lang="en-US" dirty="0" smtClean="0"/>
              <a:t> renowned Egyptologist studied the Stepped Pyramid and Grain storage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28" y="1600200"/>
            <a:ext cx="6920792" cy="5029200"/>
          </a:xfrm>
        </p:spPr>
      </p:pic>
    </p:spTree>
    <p:extLst>
      <p:ext uri="{BB962C8B-B14F-4D97-AF65-F5344CB8AC3E}">
        <p14:creationId xmlns:p14="http://schemas.microsoft.com/office/powerpoint/2010/main" val="9073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designed the grain silos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01" y="1371600"/>
            <a:ext cx="6508376" cy="5029200"/>
          </a:xfrm>
        </p:spPr>
      </p:pic>
    </p:spTree>
    <p:extLst>
      <p:ext uri="{BB962C8B-B14F-4D97-AF65-F5344CB8AC3E}">
        <p14:creationId xmlns:p14="http://schemas.microsoft.com/office/powerpoint/2010/main" val="5499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1006</Words>
  <Application>Microsoft Office PowerPoint</Application>
  <PresentationFormat>On-screen Show (4:3)</PresentationFormat>
  <Paragraphs>48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It Was God’s Plan!</vt:lpstr>
      <vt:lpstr>“Strangers in a country not their own.”</vt:lpstr>
      <vt:lpstr>The Date of the Exodus</vt:lpstr>
      <vt:lpstr>1446 BC the date of the Exodus</vt:lpstr>
      <vt:lpstr>Imhotep was Joseph </vt:lpstr>
      <vt:lpstr>Imhotep/Joseph helped Pharaoh Djoser build the Stepped Pyramid </vt:lpstr>
      <vt:lpstr>Dr. Zahi Hawass renowned Egyptologist studied the Stepped Pyramid and Grain storage</vt:lpstr>
      <vt:lpstr>Joseph designed the grain silos</vt:lpstr>
      <vt:lpstr>Stepped Pyramid was later built above the grain storage shafts and pits</vt:lpstr>
      <vt:lpstr>People indicate the huge size of just one grain shaft and storage pit</vt:lpstr>
      <vt:lpstr>Hieroglyphs show workers on steps carrying grain and, indeed, steps have recently been uncovered!</vt:lpstr>
      <vt:lpstr>Famine Stelle </vt:lpstr>
      <vt:lpstr>PowerPoint Presentation</vt:lpstr>
      <vt:lpstr>“They will be enslaved and mistreated”</vt:lpstr>
      <vt:lpstr>Graves of young boys killed by Pharaoh have been unearthed at Avaris, Egypt</vt:lpstr>
      <vt:lpstr>Graves of young boys unearthed</vt:lpstr>
      <vt:lpstr>Who was the Pharaoh of the Exodus?</vt:lpstr>
      <vt:lpstr>Amenemhat IV of the Exodus</vt:lpstr>
      <vt:lpstr>“I will punish the nation they serve as slaves.”</vt:lpstr>
      <vt:lpstr>PowerPoint Presentation</vt:lpstr>
      <vt:lpstr>Exodus 12:7 and 12:11</vt:lpstr>
      <vt:lpstr>“They will come out with great possessions”</vt:lpstr>
      <vt:lpstr>PowerPoint Presentation</vt:lpstr>
      <vt:lpstr>Chariot Wheels in the Red Sea</vt:lpstr>
      <vt:lpstr>PowerPoint Presentation</vt:lpstr>
      <vt:lpstr>PowerPoint Presentation</vt:lpstr>
      <vt:lpstr>A Major Discovery – The Ipuwer Papyrus</vt:lpstr>
      <vt:lpstr>The Egyptian Ipuwer Papyrus</vt:lpstr>
      <vt:lpstr>PowerPoint Presentation</vt:lpstr>
      <vt:lpstr>Conclusion – The Five Facts</vt:lpstr>
      <vt:lpstr>Epilogue: The Song of Moses and Miriam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33</cp:revision>
  <cp:lastPrinted>2021-10-07T15:52:07Z</cp:lastPrinted>
  <dcterms:created xsi:type="dcterms:W3CDTF">2021-10-05T18:11:15Z</dcterms:created>
  <dcterms:modified xsi:type="dcterms:W3CDTF">2021-10-10T17:30:31Z</dcterms:modified>
</cp:coreProperties>
</file>