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4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7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 smtClean="0"/>
              <a:t>Algebra: </a:t>
            </a:r>
            <a:br>
              <a:rPr lang="en-US" b="1" dirty="0" smtClean="0"/>
            </a:br>
            <a:r>
              <a:rPr lang="en-US" b="1" dirty="0" smtClean="0"/>
              <a:t>Division </a:t>
            </a:r>
            <a:r>
              <a:rPr lang="en-US" b="1" dirty="0"/>
              <a:t>of </a:t>
            </a:r>
            <a:r>
              <a:rPr lang="en-US" b="1" dirty="0" smtClean="0"/>
              <a:t>Algebraic Fractions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b="1" dirty="0" smtClean="0"/>
              <a:t>Prepared &amp; Presented by: Sir J. </a:t>
            </a:r>
            <a:r>
              <a:rPr lang="en-US" b="1" dirty="0" err="1" smtClean="0"/>
              <a:t>Dey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928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Homework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315530" y="1844516"/>
            <a:ext cx="7144664" cy="576262"/>
          </a:xfrm>
        </p:spPr>
        <p:txBody>
          <a:bodyPr/>
          <a:lstStyle/>
          <a:p>
            <a:r>
              <a:rPr lang="en-US" dirty="0" smtClean="0"/>
              <a:t>Simply the following fractions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7943" t="70807" r="61039" b="18939"/>
          <a:stretch/>
        </p:blipFill>
        <p:spPr>
          <a:xfrm>
            <a:off x="2537173" y="2508606"/>
            <a:ext cx="2726110" cy="1427148"/>
          </a:xfrm>
          <a:prstGeom prst="rect">
            <a:avLst/>
          </a:prstGeom>
        </p:spPr>
      </p:pic>
      <p:pic>
        <p:nvPicPr>
          <p:cNvPr id="9" name="Content Placeholder 3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6151" t="50114" r="61039" b="39744"/>
          <a:stretch/>
        </p:blipFill>
        <p:spPr>
          <a:xfrm>
            <a:off x="2315530" y="5341241"/>
            <a:ext cx="3169397" cy="1411482"/>
          </a:xfrm>
          <a:prstGeom prst="rect">
            <a:avLst/>
          </a:prstGeom>
        </p:spPr>
      </p:pic>
      <p:pic>
        <p:nvPicPr>
          <p:cNvPr id="10" name="Content Placeholder 3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7943" t="61126" r="61039" b="29971"/>
          <a:stretch/>
        </p:blipFill>
        <p:spPr>
          <a:xfrm>
            <a:off x="2537173" y="4009610"/>
            <a:ext cx="2726110" cy="12391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68082" y="2645521"/>
            <a:ext cx="1529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36449" y="4009610"/>
            <a:ext cx="40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6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Recap Activity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119099" y="2121716"/>
                <a:ext cx="2827259" cy="3777622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b="1" i="1" dirty="0" smtClean="0">
                    <a:latin typeface="Cambria Math" panose="02040503050406030204" pitchFamily="18" charset="0"/>
                  </a:rPr>
                  <a:t>LCM=18</a:t>
                </a:r>
                <a:endParaRPr lang="en-US" sz="24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+15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19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119099" y="2121716"/>
                <a:ext cx="2827259" cy="3777622"/>
              </a:xfrm>
              <a:blipFill rotWithShape="0">
                <a:blip r:embed="rId2"/>
                <a:stretch>
                  <a:fillRect l="-3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17508" y="2121716"/>
                <a:ext cx="3232446" cy="3777622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𝑳𝑪𝑴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𝟐𝟒</m:t>
                    </m:r>
                  </m:oMath>
                </a14:m>
                <a:endParaRPr lang="en-US" sz="2400" b="1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prstClr val="white">
                        <a:lumMod val="75000"/>
                        <a:lumOff val="25000"/>
                      </a:prst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2400" i="1">
                        <a:solidFill>
                          <a:prstClr val="white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prstClr val="white">
                        <a:lumMod val="75000"/>
                        <a:lumOff val="25000"/>
                      </a:prst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−(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−4)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 sz="2400" i="1" dirty="0" smtClean="0">
                  <a:solidFill>
                    <a:prstClr val="white">
                      <a:lumMod val="75000"/>
                      <a:lumOff val="25000"/>
                    </a:prstClr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prstClr val="white">
                        <a:lumMod val="75000"/>
                        <a:lumOff val="25000"/>
                      </a:prst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−3+4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white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 sz="2400" dirty="0" smtClean="0">
                  <a:solidFill>
                    <a:prstClr val="white">
                      <a:lumMod val="75000"/>
                      <a:lumOff val="25000"/>
                    </a:prstClr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800" i="1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17508" y="2121716"/>
                <a:ext cx="3232446" cy="3777622"/>
              </a:xfrm>
              <a:blipFill rotWithShape="0">
                <a:blip r:embed="rId3"/>
                <a:stretch>
                  <a:fillRect l="-3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5"/>
              <p:cNvSpPr txBox="1">
                <a:spLocks/>
              </p:cNvSpPr>
              <p:nvPr/>
            </p:nvSpPr>
            <p:spPr>
              <a:xfrm>
                <a:off x="7878135" y="2108706"/>
                <a:ext cx="2844407" cy="37776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trike="sngStrike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trike="sngStrike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trike="sngStrike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trike="sngStrike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= 2</a:t>
                </a:r>
              </a:p>
              <a:p>
                <a:pPr marL="0" indent="0">
                  <a:buNone/>
                </a:pPr>
                <a:endParaRPr lang="en-US" sz="2400" dirty="0" smtClean="0"/>
              </a:p>
            </p:txBody>
          </p:sp>
        </mc:Choice>
        <mc:Fallback xmlns="">
          <p:sp>
            <p:nvSpPr>
              <p:cNvPr id="7" name="Content Placeholder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135" y="2108706"/>
                <a:ext cx="2844407" cy="3777622"/>
              </a:xfrm>
              <a:prstGeom prst="rect">
                <a:avLst/>
              </a:prstGeom>
              <a:blipFill rotWithShape="0">
                <a:blip r:embed="rId4"/>
                <a:stretch>
                  <a:fillRect l="-321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69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Its this simple…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400" dirty="0" smtClean="0"/>
              <a:t>Change </a:t>
            </a:r>
            <a:r>
              <a:rPr lang="en-US" sz="2400" dirty="0"/>
              <a:t>division sign to multiplication sign and upturn the proceeding fraction </a:t>
            </a:r>
          </a:p>
          <a:p>
            <a:r>
              <a:rPr lang="en-US" sz="2400" dirty="0" smtClean="0"/>
              <a:t>Multiply </a:t>
            </a:r>
            <a:r>
              <a:rPr lang="en-US" sz="2400" dirty="0"/>
              <a:t>numerators together then denominators together </a:t>
            </a:r>
          </a:p>
          <a:p>
            <a:r>
              <a:rPr lang="en-US" sz="2400" dirty="0" smtClean="0"/>
              <a:t>Cancel </a:t>
            </a:r>
            <a:r>
              <a:rPr lang="en-US" sz="2400" dirty="0"/>
              <a:t>factors that are common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40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Let’s work some examples…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44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4400" b="1" dirty="0"/>
              </a:p>
              <a:p>
                <a:pPr marL="0" indent="0">
                  <a:buNone/>
                </a:pPr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57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>
                  <a:buFont typeface="+mj-lt"/>
                  <a:buAutoNum type="arabicPeriod" startAt="2"/>
                </a:pPr>
                <a:r>
                  <a:rPr lang="en-US" sz="40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𝒃𝒄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𝒂𝒃</m:t>
                        </m:r>
                      </m:den>
                    </m:f>
                  </m:oMath>
                </a14:m>
                <a:endParaRPr lang="en-US" sz="4000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5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351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#1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599"/>
                <a:ext cx="8915400" cy="4592053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2400" b="1" dirty="0"/>
              </a:p>
              <a:p>
                <a:pPr marL="0" indent="0">
                  <a:buNone/>
                </a:pPr>
                <a:r>
                  <a:rPr lang="en-US" sz="24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2400" b="1"/>
                          <m:t> 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𝑎𝑏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i="1" dirty="0" smtClean="0"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𝑎𝑏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𝑎𝑏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599"/>
                <a:ext cx="8915400" cy="4592053"/>
              </a:xfrm>
              <a:blipFill rotWithShape="0">
                <a:blip r:embed="rId2"/>
                <a:stretch>
                  <a:fillRect l="-10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329961" y="2420628"/>
            <a:ext cx="34345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Change division sign to multiplication sign and upturn the proceeding </a:t>
            </a:r>
            <a:r>
              <a:rPr lang="en-US" dirty="0" smtClean="0"/>
              <a:t>fraction.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29961" y="3845796"/>
            <a:ext cx="34345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Multiply numerators together then denominators </a:t>
            </a:r>
            <a:r>
              <a:rPr lang="en-US" dirty="0" smtClean="0"/>
              <a:t>together.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29961" y="4716966"/>
            <a:ext cx="343457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Cancel factors that are </a:t>
            </a:r>
            <a:r>
              <a:rPr lang="en-US" dirty="0" smtClean="0"/>
              <a:t>common.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69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#2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𝒃𝒄</m:t>
                        </m:r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𝒂𝒃</m:t>
                        </m:r>
                      </m:den>
                    </m:f>
                  </m:oMath>
                </a14:m>
                <a:endParaRPr lang="en-US" b="1" dirty="0"/>
              </a:p>
              <a:p>
                <a:pPr marL="0" indent="0">
                  <a:buNone/>
                </a:pPr>
                <a:r>
                  <a:rPr lang="en-US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𝒃𝒄</m:t>
                        </m:r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𝒃𝒄</m:t>
                        </m:r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×2)×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3+1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1+3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×5)×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1+3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25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2−1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329961" y="2420628"/>
            <a:ext cx="34345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Change division sign to multiplication sign and upturn the proceeding </a:t>
            </a:r>
            <a:r>
              <a:rPr lang="en-US" dirty="0" smtClean="0"/>
              <a:t>fraction.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29961" y="3845796"/>
            <a:ext cx="34345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Multiply numerators together then denominators </a:t>
            </a:r>
            <a:r>
              <a:rPr lang="en-US" dirty="0" smtClean="0"/>
              <a:t>together.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29961" y="4716966"/>
            <a:ext cx="343457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Cancel factors that are </a:t>
            </a:r>
            <a:r>
              <a:rPr lang="en-US" dirty="0" smtClean="0"/>
              <a:t>common.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0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Here’s a shortcut…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052" t="45160" r="55638" b="30308"/>
          <a:stretch/>
        </p:blipFill>
        <p:spPr>
          <a:xfrm>
            <a:off x="1433198" y="1670824"/>
            <a:ext cx="6691998" cy="45465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29961" y="2420628"/>
            <a:ext cx="34345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Change division sign to multiplication sign and upturn the proceeding </a:t>
            </a:r>
            <a:r>
              <a:rPr lang="en-US" dirty="0" smtClean="0"/>
              <a:t>fraction.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29961" y="3845796"/>
            <a:ext cx="34345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Multiply numerators together then denominators </a:t>
            </a:r>
            <a:r>
              <a:rPr lang="en-US" dirty="0" smtClean="0"/>
              <a:t>together.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29961" y="4716966"/>
            <a:ext cx="343457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Cancel factors that are </a:t>
            </a:r>
            <a:r>
              <a:rPr lang="en-US" dirty="0" smtClean="0"/>
              <a:t>common.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59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white">
                    <a:lumMod val="85000"/>
                    <a:lumOff val="15000"/>
                  </a:prstClr>
                </a:solidFill>
              </a:rPr>
              <a:t>Here’s a shortcut…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403" t="47727" r="49103" b="21405"/>
          <a:stretch/>
        </p:blipFill>
        <p:spPr>
          <a:xfrm>
            <a:off x="1321686" y="1760034"/>
            <a:ext cx="6751797" cy="4425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29961" y="2420628"/>
            <a:ext cx="34345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Change division sign to multiplication sign and upturn the proceeding </a:t>
            </a:r>
            <a:r>
              <a:rPr lang="en-US" dirty="0" smtClean="0"/>
              <a:t>fraction.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29961" y="3845796"/>
            <a:ext cx="34345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Multiply numerators together then denominators </a:t>
            </a:r>
            <a:r>
              <a:rPr lang="en-US" dirty="0" smtClean="0"/>
              <a:t>together.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29961" y="4716966"/>
            <a:ext cx="343457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Cancel factors that are </a:t>
            </a:r>
            <a:r>
              <a:rPr lang="en-US" dirty="0" smtClean="0"/>
              <a:t>common.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3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Activities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431" t="40976" r="30094" b="39392"/>
          <a:stretch/>
        </p:blipFill>
        <p:spPr>
          <a:xfrm>
            <a:off x="1410896" y="1905000"/>
            <a:ext cx="8628761" cy="410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35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</TotalTime>
  <Words>170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Century Gothic</vt:lpstr>
      <vt:lpstr>Wingdings 3</vt:lpstr>
      <vt:lpstr>Wisp</vt:lpstr>
      <vt:lpstr>Algebra:  Division of Algebraic Fractions</vt:lpstr>
      <vt:lpstr>Recap Activity</vt:lpstr>
      <vt:lpstr>Its this simple…</vt:lpstr>
      <vt:lpstr>Let’s work some examples…</vt:lpstr>
      <vt:lpstr>Example #1</vt:lpstr>
      <vt:lpstr>Example #2</vt:lpstr>
      <vt:lpstr>Here’s a shortcut…</vt:lpstr>
      <vt:lpstr>Here’s a shortcut…</vt:lpstr>
      <vt:lpstr>Activities</vt:lpstr>
      <vt:lpstr>Homework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Alpha D. Oasis</dc:creator>
  <cp:lastModifiedBy>Alpha D. Oasis</cp:lastModifiedBy>
  <cp:revision>15</cp:revision>
  <dcterms:created xsi:type="dcterms:W3CDTF">2021-06-16T09:32:09Z</dcterms:created>
  <dcterms:modified xsi:type="dcterms:W3CDTF">2021-06-16T14:41:57Z</dcterms:modified>
</cp:coreProperties>
</file>