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65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6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Algebra:</a:t>
            </a:r>
            <a:br>
              <a:rPr lang="en-US" dirty="0" smtClean="0"/>
            </a:br>
            <a:r>
              <a:rPr lang="en-US" dirty="0" smtClean="0"/>
              <a:t>Multiplication </a:t>
            </a:r>
            <a:r>
              <a:rPr lang="en-US" dirty="0"/>
              <a:t>of Algebraic Fractions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Prepared &amp; Presented by: Sir j. </a:t>
            </a:r>
            <a:r>
              <a:rPr lang="en-US" dirty="0" err="1" smtClean="0"/>
              <a:t>Dey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 in mind…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3752024" cy="34163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u="sng" dirty="0" smtClean="0"/>
                  <a:t>Laws of Indices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𝐿𝑎𝑤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𝑀𝑢𝑙𝑡𝑖𝑝𝑙𝑖𝑐𝑎𝑡𝑖𝑜𝑛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𝐿𝑎𝑤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𝐷𝑖𝑣𝑖𝑠𝑖𝑜𝑛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3752024" cy="3416300"/>
              </a:xfrm>
              <a:blipFill rotWithShape="0">
                <a:blip r:embed="rId2"/>
                <a:stretch>
                  <a:fillRect l="-2435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513098" y="3023858"/>
                <a:ext cx="3752024" cy="3430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𝐿𝑎𝑤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𝑃𝑜𝑤𝑒𝑟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 smtClean="0"/>
              </a:p>
              <a:p>
                <a:pPr marL="0" indent="0">
                  <a:buFont typeface="Wingdings 3" charset="2"/>
                  <a:buNone/>
                </a:pP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𝐿𝑎𝑤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𝑍𝑒𝑟𝑜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𝑃𝑜𝑤𝑒𝑟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098" y="3023858"/>
                <a:ext cx="3752024" cy="3430509"/>
              </a:xfrm>
              <a:prstGeom prst="rect">
                <a:avLst/>
              </a:prstGeom>
              <a:blipFill rotWithShape="0">
                <a:blip r:embed="rId3"/>
                <a:stretch>
                  <a:fillRect l="-1299" r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3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It’s this simple…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sz="2400" b="1" dirty="0"/>
              <a:t>Multiply numerators together then denominators together </a:t>
            </a:r>
          </a:p>
          <a:p>
            <a:pPr>
              <a:buFont typeface="+mj-lt"/>
              <a:buAutoNum type="arabicParenR"/>
            </a:pPr>
            <a:r>
              <a:rPr lang="en-US" sz="2400" b="1" dirty="0"/>
              <a:t>Cancel factors that are common 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581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work some examples…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338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Simplify each of the following algebraic expressions</a:t>
                </a:r>
                <a:r>
                  <a:rPr lang="en-US" sz="2400" b="1" dirty="0" smtClean="0"/>
                  <a:t>.</a:t>
                </a:r>
                <a:endParaRPr lang="en-US" sz="24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/>
                          <m:t> 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m:rPr>
                        <m:nor/>
                      </m:rPr>
                      <a:rPr lang="en-US" sz="2400" b="1"/>
                      <m:t> 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𝒂𝒃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3388300"/>
              </a:xfrm>
              <a:prstGeom prst="rect">
                <a:avLst/>
              </a:prstGeom>
              <a:blipFill rotWithShape="0">
                <a:blip r:embed="rId2"/>
                <a:stretch>
                  <a:fillRect l="-1036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2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#1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433145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 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43314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30431" y="3845897"/>
            <a:ext cx="5187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Multiply numerators together then denominators </a:t>
            </a:r>
            <a:r>
              <a:rPr lang="en-US" dirty="0" smtClean="0"/>
              <a:t>together.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0431" y="5630546"/>
            <a:ext cx="5187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Cancel factors that are </a:t>
            </a:r>
            <a:r>
              <a:rPr lang="en-US" dirty="0" smtClean="0"/>
              <a:t>common.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#2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42545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4254500"/>
              </a:xfrm>
              <a:blipFill rotWithShape="0">
                <a:blip r:embed="rId2"/>
                <a:stretch>
                  <a:fillRect l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30431" y="3845897"/>
            <a:ext cx="5187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Multiply numerators together then denominators </a:t>
            </a:r>
            <a:r>
              <a:rPr lang="en-US" dirty="0" smtClean="0"/>
              <a:t>together.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0431" y="5630546"/>
            <a:ext cx="5187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Cancel factors that are </a:t>
            </a:r>
            <a:r>
              <a:rPr lang="en-US" dirty="0" smtClean="0"/>
              <a:t>common.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Here’s a shortcut…</a:t>
            </a:r>
            <a:endParaRPr lang="en-US" b="1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80" t="20455" r="51490" b="60437"/>
          <a:stretch/>
        </p:blipFill>
        <p:spPr>
          <a:xfrm>
            <a:off x="1154954" y="2251467"/>
            <a:ext cx="4248302" cy="429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0431" y="5630546"/>
            <a:ext cx="5187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Cancel factors that are </a:t>
            </a:r>
            <a:r>
              <a:rPr lang="en-US" dirty="0" smtClean="0"/>
              <a:t>common.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0431" y="3845897"/>
            <a:ext cx="5187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Multiply numerators together then denominators </a:t>
            </a:r>
            <a:r>
              <a:rPr lang="en-US" dirty="0" smtClean="0"/>
              <a:t>together.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Here’s a shortcut…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07" t="38806" r="50749" b="42114"/>
          <a:stretch/>
        </p:blipFill>
        <p:spPr>
          <a:xfrm>
            <a:off x="1154954" y="2624099"/>
            <a:ext cx="4580047" cy="389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0431" y="3845897"/>
            <a:ext cx="5187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Multiply numerators together then denominators </a:t>
            </a:r>
            <a:r>
              <a:rPr lang="en-US" dirty="0" smtClean="0"/>
              <a:t>together.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0431" y="5630546"/>
            <a:ext cx="5187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Cancel factors that are </a:t>
            </a:r>
            <a:r>
              <a:rPr lang="en-US" dirty="0" smtClean="0"/>
              <a:t>common.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Activities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33" t="47817" r="31073" b="11373"/>
          <a:stretch/>
        </p:blipFill>
        <p:spPr>
          <a:xfrm>
            <a:off x="1154953" y="2299580"/>
            <a:ext cx="9236419" cy="43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</TotalTime>
  <Words>120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Century Gothic</vt:lpstr>
      <vt:lpstr>Wingdings 3</vt:lpstr>
      <vt:lpstr>Ion Boardroom</vt:lpstr>
      <vt:lpstr>Algebra: Multiplication of Algebraic Fractions</vt:lpstr>
      <vt:lpstr>Keep in mind…</vt:lpstr>
      <vt:lpstr>It’s this simple…</vt:lpstr>
      <vt:lpstr>Let’s work some examples…</vt:lpstr>
      <vt:lpstr>Example #1</vt:lpstr>
      <vt:lpstr>Example #2</vt:lpstr>
      <vt:lpstr>Here’s a shortcut…</vt:lpstr>
      <vt:lpstr>Here’s a shortcut…</vt:lpstr>
      <vt:lpstr>Activities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Alpha D. Oasis</dc:creator>
  <cp:lastModifiedBy>Alpha D. Oasis</cp:lastModifiedBy>
  <cp:revision>9</cp:revision>
  <dcterms:created xsi:type="dcterms:W3CDTF">2021-06-15T10:27:58Z</dcterms:created>
  <dcterms:modified xsi:type="dcterms:W3CDTF">2021-06-15T15:05:31Z</dcterms:modified>
</cp:coreProperties>
</file>