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80" r:id="rId2"/>
    <p:sldId id="256" r:id="rId3"/>
    <p:sldId id="309" r:id="rId4"/>
    <p:sldId id="297" r:id="rId5"/>
    <p:sldId id="260" r:id="rId6"/>
    <p:sldId id="302" r:id="rId7"/>
    <p:sldId id="296" r:id="rId8"/>
    <p:sldId id="295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558C"/>
    <a:srgbClr val="573377"/>
    <a:srgbClr val="ED1F7B"/>
    <a:srgbClr val="B10070"/>
    <a:srgbClr val="99CAE7"/>
    <a:srgbClr val="598EAE"/>
    <a:srgbClr val="F26721"/>
    <a:srgbClr val="AC5923"/>
    <a:srgbClr val="74B05B"/>
    <a:srgbClr val="497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5"/>
    <p:restoredTop sz="94690"/>
  </p:normalViewPr>
  <p:slideViewPr>
    <p:cSldViewPr snapToGrid="0" snapToObjects="1">
      <p:cViewPr varScale="1">
        <p:scale>
          <a:sx n="108" d="100"/>
          <a:sy n="108" d="100"/>
        </p:scale>
        <p:origin x="92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7FBA6-4E19-460D-8277-151F895EECE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A00F7CE-385B-411B-A9AC-65F05B911243}">
      <dgm:prSet phldrT="[Text]" custT="1"/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CA" sz="1400" b="1" dirty="0">
              <a:latin typeface="Arial" panose="020B0604020202020204" pitchFamily="34" charset="0"/>
              <a:cs typeface="Arial" panose="020B0604020202020204" pitchFamily="34" charset="0"/>
            </a:rPr>
            <a:t>Demand Metric</a:t>
          </a:r>
        </a:p>
      </dgm:t>
    </dgm:pt>
    <dgm:pt modelId="{456AEE82-E5DF-4F1A-8D25-5485518BED83}" type="parTrans" cxnId="{DB5DB1F3-D23D-42F5-9F63-9BC5B92C3A75}">
      <dgm:prSet/>
      <dgm:spPr/>
      <dgm:t>
        <a:bodyPr/>
        <a:lstStyle/>
        <a:p>
          <a:endParaRPr lang="en-CA"/>
        </a:p>
      </dgm:t>
    </dgm:pt>
    <dgm:pt modelId="{3D175A8E-0FBD-409A-88C2-66335B7106DB}" type="sibTrans" cxnId="{DB5DB1F3-D23D-42F5-9F63-9BC5B92C3A75}">
      <dgm:prSet/>
      <dgm:spPr/>
      <dgm:t>
        <a:bodyPr/>
        <a:lstStyle/>
        <a:p>
          <a:endParaRPr lang="en-CA"/>
        </a:p>
      </dgm:t>
    </dgm:pt>
    <dgm:pt modelId="{19973310-F414-49B4-8FD9-131C86775CCC}">
      <dgm:prSet phldrT="[Text]" custT="1"/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CA" sz="900" b="1" dirty="0">
              <a:solidFill>
                <a:srgbClr val="404141"/>
              </a:solidFill>
              <a:latin typeface="Arial" panose="020B0604020202020204" pitchFamily="34" charset="0"/>
              <a:cs typeface="Arial" panose="020B0604020202020204" pitchFamily="34" charset="0"/>
            </a:rPr>
            <a:t>Social Networks</a:t>
          </a:r>
        </a:p>
      </dgm:t>
    </dgm:pt>
    <dgm:pt modelId="{49A98AE0-5204-40C3-8A4C-935C92DC3876}" type="parTrans" cxnId="{9DB32A62-BA5D-4D8D-BECC-4A6668CCA48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B201D6F3-A3C9-4E6F-AB9D-E58341AB44FC}" type="sibTrans" cxnId="{9DB32A62-BA5D-4D8D-BECC-4A6668CCA487}">
      <dgm:prSet/>
      <dgm:spPr/>
      <dgm:t>
        <a:bodyPr/>
        <a:lstStyle/>
        <a:p>
          <a:endParaRPr lang="en-CA"/>
        </a:p>
      </dgm:t>
    </dgm:pt>
    <dgm:pt modelId="{D96063BF-6C0E-45BD-AC35-214C7279F2D8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Video/Photo Sharing</a:t>
          </a:r>
        </a:p>
      </dgm:t>
    </dgm:pt>
    <dgm:pt modelId="{B0A321DF-56BE-4631-AF56-14300BF372CB}" type="parTrans" cxnId="{34555828-B3D0-4E4E-800E-336F033A66A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1E8FB953-3A14-4F9A-8149-26B640BBAF83}" type="sibTrans" cxnId="{34555828-B3D0-4E4E-800E-336F033A66AC}">
      <dgm:prSet/>
      <dgm:spPr/>
      <dgm:t>
        <a:bodyPr/>
        <a:lstStyle/>
        <a:p>
          <a:endParaRPr lang="en-CA"/>
        </a:p>
      </dgm:t>
    </dgm:pt>
    <dgm:pt modelId="{C37C3E87-E269-4250-B121-1D45CFDF59F8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Presentation Sharing</a:t>
          </a:r>
        </a:p>
      </dgm:t>
    </dgm:pt>
    <dgm:pt modelId="{A09BF555-E1B2-4792-A28F-AF2092101BFE}" type="parTrans" cxnId="{31582EF2-1759-4710-A96A-6D68B9830A72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577490D5-E70E-46DD-B07A-91AC8112B478}" type="sibTrans" cxnId="{31582EF2-1759-4710-A96A-6D68B9830A72}">
      <dgm:prSet/>
      <dgm:spPr/>
      <dgm:t>
        <a:bodyPr/>
        <a:lstStyle/>
        <a:p>
          <a:endParaRPr lang="en-CA"/>
        </a:p>
      </dgm:t>
    </dgm:pt>
    <dgm:pt modelId="{6CA7AD2D-38B6-4015-9EA0-56DF24A80E64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Social Bookmarks</a:t>
          </a:r>
        </a:p>
      </dgm:t>
    </dgm:pt>
    <dgm:pt modelId="{873F54D6-7DE2-4F95-B29B-75341D9D5C43}" type="parTrans" cxnId="{B1ED430B-64B7-4897-B6AC-9A9B79A65A6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6B25E5B0-58CB-403D-86A4-FEFCD6199AC8}" type="sibTrans" cxnId="{B1ED430B-64B7-4897-B6AC-9A9B79A65A6F}">
      <dgm:prSet/>
      <dgm:spPr/>
      <dgm:t>
        <a:bodyPr/>
        <a:lstStyle/>
        <a:p>
          <a:endParaRPr lang="en-CA"/>
        </a:p>
      </dgm:t>
    </dgm:pt>
    <dgm:pt modelId="{105F84D6-6A03-4846-8D94-728EF14036FC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Messaging</a:t>
          </a:r>
        </a:p>
      </dgm:t>
    </dgm:pt>
    <dgm:pt modelId="{2DBF23BE-8FF0-4E64-A355-0F62C6DA5E32}" type="parTrans" cxnId="{B9EBAF47-4059-4432-9FE8-BC29407356B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4996A749-B238-4BD0-B94B-054166898731}" type="sibTrans" cxnId="{B9EBAF47-4059-4432-9FE8-BC29407356BB}">
      <dgm:prSet/>
      <dgm:spPr/>
      <dgm:t>
        <a:bodyPr/>
        <a:lstStyle/>
        <a:p>
          <a:endParaRPr lang="en-CA"/>
        </a:p>
      </dgm:t>
    </dgm:pt>
    <dgm:pt modelId="{75926572-FD5B-4076-90E4-E7216FE5E753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Micro Blog</a:t>
          </a:r>
        </a:p>
      </dgm:t>
    </dgm:pt>
    <dgm:pt modelId="{9BE8A61C-4586-4930-A260-103834EDFB63}" type="parTrans" cxnId="{7615708F-DFA1-450D-9A2F-8623B6BF800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A8F68F2E-D4AB-4BD9-A92E-102C324234BD}" type="sibTrans" cxnId="{7615708F-DFA1-450D-9A2F-8623B6BF8007}">
      <dgm:prSet/>
      <dgm:spPr/>
      <dgm:t>
        <a:bodyPr/>
        <a:lstStyle/>
        <a:p>
          <a:endParaRPr lang="en-CA"/>
        </a:p>
      </dgm:t>
    </dgm:pt>
    <dgm:pt modelId="{770EB019-DB8B-4434-8A9F-55792C5C2D29}">
      <dgm:prSet phldrT="[Text]" custT="1"/>
      <dgm:spPr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6985" tIns="6985" rIns="6985" bIns="6985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Blogs</a:t>
          </a:r>
        </a:p>
      </dgm:t>
    </dgm:pt>
    <dgm:pt modelId="{4B1C5E5C-87D2-4E20-8A7B-F5EC2CBFC343}" type="parTrans" cxnId="{20EA3C51-D1A5-47BB-B252-FC3C763DCDA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CA"/>
        </a:p>
      </dgm:t>
    </dgm:pt>
    <dgm:pt modelId="{4A27CFCA-9398-438B-915F-0C9CB45A4711}" type="sibTrans" cxnId="{20EA3C51-D1A5-47BB-B252-FC3C763DCDAA}">
      <dgm:prSet/>
      <dgm:spPr/>
      <dgm:t>
        <a:bodyPr/>
        <a:lstStyle/>
        <a:p>
          <a:endParaRPr lang="en-CA"/>
        </a:p>
      </dgm:t>
    </dgm:pt>
    <dgm:pt modelId="{2D740F00-3E3F-4E35-9D11-89B12A9119EF}" type="pres">
      <dgm:prSet presAssocID="{9B47FBA6-4E19-460D-8277-151F895EECE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9622AB5-4400-4334-838E-1CB8C87EC8CC}" type="pres">
      <dgm:prSet presAssocID="{4A00F7CE-385B-411B-A9AC-65F05B911243}" presName="centerShape" presStyleLbl="node0" presStyleIdx="0" presStyleCnt="1"/>
      <dgm:spPr/>
    </dgm:pt>
    <dgm:pt modelId="{5DA2DF79-D844-4115-A7E9-2C4848F3F48C}" type="pres">
      <dgm:prSet presAssocID="{49A98AE0-5204-40C3-8A4C-935C92DC3876}" presName="Name9" presStyleLbl="parChTrans1D2" presStyleIdx="0" presStyleCnt="7"/>
      <dgm:spPr/>
    </dgm:pt>
    <dgm:pt modelId="{47BDBB6E-877B-41D2-8109-0F9CA455C63C}" type="pres">
      <dgm:prSet presAssocID="{49A98AE0-5204-40C3-8A4C-935C92DC3876}" presName="connTx" presStyleLbl="parChTrans1D2" presStyleIdx="0" presStyleCnt="7"/>
      <dgm:spPr/>
    </dgm:pt>
    <dgm:pt modelId="{1D039C10-151E-4C32-9AC3-1B0BBF909C13}" type="pres">
      <dgm:prSet presAssocID="{19973310-F414-49B4-8FD9-131C86775CCC}" presName="node" presStyleLbl="node1" presStyleIdx="0" presStyleCnt="7">
        <dgm:presLayoutVars>
          <dgm:bulletEnabled val="1"/>
        </dgm:presLayoutVars>
      </dgm:prSet>
      <dgm:spPr/>
    </dgm:pt>
    <dgm:pt modelId="{F5B5112E-CAFC-45FC-BF0F-EE7D9E67B522}" type="pres">
      <dgm:prSet presAssocID="{4B1C5E5C-87D2-4E20-8A7B-F5EC2CBFC343}" presName="Name9" presStyleLbl="parChTrans1D2" presStyleIdx="1" presStyleCnt="7"/>
      <dgm:spPr/>
    </dgm:pt>
    <dgm:pt modelId="{FAA0FB97-7F62-44AC-A25C-D86C916770F9}" type="pres">
      <dgm:prSet presAssocID="{4B1C5E5C-87D2-4E20-8A7B-F5EC2CBFC343}" presName="connTx" presStyleLbl="parChTrans1D2" presStyleIdx="1" presStyleCnt="7"/>
      <dgm:spPr/>
    </dgm:pt>
    <dgm:pt modelId="{10C72782-1842-4BFC-A017-5603BF2D7C99}" type="pres">
      <dgm:prSet presAssocID="{770EB019-DB8B-4434-8A9F-55792C5C2D29}" presName="node" presStyleLbl="node1" presStyleIdx="1" presStyleCnt="7">
        <dgm:presLayoutVars>
          <dgm:bulletEnabled val="1"/>
        </dgm:presLayoutVars>
      </dgm:prSet>
      <dgm:spPr>
        <a:xfrm>
          <a:off x="3854460" y="592172"/>
          <a:ext cx="1021747" cy="1021747"/>
        </a:xfrm>
        <a:prstGeom prst="ellipse">
          <a:avLst/>
        </a:prstGeom>
      </dgm:spPr>
    </dgm:pt>
    <dgm:pt modelId="{DB7EC07E-84E9-4F8F-A647-D8EA7031994E}" type="pres">
      <dgm:prSet presAssocID="{B0A321DF-56BE-4631-AF56-14300BF372CB}" presName="Name9" presStyleLbl="parChTrans1D2" presStyleIdx="2" presStyleCnt="7"/>
      <dgm:spPr/>
    </dgm:pt>
    <dgm:pt modelId="{7F6E9E72-D4A4-4FC5-9327-05EB74D21B17}" type="pres">
      <dgm:prSet presAssocID="{B0A321DF-56BE-4631-AF56-14300BF372CB}" presName="connTx" presStyleLbl="parChTrans1D2" presStyleIdx="2" presStyleCnt="7"/>
      <dgm:spPr/>
    </dgm:pt>
    <dgm:pt modelId="{58EC10A6-7B5C-4640-8655-4A40EB90A94A}" type="pres">
      <dgm:prSet presAssocID="{D96063BF-6C0E-45BD-AC35-214C7279F2D8}" presName="node" presStyleLbl="node1" presStyleIdx="2" presStyleCnt="7">
        <dgm:presLayoutVars>
          <dgm:bulletEnabled val="1"/>
        </dgm:presLayoutVars>
      </dgm:prSet>
      <dgm:spPr>
        <a:xfrm>
          <a:off x="4150501" y="1889212"/>
          <a:ext cx="1021747" cy="1021747"/>
        </a:xfrm>
        <a:prstGeom prst="ellipse">
          <a:avLst/>
        </a:prstGeom>
      </dgm:spPr>
    </dgm:pt>
    <dgm:pt modelId="{847B4118-322B-4E2D-BAB2-AFBD106080AF}" type="pres">
      <dgm:prSet presAssocID="{A09BF555-E1B2-4792-A28F-AF2092101BFE}" presName="Name9" presStyleLbl="parChTrans1D2" presStyleIdx="3" presStyleCnt="7"/>
      <dgm:spPr/>
    </dgm:pt>
    <dgm:pt modelId="{D749C1E0-76A4-419D-98CC-AFCCAD86B94A}" type="pres">
      <dgm:prSet presAssocID="{A09BF555-E1B2-4792-A28F-AF2092101BFE}" presName="connTx" presStyleLbl="parChTrans1D2" presStyleIdx="3" presStyleCnt="7"/>
      <dgm:spPr/>
    </dgm:pt>
    <dgm:pt modelId="{E0098BF7-A719-4DCD-9642-C009BC21C57B}" type="pres">
      <dgm:prSet presAssocID="{C37C3E87-E269-4250-B121-1D45CFDF59F8}" presName="node" presStyleLbl="node1" presStyleIdx="3" presStyleCnt="7" custRadScaleRad="100115" custRadScaleInc="123">
        <dgm:presLayoutVars>
          <dgm:bulletEnabled val="1"/>
        </dgm:presLayoutVars>
      </dgm:prSet>
      <dgm:spPr>
        <a:xfrm>
          <a:off x="3321013" y="2929357"/>
          <a:ext cx="1021747" cy="1021747"/>
        </a:xfrm>
        <a:prstGeom prst="ellipse">
          <a:avLst/>
        </a:prstGeom>
      </dgm:spPr>
    </dgm:pt>
    <dgm:pt modelId="{817BADED-3AC5-463C-8484-1FCBE347AA5F}" type="pres">
      <dgm:prSet presAssocID="{873F54D6-7DE2-4F95-B29B-75341D9D5C43}" presName="Name9" presStyleLbl="parChTrans1D2" presStyleIdx="4" presStyleCnt="7"/>
      <dgm:spPr/>
    </dgm:pt>
    <dgm:pt modelId="{35EF17D0-0779-4E89-BB29-83EA5B92D47F}" type="pres">
      <dgm:prSet presAssocID="{873F54D6-7DE2-4F95-B29B-75341D9D5C43}" presName="connTx" presStyleLbl="parChTrans1D2" presStyleIdx="4" presStyleCnt="7"/>
      <dgm:spPr/>
    </dgm:pt>
    <dgm:pt modelId="{BB0055E8-3EA5-425F-9BAA-D148F3D845C4}" type="pres">
      <dgm:prSet presAssocID="{6CA7AD2D-38B6-4015-9EA0-56DF24A80E64}" presName="node" presStyleLbl="node1" presStyleIdx="4" presStyleCnt="7">
        <dgm:presLayoutVars>
          <dgm:bulletEnabled val="1"/>
        </dgm:presLayoutVars>
      </dgm:prSet>
      <dgm:spPr>
        <a:xfrm>
          <a:off x="1990618" y="2929357"/>
          <a:ext cx="1021747" cy="1021747"/>
        </a:xfrm>
        <a:prstGeom prst="ellipse">
          <a:avLst/>
        </a:prstGeom>
      </dgm:spPr>
    </dgm:pt>
    <dgm:pt modelId="{02F66C41-D28C-4D24-96BE-A3180567D670}" type="pres">
      <dgm:prSet presAssocID="{9BE8A61C-4586-4930-A260-103834EDFB63}" presName="Name9" presStyleLbl="parChTrans1D2" presStyleIdx="5" presStyleCnt="7"/>
      <dgm:spPr/>
    </dgm:pt>
    <dgm:pt modelId="{C1F5C752-E44B-4918-8C94-DC44127FC648}" type="pres">
      <dgm:prSet presAssocID="{9BE8A61C-4586-4930-A260-103834EDFB63}" presName="connTx" presStyleLbl="parChTrans1D2" presStyleIdx="5" presStyleCnt="7"/>
      <dgm:spPr/>
    </dgm:pt>
    <dgm:pt modelId="{D624C539-B01C-43D8-B8CA-C973EC059EA6}" type="pres">
      <dgm:prSet presAssocID="{75926572-FD5B-4076-90E4-E7216FE5E753}" presName="node" presStyleLbl="node1" presStyleIdx="5" presStyleCnt="7">
        <dgm:presLayoutVars>
          <dgm:bulletEnabled val="1"/>
        </dgm:presLayoutVars>
      </dgm:prSet>
      <dgm:spPr>
        <a:xfrm>
          <a:off x="1161130" y="1889212"/>
          <a:ext cx="1021747" cy="1021747"/>
        </a:xfrm>
        <a:prstGeom prst="ellipse">
          <a:avLst/>
        </a:prstGeom>
      </dgm:spPr>
    </dgm:pt>
    <dgm:pt modelId="{A25C457E-3EFD-4DCB-8B0F-4F7C49C7BE50}" type="pres">
      <dgm:prSet presAssocID="{2DBF23BE-8FF0-4E64-A355-0F62C6DA5E32}" presName="Name9" presStyleLbl="parChTrans1D2" presStyleIdx="6" presStyleCnt="7"/>
      <dgm:spPr/>
    </dgm:pt>
    <dgm:pt modelId="{9A6AD031-BF1C-46B0-8FEB-37CDFDEAAA10}" type="pres">
      <dgm:prSet presAssocID="{2DBF23BE-8FF0-4E64-A355-0F62C6DA5E32}" presName="connTx" presStyleLbl="parChTrans1D2" presStyleIdx="6" presStyleCnt="7"/>
      <dgm:spPr/>
    </dgm:pt>
    <dgm:pt modelId="{72BBF55E-61DC-4E6D-A345-709ACFD263FE}" type="pres">
      <dgm:prSet presAssocID="{105F84D6-6A03-4846-8D94-728EF14036FC}" presName="node" presStyleLbl="node1" presStyleIdx="6" presStyleCnt="7">
        <dgm:presLayoutVars>
          <dgm:bulletEnabled val="1"/>
        </dgm:presLayoutVars>
      </dgm:prSet>
      <dgm:spPr>
        <a:xfrm>
          <a:off x="1457170" y="592172"/>
          <a:ext cx="1021747" cy="1021747"/>
        </a:xfrm>
        <a:prstGeom prst="ellipse">
          <a:avLst/>
        </a:prstGeom>
      </dgm:spPr>
    </dgm:pt>
  </dgm:ptLst>
  <dgm:cxnLst>
    <dgm:cxn modelId="{EC456B03-578C-4213-BE5F-7C9732400C06}" type="presOf" srcId="{4B1C5E5C-87D2-4E20-8A7B-F5EC2CBFC343}" destId="{FAA0FB97-7F62-44AC-A25C-D86C916770F9}" srcOrd="1" destOrd="0" presId="urn:microsoft.com/office/officeart/2005/8/layout/radial1"/>
    <dgm:cxn modelId="{B1ED430B-64B7-4897-B6AC-9A9B79A65A6F}" srcId="{4A00F7CE-385B-411B-A9AC-65F05B911243}" destId="{6CA7AD2D-38B6-4015-9EA0-56DF24A80E64}" srcOrd="4" destOrd="0" parTransId="{873F54D6-7DE2-4F95-B29B-75341D9D5C43}" sibTransId="{6B25E5B0-58CB-403D-86A4-FEFCD6199AC8}"/>
    <dgm:cxn modelId="{DE83E422-BB83-4805-AEFC-0967EBC50E9F}" type="presOf" srcId="{A09BF555-E1B2-4792-A28F-AF2092101BFE}" destId="{847B4118-322B-4E2D-BAB2-AFBD106080AF}" srcOrd="0" destOrd="0" presId="urn:microsoft.com/office/officeart/2005/8/layout/radial1"/>
    <dgm:cxn modelId="{34555828-B3D0-4E4E-800E-336F033A66AC}" srcId="{4A00F7CE-385B-411B-A9AC-65F05B911243}" destId="{D96063BF-6C0E-45BD-AC35-214C7279F2D8}" srcOrd="2" destOrd="0" parTransId="{B0A321DF-56BE-4631-AF56-14300BF372CB}" sibTransId="{1E8FB953-3A14-4F9A-8149-26B640BBAF83}"/>
    <dgm:cxn modelId="{4A62A528-89EB-4442-BFB2-B6ADE97F7E8E}" type="presOf" srcId="{B0A321DF-56BE-4631-AF56-14300BF372CB}" destId="{7F6E9E72-D4A4-4FC5-9327-05EB74D21B17}" srcOrd="1" destOrd="0" presId="urn:microsoft.com/office/officeart/2005/8/layout/radial1"/>
    <dgm:cxn modelId="{BDE8D12B-47B7-4A1C-886D-00B38E5F1A5C}" type="presOf" srcId="{D96063BF-6C0E-45BD-AC35-214C7279F2D8}" destId="{58EC10A6-7B5C-4640-8655-4A40EB90A94A}" srcOrd="0" destOrd="0" presId="urn:microsoft.com/office/officeart/2005/8/layout/radial1"/>
    <dgm:cxn modelId="{16F76D2E-1101-43F6-AB3A-6A80417BB233}" type="presOf" srcId="{9B47FBA6-4E19-460D-8277-151F895EECEE}" destId="{2D740F00-3E3F-4E35-9D11-89B12A9119EF}" srcOrd="0" destOrd="0" presId="urn:microsoft.com/office/officeart/2005/8/layout/radial1"/>
    <dgm:cxn modelId="{CDF8FA31-56D8-42F6-B07A-A826DFF5C7CD}" type="presOf" srcId="{9BE8A61C-4586-4930-A260-103834EDFB63}" destId="{C1F5C752-E44B-4918-8C94-DC44127FC648}" srcOrd="1" destOrd="0" presId="urn:microsoft.com/office/officeart/2005/8/layout/radial1"/>
    <dgm:cxn modelId="{5F1ABD34-56FA-4DC1-A3B8-2C8F1BEF4E70}" type="presOf" srcId="{4B1C5E5C-87D2-4E20-8A7B-F5EC2CBFC343}" destId="{F5B5112E-CAFC-45FC-BF0F-EE7D9E67B522}" srcOrd="0" destOrd="0" presId="urn:microsoft.com/office/officeart/2005/8/layout/radial1"/>
    <dgm:cxn modelId="{7251DC3A-A456-4881-8402-3049FF9597C4}" type="presOf" srcId="{2DBF23BE-8FF0-4E64-A355-0F62C6DA5E32}" destId="{A25C457E-3EFD-4DCB-8B0F-4F7C49C7BE50}" srcOrd="0" destOrd="0" presId="urn:microsoft.com/office/officeart/2005/8/layout/radial1"/>
    <dgm:cxn modelId="{02DEA75C-2200-4AEA-B48C-8FA773D43830}" type="presOf" srcId="{B0A321DF-56BE-4631-AF56-14300BF372CB}" destId="{DB7EC07E-84E9-4F8F-A647-D8EA7031994E}" srcOrd="0" destOrd="0" presId="urn:microsoft.com/office/officeart/2005/8/layout/radial1"/>
    <dgm:cxn modelId="{726DD741-692E-4AEF-A174-9133B65B00B9}" type="presOf" srcId="{4A00F7CE-385B-411B-A9AC-65F05B911243}" destId="{59622AB5-4400-4334-838E-1CB8C87EC8CC}" srcOrd="0" destOrd="0" presId="urn:microsoft.com/office/officeart/2005/8/layout/radial1"/>
    <dgm:cxn modelId="{9DB32A62-BA5D-4D8D-BECC-4A6668CCA487}" srcId="{4A00F7CE-385B-411B-A9AC-65F05B911243}" destId="{19973310-F414-49B4-8FD9-131C86775CCC}" srcOrd="0" destOrd="0" parTransId="{49A98AE0-5204-40C3-8A4C-935C92DC3876}" sibTransId="{B201D6F3-A3C9-4E6F-AB9D-E58341AB44FC}"/>
    <dgm:cxn modelId="{B9EBAF47-4059-4432-9FE8-BC29407356BB}" srcId="{4A00F7CE-385B-411B-A9AC-65F05B911243}" destId="{105F84D6-6A03-4846-8D94-728EF14036FC}" srcOrd="6" destOrd="0" parTransId="{2DBF23BE-8FF0-4E64-A355-0F62C6DA5E32}" sibTransId="{4996A749-B238-4BD0-B94B-054166898731}"/>
    <dgm:cxn modelId="{5EF16E4A-93B4-4671-B142-7236A99B0D11}" type="presOf" srcId="{49A98AE0-5204-40C3-8A4C-935C92DC3876}" destId="{5DA2DF79-D844-4115-A7E9-2C4848F3F48C}" srcOrd="0" destOrd="0" presId="urn:microsoft.com/office/officeart/2005/8/layout/radial1"/>
    <dgm:cxn modelId="{20EA3C51-D1A5-47BB-B252-FC3C763DCDAA}" srcId="{4A00F7CE-385B-411B-A9AC-65F05B911243}" destId="{770EB019-DB8B-4434-8A9F-55792C5C2D29}" srcOrd="1" destOrd="0" parTransId="{4B1C5E5C-87D2-4E20-8A7B-F5EC2CBFC343}" sibTransId="{4A27CFCA-9398-438B-915F-0C9CB45A4711}"/>
    <dgm:cxn modelId="{53C68C75-E772-4134-B925-0528617C30D0}" type="presOf" srcId="{105F84D6-6A03-4846-8D94-728EF14036FC}" destId="{72BBF55E-61DC-4E6D-A345-709ACFD263FE}" srcOrd="0" destOrd="0" presId="urn:microsoft.com/office/officeart/2005/8/layout/radial1"/>
    <dgm:cxn modelId="{3EC16C76-BB7A-4420-B942-A90ED4DE4D68}" type="presOf" srcId="{9BE8A61C-4586-4930-A260-103834EDFB63}" destId="{02F66C41-D28C-4D24-96BE-A3180567D670}" srcOrd="0" destOrd="0" presId="urn:microsoft.com/office/officeart/2005/8/layout/radial1"/>
    <dgm:cxn modelId="{8E01EC89-DD70-45CF-9490-AC1896708DC2}" type="presOf" srcId="{2DBF23BE-8FF0-4E64-A355-0F62C6DA5E32}" destId="{9A6AD031-BF1C-46B0-8FEB-37CDFDEAAA10}" srcOrd="1" destOrd="0" presId="urn:microsoft.com/office/officeart/2005/8/layout/radial1"/>
    <dgm:cxn modelId="{7615708F-DFA1-450D-9A2F-8623B6BF8007}" srcId="{4A00F7CE-385B-411B-A9AC-65F05B911243}" destId="{75926572-FD5B-4076-90E4-E7216FE5E753}" srcOrd="5" destOrd="0" parTransId="{9BE8A61C-4586-4930-A260-103834EDFB63}" sibTransId="{A8F68F2E-D4AB-4BD9-A92E-102C324234BD}"/>
    <dgm:cxn modelId="{6B67DF92-E0C6-4062-BEF7-F7C1201B5945}" type="presOf" srcId="{873F54D6-7DE2-4F95-B29B-75341D9D5C43}" destId="{817BADED-3AC5-463C-8484-1FCBE347AA5F}" srcOrd="0" destOrd="0" presId="urn:microsoft.com/office/officeart/2005/8/layout/radial1"/>
    <dgm:cxn modelId="{F35BEC94-8D54-4021-B766-4C0C26B5910C}" type="presOf" srcId="{19973310-F414-49B4-8FD9-131C86775CCC}" destId="{1D039C10-151E-4C32-9AC3-1B0BBF909C13}" srcOrd="0" destOrd="0" presId="urn:microsoft.com/office/officeart/2005/8/layout/radial1"/>
    <dgm:cxn modelId="{09F3E1B8-9205-4FBC-B197-1C97A63C9CF9}" type="presOf" srcId="{6CA7AD2D-38B6-4015-9EA0-56DF24A80E64}" destId="{BB0055E8-3EA5-425F-9BAA-D148F3D845C4}" srcOrd="0" destOrd="0" presId="urn:microsoft.com/office/officeart/2005/8/layout/radial1"/>
    <dgm:cxn modelId="{A92D41CD-50D9-4492-831B-DBA6886E04AB}" type="presOf" srcId="{C37C3E87-E269-4250-B121-1D45CFDF59F8}" destId="{E0098BF7-A719-4DCD-9642-C009BC21C57B}" srcOrd="0" destOrd="0" presId="urn:microsoft.com/office/officeart/2005/8/layout/radial1"/>
    <dgm:cxn modelId="{9A37D3D4-7E6A-44D4-A12A-0F51EEECD4CA}" type="presOf" srcId="{770EB019-DB8B-4434-8A9F-55792C5C2D29}" destId="{10C72782-1842-4BFC-A017-5603BF2D7C99}" srcOrd="0" destOrd="0" presId="urn:microsoft.com/office/officeart/2005/8/layout/radial1"/>
    <dgm:cxn modelId="{ACDCCCDD-D3E2-41CB-8979-477F2C939AF9}" type="presOf" srcId="{49A98AE0-5204-40C3-8A4C-935C92DC3876}" destId="{47BDBB6E-877B-41D2-8109-0F9CA455C63C}" srcOrd="1" destOrd="0" presId="urn:microsoft.com/office/officeart/2005/8/layout/radial1"/>
    <dgm:cxn modelId="{DDA844F0-49EA-4EB6-8307-08B4C5E82262}" type="presOf" srcId="{A09BF555-E1B2-4792-A28F-AF2092101BFE}" destId="{D749C1E0-76A4-419D-98CC-AFCCAD86B94A}" srcOrd="1" destOrd="0" presId="urn:microsoft.com/office/officeart/2005/8/layout/radial1"/>
    <dgm:cxn modelId="{31582EF2-1759-4710-A96A-6D68B9830A72}" srcId="{4A00F7CE-385B-411B-A9AC-65F05B911243}" destId="{C37C3E87-E269-4250-B121-1D45CFDF59F8}" srcOrd="3" destOrd="0" parTransId="{A09BF555-E1B2-4792-A28F-AF2092101BFE}" sibTransId="{577490D5-E70E-46DD-B07A-91AC8112B478}"/>
    <dgm:cxn modelId="{61F910F3-478D-4C1C-BDA9-3A36C805A16C}" type="presOf" srcId="{873F54D6-7DE2-4F95-B29B-75341D9D5C43}" destId="{35EF17D0-0779-4E89-BB29-83EA5B92D47F}" srcOrd="1" destOrd="0" presId="urn:microsoft.com/office/officeart/2005/8/layout/radial1"/>
    <dgm:cxn modelId="{DB5DB1F3-D23D-42F5-9F63-9BC5B92C3A75}" srcId="{9B47FBA6-4E19-460D-8277-151F895EECEE}" destId="{4A00F7CE-385B-411B-A9AC-65F05B911243}" srcOrd="0" destOrd="0" parTransId="{456AEE82-E5DF-4F1A-8D25-5485518BED83}" sibTransId="{3D175A8E-0FBD-409A-88C2-66335B7106DB}"/>
    <dgm:cxn modelId="{0277B6F4-8582-4AD6-9407-681FC4C8387C}" type="presOf" srcId="{75926572-FD5B-4076-90E4-E7216FE5E753}" destId="{D624C539-B01C-43D8-B8CA-C973EC059EA6}" srcOrd="0" destOrd="0" presId="urn:microsoft.com/office/officeart/2005/8/layout/radial1"/>
    <dgm:cxn modelId="{58F31A94-9CC5-4C1E-B014-F8E7ACF90216}" type="presParOf" srcId="{2D740F00-3E3F-4E35-9D11-89B12A9119EF}" destId="{59622AB5-4400-4334-838E-1CB8C87EC8CC}" srcOrd="0" destOrd="0" presId="urn:microsoft.com/office/officeart/2005/8/layout/radial1"/>
    <dgm:cxn modelId="{F1E7C98A-7A1F-4F06-8EC1-7A0DE2D19D8C}" type="presParOf" srcId="{2D740F00-3E3F-4E35-9D11-89B12A9119EF}" destId="{5DA2DF79-D844-4115-A7E9-2C4848F3F48C}" srcOrd="1" destOrd="0" presId="urn:microsoft.com/office/officeart/2005/8/layout/radial1"/>
    <dgm:cxn modelId="{A62D7B26-6989-4DE0-B280-97D7BD69D288}" type="presParOf" srcId="{5DA2DF79-D844-4115-A7E9-2C4848F3F48C}" destId="{47BDBB6E-877B-41D2-8109-0F9CA455C63C}" srcOrd="0" destOrd="0" presId="urn:microsoft.com/office/officeart/2005/8/layout/radial1"/>
    <dgm:cxn modelId="{F631E942-1E5D-4449-A80C-7BFF0BCDB5E3}" type="presParOf" srcId="{2D740F00-3E3F-4E35-9D11-89B12A9119EF}" destId="{1D039C10-151E-4C32-9AC3-1B0BBF909C13}" srcOrd="2" destOrd="0" presId="urn:microsoft.com/office/officeart/2005/8/layout/radial1"/>
    <dgm:cxn modelId="{8A047400-C808-402A-B929-CF3524723453}" type="presParOf" srcId="{2D740F00-3E3F-4E35-9D11-89B12A9119EF}" destId="{F5B5112E-CAFC-45FC-BF0F-EE7D9E67B522}" srcOrd="3" destOrd="0" presId="urn:microsoft.com/office/officeart/2005/8/layout/radial1"/>
    <dgm:cxn modelId="{DB235DA7-5962-4F24-93A9-FF3AF794821C}" type="presParOf" srcId="{F5B5112E-CAFC-45FC-BF0F-EE7D9E67B522}" destId="{FAA0FB97-7F62-44AC-A25C-D86C916770F9}" srcOrd="0" destOrd="0" presId="urn:microsoft.com/office/officeart/2005/8/layout/radial1"/>
    <dgm:cxn modelId="{9A433C96-88DD-468F-9830-283B4DB8E929}" type="presParOf" srcId="{2D740F00-3E3F-4E35-9D11-89B12A9119EF}" destId="{10C72782-1842-4BFC-A017-5603BF2D7C99}" srcOrd="4" destOrd="0" presId="urn:microsoft.com/office/officeart/2005/8/layout/radial1"/>
    <dgm:cxn modelId="{30E89E58-4370-4CEA-B101-A44033902594}" type="presParOf" srcId="{2D740F00-3E3F-4E35-9D11-89B12A9119EF}" destId="{DB7EC07E-84E9-4F8F-A647-D8EA7031994E}" srcOrd="5" destOrd="0" presId="urn:microsoft.com/office/officeart/2005/8/layout/radial1"/>
    <dgm:cxn modelId="{27811F3D-9E1A-450C-A2C0-CDC53208D534}" type="presParOf" srcId="{DB7EC07E-84E9-4F8F-A647-D8EA7031994E}" destId="{7F6E9E72-D4A4-4FC5-9327-05EB74D21B17}" srcOrd="0" destOrd="0" presId="urn:microsoft.com/office/officeart/2005/8/layout/radial1"/>
    <dgm:cxn modelId="{C4220BC7-0736-4B51-BF9B-EFA0DE8EE96E}" type="presParOf" srcId="{2D740F00-3E3F-4E35-9D11-89B12A9119EF}" destId="{58EC10A6-7B5C-4640-8655-4A40EB90A94A}" srcOrd="6" destOrd="0" presId="urn:microsoft.com/office/officeart/2005/8/layout/radial1"/>
    <dgm:cxn modelId="{A4F93405-B99F-46D1-B652-4ECC99E94419}" type="presParOf" srcId="{2D740F00-3E3F-4E35-9D11-89B12A9119EF}" destId="{847B4118-322B-4E2D-BAB2-AFBD106080AF}" srcOrd="7" destOrd="0" presId="urn:microsoft.com/office/officeart/2005/8/layout/radial1"/>
    <dgm:cxn modelId="{1627AD29-2C95-4E6A-87FA-2E62F9E9DBD3}" type="presParOf" srcId="{847B4118-322B-4E2D-BAB2-AFBD106080AF}" destId="{D749C1E0-76A4-419D-98CC-AFCCAD86B94A}" srcOrd="0" destOrd="0" presId="urn:microsoft.com/office/officeart/2005/8/layout/radial1"/>
    <dgm:cxn modelId="{ADCD2019-27BA-45A5-AED3-AC1C72B7EDF3}" type="presParOf" srcId="{2D740F00-3E3F-4E35-9D11-89B12A9119EF}" destId="{E0098BF7-A719-4DCD-9642-C009BC21C57B}" srcOrd="8" destOrd="0" presId="urn:microsoft.com/office/officeart/2005/8/layout/radial1"/>
    <dgm:cxn modelId="{71281D0C-4FB3-4732-A952-2322611362D7}" type="presParOf" srcId="{2D740F00-3E3F-4E35-9D11-89B12A9119EF}" destId="{817BADED-3AC5-463C-8484-1FCBE347AA5F}" srcOrd="9" destOrd="0" presId="urn:microsoft.com/office/officeart/2005/8/layout/radial1"/>
    <dgm:cxn modelId="{C9E4DB06-C80B-4894-A661-F624F70F7C49}" type="presParOf" srcId="{817BADED-3AC5-463C-8484-1FCBE347AA5F}" destId="{35EF17D0-0779-4E89-BB29-83EA5B92D47F}" srcOrd="0" destOrd="0" presId="urn:microsoft.com/office/officeart/2005/8/layout/radial1"/>
    <dgm:cxn modelId="{4C8C4BCB-AAD3-4560-A3B5-024C8CB9EC90}" type="presParOf" srcId="{2D740F00-3E3F-4E35-9D11-89B12A9119EF}" destId="{BB0055E8-3EA5-425F-9BAA-D148F3D845C4}" srcOrd="10" destOrd="0" presId="urn:microsoft.com/office/officeart/2005/8/layout/radial1"/>
    <dgm:cxn modelId="{3CB22D69-5865-4FA3-A026-262C7F7B1E38}" type="presParOf" srcId="{2D740F00-3E3F-4E35-9D11-89B12A9119EF}" destId="{02F66C41-D28C-4D24-96BE-A3180567D670}" srcOrd="11" destOrd="0" presId="urn:microsoft.com/office/officeart/2005/8/layout/radial1"/>
    <dgm:cxn modelId="{2B425CF1-CCFB-46C0-843F-4714A032D40D}" type="presParOf" srcId="{02F66C41-D28C-4D24-96BE-A3180567D670}" destId="{C1F5C752-E44B-4918-8C94-DC44127FC648}" srcOrd="0" destOrd="0" presId="urn:microsoft.com/office/officeart/2005/8/layout/radial1"/>
    <dgm:cxn modelId="{D6225AB0-00F7-4066-9F73-2C44EE304EF1}" type="presParOf" srcId="{2D740F00-3E3F-4E35-9D11-89B12A9119EF}" destId="{D624C539-B01C-43D8-B8CA-C973EC059EA6}" srcOrd="12" destOrd="0" presId="urn:microsoft.com/office/officeart/2005/8/layout/radial1"/>
    <dgm:cxn modelId="{59557B9E-0265-4100-98BF-8D7D0BE23DBA}" type="presParOf" srcId="{2D740F00-3E3F-4E35-9D11-89B12A9119EF}" destId="{A25C457E-3EFD-4DCB-8B0F-4F7C49C7BE50}" srcOrd="13" destOrd="0" presId="urn:microsoft.com/office/officeart/2005/8/layout/radial1"/>
    <dgm:cxn modelId="{2B1260AB-0256-4EE9-88D8-8FCD3773B492}" type="presParOf" srcId="{A25C457E-3EFD-4DCB-8B0F-4F7C49C7BE50}" destId="{9A6AD031-BF1C-46B0-8FEB-37CDFDEAAA10}" srcOrd="0" destOrd="0" presId="urn:microsoft.com/office/officeart/2005/8/layout/radial1"/>
    <dgm:cxn modelId="{106F0CBD-11FB-44CE-B3E5-67A83C05DC00}" type="presParOf" srcId="{2D740F00-3E3F-4E35-9D11-89B12A9119EF}" destId="{72BBF55E-61DC-4E6D-A345-709ACFD263FE}" srcOrd="14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22AB5-4400-4334-838E-1CB8C87EC8CC}">
      <dsp:nvSpPr>
        <dsp:cNvPr id="0" name=""/>
        <dsp:cNvSpPr/>
      </dsp:nvSpPr>
      <dsp:spPr>
        <a:xfrm>
          <a:off x="2655815" y="1548059"/>
          <a:ext cx="1021747" cy="1021747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b="1" kern="1200" dirty="0">
              <a:latin typeface="Arial" panose="020B0604020202020204" pitchFamily="34" charset="0"/>
              <a:cs typeface="Arial" panose="020B0604020202020204" pitchFamily="34" charset="0"/>
            </a:rPr>
            <a:t>Demand Metric</a:t>
          </a:r>
        </a:p>
      </dsp:txBody>
      <dsp:txXfrm>
        <a:off x="2805446" y="1697690"/>
        <a:ext cx="722485" cy="722485"/>
      </dsp:txXfrm>
    </dsp:sp>
    <dsp:sp modelId="{5DA2DF79-D844-4115-A7E9-2C4848F3F48C}">
      <dsp:nvSpPr>
        <dsp:cNvPr id="0" name=""/>
        <dsp:cNvSpPr/>
      </dsp:nvSpPr>
      <dsp:spPr>
        <a:xfrm rot="16200000">
          <a:off x="2911000" y="1277851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>
        <a:off x="3153905" y="1279586"/>
        <a:ext cx="25568" cy="25568"/>
      </dsp:txXfrm>
    </dsp:sp>
    <dsp:sp modelId="{1D039C10-151E-4C32-9AC3-1B0BBF909C13}">
      <dsp:nvSpPr>
        <dsp:cNvPr id="0" name=""/>
        <dsp:cNvSpPr/>
      </dsp:nvSpPr>
      <dsp:spPr>
        <a:xfrm>
          <a:off x="2655815" y="14935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cs typeface="Arial" panose="020B0604020202020204" pitchFamily="34" charset="0"/>
            </a:rPr>
            <a:t>Social Networks</a:t>
          </a:r>
        </a:p>
      </dsp:txBody>
      <dsp:txXfrm>
        <a:off x="2805446" y="164566"/>
        <a:ext cx="722485" cy="722485"/>
      </dsp:txXfrm>
    </dsp:sp>
    <dsp:sp modelId="{F5B5112E-CAFC-45FC-BF0F-EE7D9E67B522}">
      <dsp:nvSpPr>
        <dsp:cNvPr id="0" name=""/>
        <dsp:cNvSpPr/>
      </dsp:nvSpPr>
      <dsp:spPr>
        <a:xfrm rot="19285714">
          <a:off x="3510323" y="1566470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>
        <a:off x="3753227" y="1568205"/>
        <a:ext cx="25568" cy="25568"/>
      </dsp:txXfrm>
    </dsp:sp>
    <dsp:sp modelId="{10C72782-1842-4BFC-A017-5603BF2D7C99}">
      <dsp:nvSpPr>
        <dsp:cNvPr id="0" name=""/>
        <dsp:cNvSpPr/>
      </dsp:nvSpPr>
      <dsp:spPr>
        <a:xfrm>
          <a:off x="3854460" y="592172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Blogs</a:t>
          </a:r>
        </a:p>
      </dsp:txBody>
      <dsp:txXfrm>
        <a:off x="4004091" y="741803"/>
        <a:ext cx="722485" cy="722485"/>
      </dsp:txXfrm>
    </dsp:sp>
    <dsp:sp modelId="{DB7EC07E-84E9-4F8F-A647-D8EA7031994E}">
      <dsp:nvSpPr>
        <dsp:cNvPr id="0" name=""/>
        <dsp:cNvSpPr/>
      </dsp:nvSpPr>
      <dsp:spPr>
        <a:xfrm rot="771429">
          <a:off x="3658343" y="2214990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>
        <a:off x="3901247" y="2216725"/>
        <a:ext cx="25568" cy="25568"/>
      </dsp:txXfrm>
    </dsp:sp>
    <dsp:sp modelId="{58EC10A6-7B5C-4640-8655-4A40EB90A94A}">
      <dsp:nvSpPr>
        <dsp:cNvPr id="0" name=""/>
        <dsp:cNvSpPr/>
      </dsp:nvSpPr>
      <dsp:spPr>
        <a:xfrm>
          <a:off x="4150501" y="1889212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Video/Photo Sharing</a:t>
          </a:r>
        </a:p>
      </dsp:txBody>
      <dsp:txXfrm>
        <a:off x="4300132" y="2038843"/>
        <a:ext cx="722485" cy="722485"/>
      </dsp:txXfrm>
    </dsp:sp>
    <dsp:sp modelId="{847B4118-322B-4E2D-BAB2-AFBD106080AF}">
      <dsp:nvSpPr>
        <dsp:cNvPr id="0" name=""/>
        <dsp:cNvSpPr/>
      </dsp:nvSpPr>
      <dsp:spPr>
        <a:xfrm rot="3859041">
          <a:off x="3242719" y="2736040"/>
          <a:ext cx="513140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3140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>
        <a:off x="3486460" y="2737731"/>
        <a:ext cx="25657" cy="25657"/>
      </dsp:txXfrm>
    </dsp:sp>
    <dsp:sp modelId="{E0098BF7-A719-4DCD-9642-C009BC21C57B}">
      <dsp:nvSpPr>
        <dsp:cNvPr id="0" name=""/>
        <dsp:cNvSpPr/>
      </dsp:nvSpPr>
      <dsp:spPr>
        <a:xfrm>
          <a:off x="3321015" y="2931313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Presentation Sharing</a:t>
          </a:r>
        </a:p>
      </dsp:txBody>
      <dsp:txXfrm>
        <a:off x="3470646" y="3080944"/>
        <a:ext cx="722485" cy="722485"/>
      </dsp:txXfrm>
    </dsp:sp>
    <dsp:sp modelId="{817BADED-3AC5-463C-8484-1FCBE347AA5F}">
      <dsp:nvSpPr>
        <dsp:cNvPr id="0" name=""/>
        <dsp:cNvSpPr/>
      </dsp:nvSpPr>
      <dsp:spPr>
        <a:xfrm rot="6942857">
          <a:off x="2578402" y="2735062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 rot="10800000">
        <a:off x="2821306" y="2736797"/>
        <a:ext cx="25568" cy="25568"/>
      </dsp:txXfrm>
    </dsp:sp>
    <dsp:sp modelId="{BB0055E8-3EA5-425F-9BAA-D148F3D845C4}">
      <dsp:nvSpPr>
        <dsp:cNvPr id="0" name=""/>
        <dsp:cNvSpPr/>
      </dsp:nvSpPr>
      <dsp:spPr>
        <a:xfrm>
          <a:off x="1990618" y="2929357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Social Bookmarks</a:t>
          </a:r>
        </a:p>
      </dsp:txBody>
      <dsp:txXfrm>
        <a:off x="2140249" y="3078988"/>
        <a:ext cx="722485" cy="722485"/>
      </dsp:txXfrm>
    </dsp:sp>
    <dsp:sp modelId="{02F66C41-D28C-4D24-96BE-A3180567D670}">
      <dsp:nvSpPr>
        <dsp:cNvPr id="0" name=""/>
        <dsp:cNvSpPr/>
      </dsp:nvSpPr>
      <dsp:spPr>
        <a:xfrm rot="10028571">
          <a:off x="2163658" y="2214990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 rot="10800000">
        <a:off x="2406562" y="2216725"/>
        <a:ext cx="25568" cy="25568"/>
      </dsp:txXfrm>
    </dsp:sp>
    <dsp:sp modelId="{D624C539-B01C-43D8-B8CA-C973EC059EA6}">
      <dsp:nvSpPr>
        <dsp:cNvPr id="0" name=""/>
        <dsp:cNvSpPr/>
      </dsp:nvSpPr>
      <dsp:spPr>
        <a:xfrm>
          <a:off x="1161130" y="1889212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Micro Blog</a:t>
          </a:r>
        </a:p>
      </dsp:txBody>
      <dsp:txXfrm>
        <a:off x="1310761" y="2038843"/>
        <a:ext cx="722485" cy="722485"/>
      </dsp:txXfrm>
    </dsp:sp>
    <dsp:sp modelId="{A25C457E-3EFD-4DCB-8B0F-4F7C49C7BE50}">
      <dsp:nvSpPr>
        <dsp:cNvPr id="0" name=""/>
        <dsp:cNvSpPr/>
      </dsp:nvSpPr>
      <dsp:spPr>
        <a:xfrm rot="13114286">
          <a:off x="2311678" y="1566470"/>
          <a:ext cx="511377" cy="29038"/>
        </a:xfrm>
        <a:custGeom>
          <a:avLst/>
          <a:gdLst/>
          <a:ahLst/>
          <a:cxnLst/>
          <a:rect l="0" t="0" r="0" b="0"/>
          <a:pathLst>
            <a:path>
              <a:moveTo>
                <a:pt x="0" y="14519"/>
              </a:moveTo>
              <a:lnTo>
                <a:pt x="511377" y="14519"/>
              </a:lnTo>
            </a:path>
          </a:pathLst>
        </a:custGeom>
        <a:noFill/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500" kern="1200"/>
        </a:p>
      </dsp:txBody>
      <dsp:txXfrm rot="10800000">
        <a:off x="2554582" y="1568205"/>
        <a:ext cx="25568" cy="25568"/>
      </dsp:txXfrm>
    </dsp:sp>
    <dsp:sp modelId="{72BBF55E-61DC-4E6D-A345-709ACFD263FE}">
      <dsp:nvSpPr>
        <dsp:cNvPr id="0" name=""/>
        <dsp:cNvSpPr/>
      </dsp:nvSpPr>
      <dsp:spPr>
        <a:xfrm>
          <a:off x="1457170" y="592172"/>
          <a:ext cx="1021747" cy="1021747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b="1" kern="1200" dirty="0">
              <a:solidFill>
                <a:srgbClr val="40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Messaging</a:t>
          </a:r>
        </a:p>
      </dsp:txBody>
      <dsp:txXfrm>
        <a:off x="1606801" y="741803"/>
        <a:ext cx="722485" cy="722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5BD6D-B5BA-CC40-B191-1C0581A4D5D4}" type="datetimeFigureOut"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79694-186E-D247-9A8D-62F5FA94F8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6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8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7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3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6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2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7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0E52-37E2-E349-9903-EB61922C3E3E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C15EE-C9D6-774C-B71F-596A26ABA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jpeg"/><Relationship Id="rId18" Type="http://schemas.openxmlformats.org/officeDocument/2006/relationships/image" Target="../media/image12.png"/><Relationship Id="rId26" Type="http://schemas.openxmlformats.org/officeDocument/2006/relationships/image" Target="../media/image20.jpeg"/><Relationship Id="rId3" Type="http://schemas.openxmlformats.org/officeDocument/2006/relationships/image" Target="../media/image2.png"/><Relationship Id="rId21" Type="http://schemas.openxmlformats.org/officeDocument/2006/relationships/image" Target="../media/image15.png"/><Relationship Id="rId34" Type="http://schemas.openxmlformats.org/officeDocument/2006/relationships/slide" Target="slide8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6.png"/><Relationship Id="rId17" Type="http://schemas.openxmlformats.org/officeDocument/2006/relationships/image" Target="../media/image11.jpeg"/><Relationship Id="rId25" Type="http://schemas.openxmlformats.org/officeDocument/2006/relationships/image" Target="../media/image19.jpeg"/><Relationship Id="rId33" Type="http://schemas.openxmlformats.org/officeDocument/2006/relationships/slide" Target="slide7.xml"/><Relationship Id="rId2" Type="http://schemas.openxmlformats.org/officeDocument/2006/relationships/image" Target="../media/image1.png"/><Relationship Id="rId16" Type="http://schemas.openxmlformats.org/officeDocument/2006/relationships/image" Target="../media/image10.jpeg"/><Relationship Id="rId20" Type="http://schemas.openxmlformats.org/officeDocument/2006/relationships/image" Target="../media/image14.png"/><Relationship Id="rId29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jpeg"/><Relationship Id="rId24" Type="http://schemas.openxmlformats.org/officeDocument/2006/relationships/image" Target="../media/image18.png"/><Relationship Id="rId32" Type="http://schemas.openxmlformats.org/officeDocument/2006/relationships/slide" Target="slide6.xml"/><Relationship Id="rId5" Type="http://schemas.openxmlformats.org/officeDocument/2006/relationships/diagramLayout" Target="../diagrams/layout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23.png"/><Relationship Id="rId10" Type="http://schemas.openxmlformats.org/officeDocument/2006/relationships/image" Target="../media/image4.jpeg"/><Relationship Id="rId19" Type="http://schemas.openxmlformats.org/officeDocument/2006/relationships/image" Target="../media/image13.png"/><Relationship Id="rId31" Type="http://schemas.openxmlformats.org/officeDocument/2006/relationships/slide" Target="slide5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Relationship Id="rId14" Type="http://schemas.openxmlformats.org/officeDocument/2006/relationships/image" Target="../media/image8.jpeg"/><Relationship Id="rId22" Type="http://schemas.openxmlformats.org/officeDocument/2006/relationships/image" Target="../media/image16.png"/><Relationship Id="rId27" Type="http://schemas.openxmlformats.org/officeDocument/2006/relationships/image" Target="../media/image21.jpeg"/><Relationship Id="rId30" Type="http://schemas.openxmlformats.org/officeDocument/2006/relationships/slide" Target="slide4.xml"/><Relationship Id="rId35" Type="http://schemas.openxmlformats.org/officeDocument/2006/relationships/slide" Target="slide9.xml"/><Relationship Id="rId8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25.png"/><Relationship Id="rId7" Type="http://schemas.openxmlformats.org/officeDocument/2006/relationships/slide" Target="slide6.xml"/><Relationship Id="rId12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9.xml"/><Relationship Id="rId5" Type="http://schemas.openxmlformats.org/officeDocument/2006/relationships/slide" Target="slide4.xml"/><Relationship Id="rId10" Type="http://schemas.openxmlformats.org/officeDocument/2006/relationships/slide" Target="slide2.xml"/><Relationship Id="rId4" Type="http://schemas.openxmlformats.org/officeDocument/2006/relationships/image" Target="../media/image3.png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27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0" Type="http://schemas.openxmlformats.org/officeDocument/2006/relationships/slide" Target="slide8.xml"/><Relationship Id="rId4" Type="http://schemas.openxmlformats.org/officeDocument/2006/relationships/image" Target="../media/image17.png"/><Relationship Id="rId9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slide" Target="slide8.xml"/><Relationship Id="rId3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slide" Target="slide7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slide" Target="slide6.xml"/><Relationship Id="rId5" Type="http://schemas.openxmlformats.org/officeDocument/2006/relationships/image" Target="../media/image11.jpeg"/><Relationship Id="rId15" Type="http://schemas.openxmlformats.org/officeDocument/2006/relationships/slide" Target="slide9.xml"/><Relationship Id="rId10" Type="http://schemas.openxmlformats.org/officeDocument/2006/relationships/slide" Target="slide4.xml"/><Relationship Id="rId4" Type="http://schemas.openxmlformats.org/officeDocument/2006/relationships/image" Target="../media/image9.png"/><Relationship Id="rId9" Type="http://schemas.openxmlformats.org/officeDocument/2006/relationships/slide" Target="slide3.xml"/><Relationship Id="rId1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1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.xml"/><Relationship Id="rId5" Type="http://schemas.openxmlformats.org/officeDocument/2006/relationships/image" Target="../media/image22.png"/><Relationship Id="rId10" Type="http://schemas.openxmlformats.org/officeDocument/2006/relationships/slide" Target="slide8.xml"/><Relationship Id="rId4" Type="http://schemas.openxmlformats.org/officeDocument/2006/relationships/image" Target="../media/image21.jpeg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33.png"/><Relationship Id="rId7" Type="http://schemas.openxmlformats.org/officeDocument/2006/relationships/slide" Target="slide6.xml"/><Relationship Id="rId12" Type="http://schemas.openxmlformats.org/officeDocument/2006/relationships/image" Target="../media/image2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image" Target="../media/image13.png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35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2.xml"/><Relationship Id="rId5" Type="http://schemas.openxmlformats.org/officeDocument/2006/relationships/image" Target="../media/image10.jpeg"/><Relationship Id="rId10" Type="http://schemas.openxmlformats.org/officeDocument/2006/relationships/slide" Target="slide7.xml"/><Relationship Id="rId4" Type="http://schemas.openxmlformats.org/officeDocument/2006/relationships/image" Target="../media/image8.jpeg"/><Relationship Id="rId9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.xml"/><Relationship Id="rId3" Type="http://schemas.openxmlformats.org/officeDocument/2006/relationships/image" Target="../media/image5.jpeg"/><Relationship Id="rId7" Type="http://schemas.openxmlformats.org/officeDocument/2006/relationships/slide" Target="slide3.xml"/><Relationship Id="rId12" Type="http://schemas.openxmlformats.org/officeDocument/2006/relationships/slide" Target="slide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11" Type="http://schemas.openxmlformats.org/officeDocument/2006/relationships/slide" Target="slide7.xml"/><Relationship Id="rId5" Type="http://schemas.openxmlformats.org/officeDocument/2006/relationships/image" Target="../media/image19.jpeg"/><Relationship Id="rId10" Type="http://schemas.openxmlformats.org/officeDocument/2006/relationships/slide" Target="slide6.xml"/><Relationship Id="rId4" Type="http://schemas.openxmlformats.org/officeDocument/2006/relationships/image" Target="../media/image6.png"/><Relationship Id="rId9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88283" y="1"/>
            <a:ext cx="6103716" cy="6858000"/>
          </a:xfrm>
          <a:prstGeom prst="rect">
            <a:avLst/>
          </a:prstGeom>
          <a:gradFill flip="none" rotWithShape="1">
            <a:gsLst>
              <a:gs pos="5000">
                <a:srgbClr val="378786"/>
              </a:gs>
              <a:gs pos="100000">
                <a:srgbClr val="1B556A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6"/>
          <p:cNvSpPr txBox="1">
            <a:spLocks noChangeArrowheads="1"/>
          </p:cNvSpPr>
          <p:nvPr/>
        </p:nvSpPr>
        <p:spPr bwMode="auto">
          <a:xfrm>
            <a:off x="6629858" y="1166842"/>
            <a:ext cx="5285621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Use this tool to map your social media strategy by channel. </a:t>
            </a:r>
          </a:p>
          <a:p>
            <a:pPr marL="514350" indent="-514350" eaLnBrk="1" hangingPunct="1">
              <a:spcBef>
                <a:spcPts val="1200"/>
              </a:spcBef>
              <a:spcAft>
                <a:spcPts val="1200"/>
              </a:spcAft>
              <a:buAutoNum type="arabicPlain"/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Group your social media channels by category and </a:t>
            </a:r>
            <a:r>
              <a:rPr lang="en-US" sz="2400" dirty="0" err="1">
                <a:solidFill>
                  <a:schemeClr val="bg1"/>
                </a:solidFill>
                <a:cs typeface="Arial" charset="0"/>
              </a:rPr>
              <a:t>utilise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 the bubble logos to identify your specific channels.</a:t>
            </a:r>
          </a:p>
          <a:p>
            <a:pPr marL="514350" indent="-514350" eaLnBrk="1" hangingPunct="1">
              <a:spcBef>
                <a:spcPts val="1200"/>
              </a:spcBef>
              <a:spcAft>
                <a:spcPts val="1200"/>
              </a:spcAft>
              <a:buAutoNum type="arabicPlain"/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Document each channel you've selected based on goals, project owner and key performance indicators.</a:t>
            </a:r>
          </a:p>
        </p:txBody>
      </p:sp>
      <p:sp>
        <p:nvSpPr>
          <p:cNvPr id="64" name="TextBox 13"/>
          <p:cNvSpPr txBox="1">
            <a:spLocks noChangeArrowheads="1"/>
          </p:cNvSpPr>
          <p:nvPr/>
        </p:nvSpPr>
        <p:spPr bwMode="auto">
          <a:xfrm>
            <a:off x="0" y="1248983"/>
            <a:ext cx="608828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en-US" sz="5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Social Media Channel Map</a:t>
            </a:r>
            <a:endParaRPr lang="en-US" sz="5400" b="1" dirty="0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0" y="3429000"/>
            <a:ext cx="6088284" cy="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49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8EC89EF2-955B-4578-A399-FD0DF23ED4A1}"/>
              </a:ext>
            </a:extLst>
          </p:cNvPr>
          <p:cNvSpPr/>
          <p:nvPr/>
        </p:nvSpPr>
        <p:spPr>
          <a:xfrm>
            <a:off x="4926317" y="1206508"/>
            <a:ext cx="5058000" cy="505902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3" name="Straight Connector 72"/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46959" y="792502"/>
            <a:ext cx="2350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gradFill>
                  <a:gsLst>
                    <a:gs pos="0">
                      <a:srgbClr val="E5A732"/>
                    </a:gs>
                    <a:gs pos="100000">
                      <a:srgbClr val="F9B54C"/>
                    </a:gs>
                  </a:gsLst>
                  <a:lin ang="5400000" scaled="1"/>
                </a:gra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600" dirty="0">
                <a:gradFill>
                  <a:gsLst>
                    <a:gs pos="0">
                      <a:srgbClr val="2B5D74"/>
                    </a:gs>
                    <a:gs pos="100000">
                      <a:srgbClr val="358986"/>
                    </a:gs>
                  </a:gsLst>
                  <a:lin ang="5400000" scaled="1"/>
                </a:gradFill>
              </a:rPr>
              <a:t>Social Media Channels by Category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6616B4-AA48-A042-9C11-6F94C1705D1E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1512155-78AD-45A6-8859-FA3E602B9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6721639"/>
            <a:ext cx="12191980" cy="145851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1901C6-4A6F-4CDC-905C-402F6E309DC9}"/>
              </a:ext>
            </a:extLst>
          </p:cNvPr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307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>
            <a:extLst>
              <a:ext uri="{FF2B5EF4-FFF2-40B4-BE49-F238E27FC236}">
                <a16:creationId xmlns:a16="http://schemas.microsoft.com/office/drawing/2014/main" id="{ACE5DFB0-F66F-47B5-A79B-404E104BE1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86" y="811322"/>
            <a:ext cx="584200" cy="584200"/>
          </a:xfrm>
          <a:prstGeom prst="rect">
            <a:avLst/>
          </a:prstGeom>
        </p:spPr>
      </p:pic>
      <p:sp>
        <p:nvSpPr>
          <p:cNvPr id="35" name="Oval 34">
            <a:extLst>
              <a:ext uri="{FF2B5EF4-FFF2-40B4-BE49-F238E27FC236}">
                <a16:creationId xmlns:a16="http://schemas.microsoft.com/office/drawing/2014/main" id="{756A0F80-7F47-48B3-B4A2-DA0A3F83B76C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7" name="Diagram 36">
            <a:extLst>
              <a:ext uri="{FF2B5EF4-FFF2-40B4-BE49-F238E27FC236}">
                <a16:creationId xmlns:a16="http://schemas.microsoft.com/office/drawing/2014/main" id="{CD3BC498-59C0-437C-B5BF-08112E3AE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9349976"/>
              </p:ext>
            </p:extLst>
          </p:nvPr>
        </p:nvGraphicFramePr>
        <p:xfrm>
          <a:off x="4343613" y="1723285"/>
          <a:ext cx="6333379" cy="3966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8" name="Picture 2" descr="fb">
            <a:extLst>
              <a:ext uri="{FF2B5EF4-FFF2-40B4-BE49-F238E27FC236}">
                <a16:creationId xmlns:a16="http://schemas.microsoft.com/office/drawing/2014/main" id="{D0D42C0F-B62A-49A4-BA45-05FE73152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370" y="106968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Resultado de imagen para whatsapp logo">
            <a:extLst>
              <a:ext uri="{FF2B5EF4-FFF2-40B4-BE49-F238E27FC236}">
                <a16:creationId xmlns:a16="http://schemas.microsoft.com/office/drawing/2014/main" id="{B3E36F8D-108A-43E8-8C7B-799EF8F2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069" y="1411396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Resultado de imagen para qq logo">
            <a:extLst>
              <a:ext uri="{FF2B5EF4-FFF2-40B4-BE49-F238E27FC236}">
                <a16:creationId xmlns:a16="http://schemas.microsoft.com/office/drawing/2014/main" id="{AA2E31E1-457A-478A-A99D-81C6475F8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758" y="1657596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0" descr="wechat">
            <a:extLst>
              <a:ext uri="{FF2B5EF4-FFF2-40B4-BE49-F238E27FC236}">
                <a16:creationId xmlns:a16="http://schemas.microsoft.com/office/drawing/2014/main" id="{3FFE3C89-3570-4607-8BF8-7B21CB644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869" y="206247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2" descr="Resultado de imagen para qzone logo">
            <a:extLst>
              <a:ext uri="{FF2B5EF4-FFF2-40B4-BE49-F238E27FC236}">
                <a16:creationId xmlns:a16="http://schemas.microsoft.com/office/drawing/2014/main" id="{71E92D25-38D1-4EC8-952F-B45FA4D82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307" y="1016716"/>
            <a:ext cx="42057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4" descr="tumblr">
            <a:extLst>
              <a:ext uri="{FF2B5EF4-FFF2-40B4-BE49-F238E27FC236}">
                <a16:creationId xmlns:a16="http://schemas.microsoft.com/office/drawing/2014/main" id="{F89CA1E4-1683-477B-BBDB-36B0BEBF8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328" y="4548900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6" descr="instagram">
            <a:extLst>
              <a:ext uri="{FF2B5EF4-FFF2-40B4-BE49-F238E27FC236}">
                <a16:creationId xmlns:a16="http://schemas.microsoft.com/office/drawing/2014/main" id="{0D3C737D-D33D-4C27-950C-A2C170F8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278" y="3169962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0" descr="Resultado de imagen para twitter logo">
            <a:extLst>
              <a:ext uri="{FF2B5EF4-FFF2-40B4-BE49-F238E27FC236}">
                <a16:creationId xmlns:a16="http://schemas.microsoft.com/office/drawing/2014/main" id="{6980CBF4-F286-4EA6-AE13-D15483E91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250" y="4012538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4" descr="Snapchat">
            <a:extLst>
              <a:ext uri="{FF2B5EF4-FFF2-40B4-BE49-F238E27FC236}">
                <a16:creationId xmlns:a16="http://schemas.microsoft.com/office/drawing/2014/main" id="{D251F982-9D5F-46E3-A4BF-317FE5B3B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278" y="4109585"/>
            <a:ext cx="3648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6" descr="linkedin">
            <a:extLst>
              <a:ext uri="{FF2B5EF4-FFF2-40B4-BE49-F238E27FC236}">
                <a16:creationId xmlns:a16="http://schemas.microsoft.com/office/drawing/2014/main" id="{B6B06052-A068-4ED1-A5F6-727E2A347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230" y="1032739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8" descr="reddit logo">
            <a:extLst>
              <a:ext uri="{FF2B5EF4-FFF2-40B4-BE49-F238E27FC236}">
                <a16:creationId xmlns:a16="http://schemas.microsoft.com/office/drawing/2014/main" id="{B54D4C7A-94A3-4A11-A02B-1ACE984DF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170" y="6045971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2" descr="Resultado de imagen para pinterest logo">
            <a:extLst>
              <a:ext uri="{FF2B5EF4-FFF2-40B4-BE49-F238E27FC236}">
                <a16:creationId xmlns:a16="http://schemas.microsoft.com/office/drawing/2014/main" id="{5B32F6F9-F581-4650-A3D0-CD441E9D4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839" y="4976031"/>
            <a:ext cx="54098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4" descr="Resultado de imagen para youtube logo">
            <a:extLst>
              <a:ext uri="{FF2B5EF4-FFF2-40B4-BE49-F238E27FC236}">
                <a16:creationId xmlns:a16="http://schemas.microsoft.com/office/drawing/2014/main" id="{93F1243E-8AFE-4CB7-B9D0-167B35D8F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150" y="3620871"/>
            <a:ext cx="86151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6" descr="Resultado de imagen para Tik tok  logo">
            <a:extLst>
              <a:ext uri="{FF2B5EF4-FFF2-40B4-BE49-F238E27FC236}">
                <a16:creationId xmlns:a16="http://schemas.microsoft.com/office/drawing/2014/main" id="{D489A0C4-35C7-4478-8883-428DB2A7A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3331" y="4539768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8" descr="Resultado de imagen para Wordpress logo">
            <a:extLst>
              <a:ext uri="{FF2B5EF4-FFF2-40B4-BE49-F238E27FC236}">
                <a16:creationId xmlns:a16="http://schemas.microsoft.com/office/drawing/2014/main" id="{7860E782-E86D-4799-9DBF-6E9587F9A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282" y="1555421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0" descr="Resultado de imagen para blogger logo">
            <a:extLst>
              <a:ext uri="{FF2B5EF4-FFF2-40B4-BE49-F238E27FC236}">
                <a16:creationId xmlns:a16="http://schemas.microsoft.com/office/drawing/2014/main" id="{A2EAE855-3642-4899-AB35-6CE13D21A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619" y="2200405"/>
            <a:ext cx="36160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57" descr="Image result for facebook messenger logo">
            <a:extLst>
              <a:ext uri="{FF2B5EF4-FFF2-40B4-BE49-F238E27FC236}">
                <a16:creationId xmlns:a16="http://schemas.microsoft.com/office/drawing/2014/main" id="{840D2286-9FBA-43BA-B825-312C71691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272" y="2533143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8" descr="Image result for skype logo">
            <a:extLst>
              <a:ext uri="{FF2B5EF4-FFF2-40B4-BE49-F238E27FC236}">
                <a16:creationId xmlns:a16="http://schemas.microsoft.com/office/drawing/2014/main" id="{55EFD731-6C07-4463-B905-24D73CD2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799" y="2980215"/>
            <a:ext cx="35274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1E89F800-805E-4723-A7A8-25F0E7AB81AE}"/>
              </a:ext>
            </a:extLst>
          </p:cNvPr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025" y="5543173"/>
            <a:ext cx="109741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60" descr="scribd.bmp">
            <a:extLst>
              <a:ext uri="{FF2B5EF4-FFF2-40B4-BE49-F238E27FC236}">
                <a16:creationId xmlns:a16="http://schemas.microsoft.com/office/drawing/2014/main" id="{1BB94B1B-32F6-4605-A510-C765ADC1DAD8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891" y="5960412"/>
            <a:ext cx="1097705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0566D5-D2A6-4E56-972E-8EA329E9A128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7444596" y="1376716"/>
            <a:ext cx="0" cy="29134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6853869-C7B1-4961-A0C8-4B3A5669CD05}"/>
              </a:ext>
            </a:extLst>
          </p:cNvPr>
          <p:cNvCxnSpPr>
            <a:cxnSpLocks/>
          </p:cNvCxnSpPr>
          <p:nvPr/>
        </p:nvCxnSpPr>
        <p:spPr>
          <a:xfrm flipV="1">
            <a:off x="7840263" y="1413740"/>
            <a:ext cx="97066" cy="32688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CF2AEB5-CE66-48C6-B9F2-11C9A4EB7224}"/>
              </a:ext>
            </a:extLst>
          </p:cNvPr>
          <p:cNvCxnSpPr>
            <a:cxnSpLocks/>
          </p:cNvCxnSpPr>
          <p:nvPr/>
        </p:nvCxnSpPr>
        <p:spPr>
          <a:xfrm flipH="1" flipV="1">
            <a:off x="6955588" y="1463237"/>
            <a:ext cx="179999" cy="27738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6D1E8E51-5960-429D-939A-0BA30848292F}"/>
              </a:ext>
            </a:extLst>
          </p:cNvPr>
          <p:cNvCxnSpPr>
            <a:cxnSpLocks/>
          </p:cNvCxnSpPr>
          <p:nvPr/>
        </p:nvCxnSpPr>
        <p:spPr>
          <a:xfrm flipH="1">
            <a:off x="5291272" y="2907914"/>
            <a:ext cx="503137" cy="21426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CA53940-63AA-4905-8121-9A68DB86EED1}"/>
              </a:ext>
            </a:extLst>
          </p:cNvPr>
          <p:cNvCxnSpPr>
            <a:cxnSpLocks/>
          </p:cNvCxnSpPr>
          <p:nvPr/>
        </p:nvCxnSpPr>
        <p:spPr>
          <a:xfrm flipH="1">
            <a:off x="5401790" y="2607818"/>
            <a:ext cx="402585" cy="5815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1066492-71FA-4515-8933-A7CB3620D54B}"/>
              </a:ext>
            </a:extLst>
          </p:cNvPr>
          <p:cNvCxnSpPr>
            <a:cxnSpLocks/>
          </p:cNvCxnSpPr>
          <p:nvPr/>
        </p:nvCxnSpPr>
        <p:spPr>
          <a:xfrm flipH="1" flipV="1">
            <a:off x="5663410" y="2250428"/>
            <a:ext cx="278585" cy="14130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9AC28909-1EB6-4C20-9182-8DC67F8CFB5B}"/>
              </a:ext>
            </a:extLst>
          </p:cNvPr>
          <p:cNvCxnSpPr>
            <a:cxnSpLocks/>
          </p:cNvCxnSpPr>
          <p:nvPr/>
        </p:nvCxnSpPr>
        <p:spPr>
          <a:xfrm flipH="1" flipV="1">
            <a:off x="5941089" y="2046446"/>
            <a:ext cx="136126" cy="27463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2557FDE-7219-4221-94D6-B48934AFEABE}"/>
              </a:ext>
            </a:extLst>
          </p:cNvPr>
          <p:cNvCxnSpPr>
            <a:cxnSpLocks/>
          </p:cNvCxnSpPr>
          <p:nvPr/>
        </p:nvCxnSpPr>
        <p:spPr>
          <a:xfrm flipH="1" flipV="1">
            <a:off x="6157678" y="1784827"/>
            <a:ext cx="111387" cy="503347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>
            <a:extLst>
              <a:ext uri="{FF2B5EF4-FFF2-40B4-BE49-F238E27FC236}">
                <a16:creationId xmlns:a16="http://schemas.microsoft.com/office/drawing/2014/main" id="{849C5048-93CF-4B36-A141-0AF2DB7A6745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2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B5DA94A6-931C-40C1-AE36-6C899CF725D2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3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73EEF3F-9EB2-4965-ABA0-F4C165ED6CBE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3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32BDD363-9C7B-4C5D-B56D-E422748B6E2A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3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23F1FBC-A091-4B29-8243-9AD435ACAE28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3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E36BD99-F0A2-4F0C-9FB4-2222E13A489A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3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CFDC2306-A1B6-4B3E-84F1-293D91222740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3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2728CFEC-1045-4D12-8314-F6693822B2DF}"/>
              </a:ext>
            </a:extLst>
          </p:cNvPr>
          <p:cNvCxnSpPr>
            <a:cxnSpLocks/>
          </p:cNvCxnSpPr>
          <p:nvPr/>
        </p:nvCxnSpPr>
        <p:spPr>
          <a:xfrm flipV="1">
            <a:off x="8934282" y="1970645"/>
            <a:ext cx="108118" cy="35043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949C05D7-BF0B-4B5D-8789-D677EDA472A8}"/>
              </a:ext>
            </a:extLst>
          </p:cNvPr>
          <p:cNvCxnSpPr>
            <a:cxnSpLocks/>
          </p:cNvCxnSpPr>
          <p:nvPr/>
        </p:nvCxnSpPr>
        <p:spPr>
          <a:xfrm flipV="1">
            <a:off x="9129451" y="2491084"/>
            <a:ext cx="356005" cy="3460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33A4817B-B48F-4F74-A7B0-1B2094442F3B}"/>
              </a:ext>
            </a:extLst>
          </p:cNvPr>
          <p:cNvCxnSpPr>
            <a:cxnSpLocks/>
          </p:cNvCxnSpPr>
          <p:nvPr/>
        </p:nvCxnSpPr>
        <p:spPr>
          <a:xfrm flipV="1">
            <a:off x="9335734" y="3359106"/>
            <a:ext cx="423402" cy="30010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2E61AD4E-4735-4717-8C6C-F7BD098A4597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9515069" y="3800871"/>
            <a:ext cx="283081" cy="87459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240AEF4D-6252-4170-9E70-EAA2A96E06A6}"/>
              </a:ext>
            </a:extLst>
          </p:cNvPr>
          <p:cNvCxnSpPr>
            <a:cxnSpLocks/>
            <a:endCxn id="47" idx="1"/>
          </p:cNvCxnSpPr>
          <p:nvPr/>
        </p:nvCxnSpPr>
        <p:spPr>
          <a:xfrm>
            <a:off x="9515069" y="4248249"/>
            <a:ext cx="293209" cy="41336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>
            <a:extLst>
              <a:ext uri="{FF2B5EF4-FFF2-40B4-BE49-F238E27FC236}">
                <a16:creationId xmlns:a16="http://schemas.microsoft.com/office/drawing/2014/main" id="{1BCBE394-ACE9-4363-98DD-A91B76231761}"/>
              </a:ext>
            </a:extLst>
          </p:cNvPr>
          <p:cNvCxnSpPr>
            <a:cxnSpLocks/>
          </p:cNvCxnSpPr>
          <p:nvPr/>
        </p:nvCxnSpPr>
        <p:spPr>
          <a:xfrm>
            <a:off x="9392839" y="4527230"/>
            <a:ext cx="256176" cy="18738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6409EF8E-7D17-4993-A5A4-F696B3D6C0D8}"/>
              </a:ext>
            </a:extLst>
          </p:cNvPr>
          <p:cNvCxnSpPr>
            <a:cxnSpLocks/>
          </p:cNvCxnSpPr>
          <p:nvPr/>
        </p:nvCxnSpPr>
        <p:spPr>
          <a:xfrm>
            <a:off x="9261380" y="4679630"/>
            <a:ext cx="131459" cy="25811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292C4C64-EBCA-4AF4-A0D8-17636B8E3779}"/>
              </a:ext>
            </a:extLst>
          </p:cNvPr>
          <p:cNvCxnSpPr>
            <a:cxnSpLocks/>
          </p:cNvCxnSpPr>
          <p:nvPr/>
        </p:nvCxnSpPr>
        <p:spPr>
          <a:xfrm>
            <a:off x="8623293" y="5307362"/>
            <a:ext cx="194303" cy="15738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CC3B6278-4A31-4FF1-BD2E-66E14197C368}"/>
              </a:ext>
            </a:extLst>
          </p:cNvPr>
          <p:cNvCxnSpPr>
            <a:cxnSpLocks/>
          </p:cNvCxnSpPr>
          <p:nvPr/>
        </p:nvCxnSpPr>
        <p:spPr>
          <a:xfrm flipH="1">
            <a:off x="6605404" y="5651959"/>
            <a:ext cx="90711" cy="30845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55702ABD-AEC2-4078-A7A2-38761EF1412D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8255356" y="5671887"/>
            <a:ext cx="13388" cy="28852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34BFF3B1-CD47-4E29-AF9F-1767D775F7C9}"/>
              </a:ext>
            </a:extLst>
          </p:cNvPr>
          <p:cNvCxnSpPr>
            <a:cxnSpLocks/>
          </p:cNvCxnSpPr>
          <p:nvPr/>
        </p:nvCxnSpPr>
        <p:spPr>
          <a:xfrm flipH="1">
            <a:off x="6170772" y="5508684"/>
            <a:ext cx="311244" cy="2537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C6EB1DF4-E516-41EF-A110-965DB4B6304A}"/>
              </a:ext>
            </a:extLst>
          </p:cNvPr>
          <p:cNvCxnSpPr>
            <a:cxnSpLocks/>
          </p:cNvCxnSpPr>
          <p:nvPr/>
        </p:nvCxnSpPr>
        <p:spPr>
          <a:xfrm flipH="1">
            <a:off x="5272303" y="4360510"/>
            <a:ext cx="311244" cy="2537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D8858502-8A2F-4A80-AEFF-DBCD178CBCAC}"/>
              </a:ext>
            </a:extLst>
          </p:cNvPr>
          <p:cNvCxnSpPr>
            <a:cxnSpLocks/>
          </p:cNvCxnSpPr>
          <p:nvPr/>
        </p:nvCxnSpPr>
        <p:spPr>
          <a:xfrm flipH="1">
            <a:off x="5144566" y="4114791"/>
            <a:ext cx="392255" cy="5497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A5F2A536-31AC-144B-A74D-D20E37B674C4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5727355" y="5785183"/>
            <a:ext cx="408339" cy="3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2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0613461-C7AF-498D-A5FF-FFB25461EBB4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1639"/>
            <a:ext cx="12192000" cy="145851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F2B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6A24408-6D22-4D2D-BF0E-8A0B29F6EB45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E709DF1-8305-4180-A82B-CF05FEA3AC67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6590214-9B15-432B-9C1E-1D8D3D3FCB8A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CE63FCA-161B-4AFF-A340-1AF64C14D31F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4B79A42-9FCF-46B2-88D5-5650C22EFBBB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A781E66-439C-4B0A-BB26-042420C6BE1C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54B3EB8-9CD0-4091-AEDD-9C056A31DA72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1524349-630D-4626-8C93-6321DF788651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189B3F2C-8204-4085-9FCB-8D93C53308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4" y="1626386"/>
            <a:ext cx="584200" cy="587375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3D502587-1287-4BA9-9356-CBDBEC3EB0B4}"/>
              </a:ext>
            </a:extLst>
          </p:cNvPr>
          <p:cNvSpPr txBox="1"/>
          <p:nvPr/>
        </p:nvSpPr>
        <p:spPr>
          <a:xfrm>
            <a:off x="954968" y="1750796"/>
            <a:ext cx="2081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gradFill>
                  <a:gsLst>
                    <a:gs pos="0">
                      <a:srgbClr val="E5A732"/>
                    </a:gs>
                    <a:gs pos="100000">
                      <a:srgbClr val="F9B54C"/>
                    </a:gs>
                  </a:gsLst>
                  <a:lin ang="5400000" scaled="1"/>
                </a:gra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600" dirty="0"/>
              <a:t>Social Networks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A1CC14C-2A36-4E01-8329-42B48555B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234676"/>
              </p:ext>
            </p:extLst>
          </p:nvPr>
        </p:nvGraphicFramePr>
        <p:xfrm>
          <a:off x="3628719" y="1325898"/>
          <a:ext cx="7728195" cy="482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1434235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9B54C"/>
                        </a:gs>
                        <a:gs pos="100000">
                          <a:srgbClr val="FFD1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9B54C"/>
                        </a:gs>
                        <a:gs pos="100000">
                          <a:srgbClr val="FFD1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9B54C"/>
                        </a:gs>
                        <a:gs pos="100000">
                          <a:srgbClr val="FFD1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9B54C"/>
                        </a:gs>
                        <a:gs pos="100000">
                          <a:srgbClr val="FFD1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9B54C"/>
                        </a:gs>
                        <a:gs pos="100000">
                          <a:srgbClr val="FFD15B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1134534">
                <a:tc>
                  <a:txBody>
                    <a:bodyPr/>
                    <a:lstStyle/>
                    <a:p>
                      <a:pPr algn="ctr"/>
                      <a:endParaRPr lang="en-CA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a Facebook Group with over 1000 members by Q4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Cindy T.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members by end of Q2; 750 members by end of Q3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</a:t>
                      </a:r>
                    </a:p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Employees have LinkedIn profiles by end of Q3</a:t>
                      </a:r>
                    </a:p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Kelly H.</a:t>
                      </a:r>
                    </a:p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 of employees have LinkedIn profiles by end of Q2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  <a:tr h="1109133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743511"/>
                  </a:ext>
                </a:extLst>
              </a:tr>
            </a:tbl>
          </a:graphicData>
        </a:graphic>
      </p:graphicFrame>
      <p:pic>
        <p:nvPicPr>
          <p:cNvPr id="56" name="Picture 2" descr="fb">
            <a:extLst>
              <a:ext uri="{FF2B5EF4-FFF2-40B4-BE49-F238E27FC236}">
                <a16:creationId xmlns:a16="http://schemas.microsoft.com/office/drawing/2014/main" id="{86E5DE5B-6526-41A0-ACFB-BC9C768A06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00" y="3156263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6D227E27-C85A-40B9-9D1C-CE590D708094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091C834-988B-49D7-83A2-DA913E7F3AA8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C7FB6D-0641-480F-818E-31398F8F799D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E70D45C-26F1-4780-AD8B-448B66621599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D7680DF-61CD-4A6B-8678-CC9B6E618157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769A972-D7A6-41FE-97FD-8A56169EB9B3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139574-3356-4E5E-A44B-1690A3554806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30" name="Picture 26" descr="linkedin">
            <a:extLst>
              <a:ext uri="{FF2B5EF4-FFF2-40B4-BE49-F238E27FC236}">
                <a16:creationId xmlns:a16="http://schemas.microsoft.com/office/drawing/2014/main" id="{40F9A1D0-3A9A-47B0-8058-FFE99E788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02" y="4250132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7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F8543D-9DAF-4655-85CB-C290C5A0F0C0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B128B58-0EB6-4437-BF53-54451169C87B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6721639"/>
            <a:ext cx="12191980" cy="145851"/>
          </a:xfrm>
          <a:prstGeom prst="rect">
            <a:avLst/>
          </a:prstGeom>
          <a:gradFill flip="none" rotWithShape="1">
            <a:gsLst>
              <a:gs pos="0">
                <a:srgbClr val="CD323D"/>
              </a:gs>
              <a:gs pos="100000">
                <a:srgbClr val="F26721"/>
              </a:gs>
            </a:gsLst>
            <a:lin ang="0" scaled="1"/>
            <a:tileRect/>
          </a:gradFill>
        </p:spPr>
      </p:pic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CC4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Picture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5" y="2389884"/>
            <a:ext cx="584200" cy="584200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961287" y="2495013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5400" b="1">
                <a:gradFill flip="none" rotWithShape="1">
                  <a:gsLst>
                    <a:gs pos="31000">
                      <a:srgbClr val="CD323D"/>
                    </a:gs>
                    <a:gs pos="100000">
                      <a:srgbClr val="F26721"/>
                    </a:gs>
                  </a:gsLst>
                  <a:lin ang="5400000" scaled="1"/>
                  <a:tileRect/>
                </a:gra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altLang="en-US" sz="1600" dirty="0">
                <a:latin typeface="Arial" charset="0"/>
                <a:cs typeface="Arial" charset="0"/>
              </a:rPr>
              <a:t>Blogs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02CFC8-C4A9-4294-AC47-173F0109CC7E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369C3F6-DB2A-4182-994A-CA87E882A4E3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C8600CD-3390-463F-87C6-AEF46B9C93C8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8924DCE-8664-471E-BD19-5F17F62E9D30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34043C0A-7D2E-464E-ADE2-365F4604ECCB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8AFA7B4-84D2-4EEC-A51D-1FF3FD4A147A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CEC5544-1537-4213-B2FD-BD9A60AB1211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BCE37783-E02D-4683-8A69-18E1D95DD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60535"/>
              </p:ext>
            </p:extLst>
          </p:nvPr>
        </p:nvGraphicFramePr>
        <p:xfrm>
          <a:off x="3628719" y="1325897"/>
          <a:ext cx="7728195" cy="468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1747503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F363F"/>
                        </a:gs>
                        <a:gs pos="100000">
                          <a:srgbClr val="D04E53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F363F"/>
                        </a:gs>
                        <a:gs pos="100000">
                          <a:srgbClr val="D04E53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F363F"/>
                        </a:gs>
                        <a:gs pos="100000">
                          <a:srgbClr val="D04E53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F363F"/>
                        </a:gs>
                        <a:gs pos="100000">
                          <a:srgbClr val="D04E53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F363F"/>
                        </a:gs>
                        <a:gs pos="100000">
                          <a:srgbClr val="D04E53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1498600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CA" sz="1200" dirty="0" err="1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WordPress.com</a:t>
                      </a:r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Wordpress.org</a:t>
                      </a:r>
                    </a:p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  <a:tr h="1439334">
                <a:tc>
                  <a:txBody>
                    <a:bodyPr/>
                    <a:lstStyle/>
                    <a:p>
                      <a:pPr algn="ctr"/>
                      <a:endParaRPr lang="en-CA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Blogger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51960"/>
                  </a:ext>
                </a:extLst>
              </a:tr>
            </a:tbl>
          </a:graphicData>
        </a:graphic>
      </p:graphicFrame>
      <p:pic>
        <p:nvPicPr>
          <p:cNvPr id="69" name="Picture 38" descr="Resultado de imagen para Wordpress logo">
            <a:extLst>
              <a:ext uri="{FF2B5EF4-FFF2-40B4-BE49-F238E27FC236}">
                <a16:creationId xmlns:a16="http://schemas.microsoft.com/office/drawing/2014/main" id="{1B2032C3-65DB-48B1-8E58-22DD7EB92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993" y="3619102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40" descr="Resultado de imagen para blogger logo">
            <a:extLst>
              <a:ext uri="{FF2B5EF4-FFF2-40B4-BE49-F238E27FC236}">
                <a16:creationId xmlns:a16="http://schemas.microsoft.com/office/drawing/2014/main" id="{CDDB0B24-E6DF-4765-A91C-A43439696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993" y="5188365"/>
            <a:ext cx="36160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7E41C161-D426-45F3-9744-CDB6FF078BFE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52D86CB-1BBD-4E4B-9326-20934D0D5B80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4EC7B53-BFE4-4957-A0D5-29CDF0CB29CA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228414F-8AA2-4765-B448-32563D5B8E40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5AB868A-1F9A-4302-9D27-3B2238678C03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854AD0A-DD2A-4E4C-B602-CF2D667E93E0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904CF97-FA28-4D38-B5AB-57A8A770D45D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265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6721639"/>
            <a:ext cx="12191980" cy="145851"/>
          </a:xfrm>
          <a:prstGeom prst="rect">
            <a:avLst/>
          </a:prstGeom>
          <a:gradFill>
            <a:gsLst>
              <a:gs pos="0">
                <a:srgbClr val="AC5923"/>
              </a:gs>
              <a:gs pos="100000">
                <a:srgbClr val="F26721"/>
              </a:gs>
            </a:gsLst>
            <a:lin ang="8100000" scaled="1"/>
          </a:gradFill>
        </p:spPr>
      </p:pic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69A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72102" y="3259723"/>
            <a:ext cx="2322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69A253"/>
                </a:solidFill>
                <a:latin typeface="Arial" charset="0"/>
                <a:cs typeface="Arial" charset="0"/>
              </a:rPr>
              <a:t>Video/Photo Sharing</a:t>
            </a:r>
            <a:endParaRPr lang="en-US" sz="1600" b="1" dirty="0">
              <a:solidFill>
                <a:srgbClr val="69A253"/>
              </a:solidFill>
              <a:latin typeface="Arial" charset="0"/>
              <a:cs typeface="Arial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D63A82B-ED15-4DB1-ABA0-317D9C7CB3C5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580C1A72-7562-4F52-A146-5F62021F6D43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B88E88-D0CF-4603-8502-DD6647D561BC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017A518-62F7-47CA-ACDA-78FFCEA2F5B0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7A37254-AABE-4ED5-B6E8-46B4A7FDF80E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988B899-9110-4027-B9C5-DE886B0A2593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A06056F-8AF5-48D7-8148-E0D6D6CA5A51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254A2B5-E205-4FCE-A031-A2EB778DBD64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FAD0607-57B5-41C4-A886-ECAC16A3EAC6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5" y="3131281"/>
            <a:ext cx="584200" cy="584200"/>
          </a:xfrm>
          <a:prstGeom prst="rect">
            <a:avLst/>
          </a:prstGeom>
        </p:spPr>
      </p:pic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BCFD5976-AE52-47DF-917D-9DA7E2DE6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31123"/>
              </p:ext>
            </p:extLst>
          </p:nvPr>
        </p:nvGraphicFramePr>
        <p:xfrm>
          <a:off x="3628715" y="1325897"/>
          <a:ext cx="7728195" cy="474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79127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49783B"/>
                        </a:gs>
                        <a:gs pos="100000">
                          <a:srgbClr val="74B0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49783B"/>
                        </a:gs>
                        <a:gs pos="100000">
                          <a:srgbClr val="74B0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49783B"/>
                        </a:gs>
                        <a:gs pos="100000">
                          <a:srgbClr val="74B0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49783B"/>
                        </a:gs>
                        <a:gs pos="100000">
                          <a:srgbClr val="74B05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49783B"/>
                        </a:gs>
                        <a:gs pos="100000">
                          <a:srgbClr val="74B05B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Instagram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YouTube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err="1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SnapChat</a:t>
                      </a:r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535238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err="1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TikTok</a:t>
                      </a:r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10458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Pinterest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51960"/>
                  </a:ext>
                </a:extLst>
              </a:tr>
            </a:tbl>
          </a:graphicData>
        </a:graphic>
      </p:graphicFrame>
      <p:pic>
        <p:nvPicPr>
          <p:cNvPr id="58" name="Picture 16" descr="instagram">
            <a:extLst>
              <a:ext uri="{FF2B5EF4-FFF2-40B4-BE49-F238E27FC236}">
                <a16:creationId xmlns:a16="http://schemas.microsoft.com/office/drawing/2014/main" id="{22754670-592A-4E9A-87F2-AF7FA995E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315" y="2343064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4" descr="Snapchat">
            <a:extLst>
              <a:ext uri="{FF2B5EF4-FFF2-40B4-BE49-F238E27FC236}">
                <a16:creationId xmlns:a16="http://schemas.microsoft.com/office/drawing/2014/main" id="{45273241-B48E-4AC6-B7B8-D44758A2D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450" y="3897978"/>
            <a:ext cx="364865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2" descr="Resultado de imagen para pinterest logo">
            <a:extLst>
              <a:ext uri="{FF2B5EF4-FFF2-40B4-BE49-F238E27FC236}">
                <a16:creationId xmlns:a16="http://schemas.microsoft.com/office/drawing/2014/main" id="{3DE226AB-8F99-47DF-9FCD-8CB17E5C5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800" y="5502904"/>
            <a:ext cx="54098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34" descr="Resultado de imagen para youtube logo">
            <a:extLst>
              <a:ext uri="{FF2B5EF4-FFF2-40B4-BE49-F238E27FC236}">
                <a16:creationId xmlns:a16="http://schemas.microsoft.com/office/drawing/2014/main" id="{2DA7B434-EAFD-43B0-87A3-E364A7D4B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556" y="3095311"/>
            <a:ext cx="861517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36" descr="Resultado de imagen para Tik tok  logo">
            <a:extLst>
              <a:ext uri="{FF2B5EF4-FFF2-40B4-BE49-F238E27FC236}">
                <a16:creationId xmlns:a16="http://schemas.microsoft.com/office/drawing/2014/main" id="{811004E8-C80F-472D-8A3A-2A97E5027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315" y="4710056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DE699B15-A6F6-4C0C-A3B6-F6515F5F527D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D2E5147-322B-4E62-AA1C-E347586E77BF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2DDFAF-8A6D-42B2-8DD2-15FBFBA4C180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537499E-D3C4-4741-A967-2A1DB7A98EA0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366372F-57BA-4FEF-9F43-11F34FB0C7E0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D1FD6D1-1C0F-4195-A70E-8F9D6993111C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06C9062-BA74-4E67-8E92-5ECF2406312A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2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6721639"/>
            <a:ext cx="12191980" cy="145851"/>
          </a:xfrm>
          <a:prstGeom prst="rect">
            <a:avLst/>
          </a:prstGeom>
          <a:gradFill>
            <a:gsLst>
              <a:gs pos="0">
                <a:srgbClr val="AC5923"/>
              </a:gs>
              <a:gs pos="100000">
                <a:srgbClr val="F26721"/>
              </a:gs>
            </a:gsLst>
            <a:lin ang="0" scaled="1"/>
          </a:gradFill>
        </p:spPr>
      </p:pic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F482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001202" y="4005659"/>
            <a:ext cx="2958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gradFill flip="none" rotWithShape="1">
                  <a:gsLst>
                    <a:gs pos="0">
                      <a:srgbClr val="AC5923"/>
                    </a:gs>
                    <a:gs pos="100000">
                      <a:srgbClr val="F26721"/>
                    </a:gs>
                  </a:gsLst>
                  <a:lin ang="5400000" scaled="1"/>
                  <a:tileRect/>
                </a:gra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altLang="en-US" sz="1600" dirty="0"/>
              <a:t>Presentation Sharing</a:t>
            </a:r>
            <a:endParaRPr lang="en-US" sz="16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A2DB64E-CBD9-420D-87D8-0FFB9871E822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84AF6D93-F860-4880-AB3D-F3F6BE956322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7D5EEBD-CC2C-45E5-A8F4-8C27C6A31D71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2448796-A589-4D88-A33A-4E3CB7B6F97A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48CB211-8743-4628-B4D1-EB91E0F1D3EB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7C1238D-01E0-4243-AB3D-F59829E7A63E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B719639-9C29-4FDA-9349-36AD298F4DC6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224A75D-7EC9-4D83-9D45-BD356B9CA3F4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1E10C38D-6799-413E-8BE0-96E316334ABC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48" y="3877662"/>
            <a:ext cx="580972" cy="584200"/>
          </a:xfrm>
          <a:prstGeom prst="rect">
            <a:avLst/>
          </a:prstGeom>
        </p:spPr>
      </p:pic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068973F6-FD79-4706-A9E2-77A658BA9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849087"/>
              </p:ext>
            </p:extLst>
          </p:nvPr>
        </p:nvGraphicFramePr>
        <p:xfrm>
          <a:off x="3628719" y="1325897"/>
          <a:ext cx="7728195" cy="4709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156971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AC5923"/>
                        </a:gs>
                        <a:gs pos="63000">
                          <a:srgbClr val="F26721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AC5923"/>
                        </a:gs>
                        <a:gs pos="63000">
                          <a:srgbClr val="F26721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AC5923"/>
                        </a:gs>
                        <a:gs pos="63000">
                          <a:srgbClr val="F26721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AC5923"/>
                        </a:gs>
                        <a:gs pos="63000">
                          <a:srgbClr val="F26721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AC5923"/>
                        </a:gs>
                        <a:gs pos="63000">
                          <a:srgbClr val="F26721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SlideShare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Scribd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</a:tbl>
          </a:graphicData>
        </a:graphic>
      </p:graphicFrame>
      <p:pic>
        <p:nvPicPr>
          <p:cNvPr id="56" name="Picture 55">
            <a:extLst>
              <a:ext uri="{FF2B5EF4-FFF2-40B4-BE49-F238E27FC236}">
                <a16:creationId xmlns:a16="http://schemas.microsoft.com/office/drawing/2014/main" id="{FC002B31-CE75-4A0A-A64F-4A9369BF7F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856" y="3496738"/>
            <a:ext cx="1097419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6" descr="scribd.bmp">
            <a:extLst>
              <a:ext uri="{FF2B5EF4-FFF2-40B4-BE49-F238E27FC236}">
                <a16:creationId xmlns:a16="http://schemas.microsoft.com/office/drawing/2014/main" id="{2DBCCA69-CBDC-4459-A51E-A318A9528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147" y="5051751"/>
            <a:ext cx="1097705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61CDD82-5B87-4BE9-923D-525586E9C334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0ED87F2-4B8E-4E87-8F27-85FA27FD2428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F443CC2-09F7-4DB2-99C1-C41AA8B33D9C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A34333F-1E8C-480D-B87E-A83820C6DB94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6DC37B5-6D72-4669-8C5A-E90DE9251BEB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5983B14-38B6-4F26-AE20-CF33E108FADC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DF29CB3-E5F6-40FD-B0FA-780469B78841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23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BF65CFDB-CD1F-474F-A9FE-8D3590C05545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68AD439-53F7-4C77-9D83-42B437ED8B70}"/>
              </a:ext>
            </a:extLst>
          </p:cNvPr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8746"/>
            <a:ext cx="12192000" cy="148828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8AB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966517" y="4742193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8ABBDB"/>
                </a:solidFill>
                <a:latin typeface="Arial" charset="0"/>
                <a:cs typeface="Arial" charset="0"/>
              </a:rPr>
              <a:t>Social Bookmarks</a:t>
            </a:r>
            <a:endParaRPr lang="en-US" sz="1600" b="1" dirty="0">
              <a:solidFill>
                <a:srgbClr val="8ABBDB"/>
              </a:solidFill>
              <a:latin typeface="Arial" charset="0"/>
              <a:cs typeface="Arial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C47CB29-1BEF-407C-988A-BAC5960BF877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E5769231-4D68-4868-BABA-02569871460E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B0B5358-0206-4455-A37E-89A639012416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3604106-16B0-475C-BA28-FE97A70D64FD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5C49A87-D5E9-4602-B6D3-EF415BA0E5A8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B8CB405-9ED4-49E9-8612-7100B6EBB47B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9D2B751-C04A-4FCB-B930-13AC1A8B75C1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6463C27-35E6-4789-A67F-AB76150FEB17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45" y="4622064"/>
            <a:ext cx="584200" cy="584200"/>
          </a:xfrm>
          <a:prstGeom prst="rect">
            <a:avLst/>
          </a:prstGeom>
        </p:spPr>
      </p:pic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D69F360D-40C3-49D6-8788-3185430806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49617"/>
              </p:ext>
            </p:extLst>
          </p:nvPr>
        </p:nvGraphicFramePr>
        <p:xfrm>
          <a:off x="3628719" y="1325897"/>
          <a:ext cx="7728195" cy="4709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156971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98EAE"/>
                        </a:gs>
                        <a:gs pos="100000">
                          <a:srgbClr val="99CAE7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98EAE"/>
                        </a:gs>
                        <a:gs pos="100000">
                          <a:srgbClr val="99CAE7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98EAE"/>
                        </a:gs>
                        <a:gs pos="100000">
                          <a:srgbClr val="99CAE7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98EAE"/>
                        </a:gs>
                        <a:gs pos="100000">
                          <a:srgbClr val="99CAE7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98EAE"/>
                        </a:gs>
                        <a:gs pos="100000">
                          <a:srgbClr val="99CAE7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Reddit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</a:tbl>
          </a:graphicData>
        </a:graphic>
      </p:graphicFrame>
      <p:sp>
        <p:nvSpPr>
          <p:cNvPr id="61" name="TextBox 60">
            <a:extLst>
              <a:ext uri="{FF2B5EF4-FFF2-40B4-BE49-F238E27FC236}">
                <a16:creationId xmlns:a16="http://schemas.microsoft.com/office/drawing/2014/main" id="{D3E7FB4A-B529-45FA-B2FE-75AEDC0DE112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B087737-2CBC-46C2-B389-E266F5DBECB3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DA4606A-0B5B-478F-B135-AA0EECDBE35F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08DFC17-4ACB-4967-8873-856D0325EBFD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18DC72A-A6DE-4DC5-BDEA-01A522A7793B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B53494D-B5C0-456D-B141-2AE7D0049C0A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C87861F-14A4-4EE2-8852-28AF0A43EA69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27" name="Picture 28" descr="reddit logo">
            <a:extLst>
              <a:ext uri="{FF2B5EF4-FFF2-40B4-BE49-F238E27FC236}">
                <a16:creationId xmlns:a16="http://schemas.microsoft.com/office/drawing/2014/main" id="{B6F3D78A-9F55-494F-BFF5-9B868FBCE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02" y="3500468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A5F2A536-31AC-144B-A74D-D20E37B674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20730" y="5080747"/>
            <a:ext cx="408339" cy="3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5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6720151"/>
            <a:ext cx="12191980" cy="14882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962162" y="5461669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D11377"/>
                </a:solidFill>
                <a:latin typeface="Arial" charset="0"/>
                <a:cs typeface="Arial" charset="0"/>
              </a:rPr>
              <a:t>Micro Blogs</a:t>
            </a:r>
            <a:endParaRPr lang="en-US" sz="1600" b="1" dirty="0">
              <a:solidFill>
                <a:srgbClr val="D11377"/>
              </a:solidFill>
              <a:latin typeface="Arial" charset="0"/>
              <a:cs typeface="Arial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D113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8D8BCB-77F9-4958-8A6A-8C994AFF4F27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77623A4-7A46-40D9-891A-2FA2AB6A6EB2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79E71D9-0899-4F12-B69F-2FC8ADF47C3D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E7BFAE6-DA70-47FE-8145-0B8DE8488EC4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2CA47D2-A0E4-4443-9147-974BE68B9BC1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2A9B868-8AF2-4A2B-93E9-6A992E7A957A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C6995F3-F2A5-428A-A928-E2EFDB230500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C05D350-DFA7-4184-80AE-95266419EB7F}"/>
              </a:ext>
            </a:extLst>
          </p:cNvPr>
          <p:cNvSpPr/>
          <p:nvPr/>
        </p:nvSpPr>
        <p:spPr>
          <a:xfrm>
            <a:off x="564433" y="6271620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80336B9-4E1A-4355-B2F1-D8C9C2A8FD55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4" y="5354809"/>
            <a:ext cx="584200" cy="584200"/>
          </a:xfrm>
          <a:prstGeom prst="rect">
            <a:avLst/>
          </a:prstGeom>
        </p:spPr>
      </p:pic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4EBE6BEB-32F5-4B27-89D0-9A53E5279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779884"/>
              </p:ext>
            </p:extLst>
          </p:nvPr>
        </p:nvGraphicFramePr>
        <p:xfrm>
          <a:off x="3628719" y="1325897"/>
          <a:ext cx="7728195" cy="4709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156971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B10070"/>
                        </a:gs>
                        <a:gs pos="100000">
                          <a:srgbClr val="ED1F7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B10070"/>
                        </a:gs>
                        <a:gs pos="100000">
                          <a:srgbClr val="ED1F7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B10070"/>
                        </a:gs>
                        <a:gs pos="100000">
                          <a:srgbClr val="ED1F7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B10070"/>
                        </a:gs>
                        <a:gs pos="100000">
                          <a:srgbClr val="ED1F7B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B10070"/>
                        </a:gs>
                        <a:gs pos="100000">
                          <a:srgbClr val="ED1F7B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Twitter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156971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Tumblr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</a:tbl>
          </a:graphicData>
        </a:graphic>
      </p:graphicFrame>
      <p:pic>
        <p:nvPicPr>
          <p:cNvPr id="61" name="Picture 14" descr="tumblr">
            <a:extLst>
              <a:ext uri="{FF2B5EF4-FFF2-40B4-BE49-F238E27FC236}">
                <a16:creationId xmlns:a16="http://schemas.microsoft.com/office/drawing/2014/main" id="{950D6422-35DD-43EB-B624-E278BD558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308" y="501195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0" descr="Resultado de imagen para twitter logo">
            <a:extLst>
              <a:ext uri="{FF2B5EF4-FFF2-40B4-BE49-F238E27FC236}">
                <a16:creationId xmlns:a16="http://schemas.microsoft.com/office/drawing/2014/main" id="{90005EDF-1489-412B-8277-E08BD378E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059" y="355375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B96D8B06-301A-4ACE-8CB8-70AF219092D9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26D45B5-260F-4E6E-B98E-F7FE20ECDB64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5FFAA21-AB96-48F3-840B-AE3CD9094A0A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A39D85E-29B6-4EBC-8735-9A80569F8C84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96F08BD-FC4D-4F59-BA72-ECF2AFEECC08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0A30C6B-C5F7-40CB-93B2-62939BA39114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8E89D63-F7A7-4B21-8501-0C3BCC5CED2F}"/>
              </a:ext>
            </a:extLst>
          </p:cNvPr>
          <p:cNvSpPr txBox="1"/>
          <p:nvPr/>
        </p:nvSpPr>
        <p:spPr>
          <a:xfrm>
            <a:off x="875078" y="622376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Messaging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5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3298785" y="1030147"/>
            <a:ext cx="8418245" cy="5347504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3298785" y="1030147"/>
            <a:ext cx="0" cy="5347504"/>
          </a:xfrm>
          <a:prstGeom prst="line">
            <a:avLst/>
          </a:prstGeom>
          <a:ln w="9525">
            <a:solidFill>
              <a:srgbClr val="5732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619CD0F-AFB6-4380-B2A7-E9B7E7CEE13B}"/>
              </a:ext>
            </a:extLst>
          </p:cNvPr>
          <p:cNvSpPr/>
          <p:nvPr/>
        </p:nvSpPr>
        <p:spPr>
          <a:xfrm>
            <a:off x="0" y="6710400"/>
            <a:ext cx="12193200" cy="147600"/>
          </a:xfrm>
          <a:prstGeom prst="rect">
            <a:avLst/>
          </a:prstGeom>
          <a:gradFill flip="none" rotWithShape="1">
            <a:gsLst>
              <a:gs pos="0">
                <a:srgbClr val="573277"/>
              </a:gs>
              <a:gs pos="100000">
                <a:srgbClr val="7755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3C4943D-925D-4442-984C-68A276C1D8C8}"/>
              </a:ext>
            </a:extLst>
          </p:cNvPr>
          <p:cNvCxnSpPr/>
          <p:nvPr/>
        </p:nvCxnSpPr>
        <p:spPr>
          <a:xfrm>
            <a:off x="713696" y="1066347"/>
            <a:ext cx="1458" cy="538007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61534A62-ADAD-4D05-8A4E-CD74BB2D8721}"/>
              </a:ext>
            </a:extLst>
          </p:cNvPr>
          <p:cNvSpPr/>
          <p:nvPr/>
        </p:nvSpPr>
        <p:spPr>
          <a:xfrm>
            <a:off x="568384" y="478281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20E7CB0-BFC3-4FB7-BEA2-1AD3B7B1C7C7}"/>
              </a:ext>
            </a:extLst>
          </p:cNvPr>
          <p:cNvSpPr/>
          <p:nvPr/>
        </p:nvSpPr>
        <p:spPr>
          <a:xfrm>
            <a:off x="558854" y="403641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DA039EE-080B-4EB4-BF62-5D2682A89635}"/>
              </a:ext>
            </a:extLst>
          </p:cNvPr>
          <p:cNvSpPr/>
          <p:nvPr/>
        </p:nvSpPr>
        <p:spPr>
          <a:xfrm>
            <a:off x="568384" y="329000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3414FAE-E916-4CD1-9D40-D583430E281B}"/>
              </a:ext>
            </a:extLst>
          </p:cNvPr>
          <p:cNvSpPr/>
          <p:nvPr/>
        </p:nvSpPr>
        <p:spPr>
          <a:xfrm>
            <a:off x="564433" y="254360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2586975-161A-4667-BD7B-4349F70B738E}"/>
              </a:ext>
            </a:extLst>
          </p:cNvPr>
          <p:cNvSpPr/>
          <p:nvPr/>
        </p:nvSpPr>
        <p:spPr>
          <a:xfrm>
            <a:off x="565695" y="1797198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9F95BC-5502-48FC-BB3B-7CF61213A759}"/>
              </a:ext>
            </a:extLst>
          </p:cNvPr>
          <p:cNvSpPr txBox="1"/>
          <p:nvPr/>
        </p:nvSpPr>
        <p:spPr>
          <a:xfrm>
            <a:off x="5244978" y="326630"/>
            <a:ext cx="6472052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SOCIAL MEDIA CHANNEL MAP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AFB46EB-BF9F-4A9A-8AF3-7673DA753BD3}"/>
              </a:ext>
            </a:extLst>
          </p:cNvPr>
          <p:cNvSpPr/>
          <p:nvPr/>
        </p:nvSpPr>
        <p:spPr>
          <a:xfrm>
            <a:off x="565695" y="552922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D3C2E98-2152-45A1-B675-7BB49A829B40}"/>
              </a:ext>
            </a:extLst>
          </p:cNvPr>
          <p:cNvSpPr/>
          <p:nvPr/>
        </p:nvSpPr>
        <p:spPr>
          <a:xfrm>
            <a:off x="568384" y="1050793"/>
            <a:ext cx="266700" cy="2667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2FFBA2-A5AD-49E4-9424-7B4D643DC25B}"/>
              </a:ext>
            </a:extLst>
          </p:cNvPr>
          <p:cNvGrpSpPr/>
          <p:nvPr/>
        </p:nvGrpSpPr>
        <p:grpSpPr>
          <a:xfrm>
            <a:off x="433365" y="6061422"/>
            <a:ext cx="583200" cy="583200"/>
            <a:chOff x="433365" y="6061422"/>
            <a:chExt cx="583200" cy="5832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A6A6C63-488B-4C60-BA60-8834E0029B62}"/>
                </a:ext>
              </a:extLst>
            </p:cNvPr>
            <p:cNvSpPr/>
            <p:nvPr/>
          </p:nvSpPr>
          <p:spPr>
            <a:xfrm>
              <a:off x="433365" y="6061422"/>
              <a:ext cx="583200" cy="583200"/>
            </a:xfrm>
            <a:prstGeom prst="ellipse">
              <a:avLst/>
            </a:prstGeom>
            <a:solidFill>
              <a:schemeClr val="bg1"/>
            </a:solidFill>
            <a:ln w="14351">
              <a:gradFill>
                <a:gsLst>
                  <a:gs pos="0">
                    <a:srgbClr val="573277"/>
                  </a:gs>
                  <a:gs pos="100000">
                    <a:srgbClr val="77558C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971C302-ABFC-4390-8568-9D0661014FD6}"/>
                </a:ext>
              </a:extLst>
            </p:cNvPr>
            <p:cNvSpPr/>
            <p:nvPr/>
          </p:nvSpPr>
          <p:spPr>
            <a:xfrm>
              <a:off x="530565" y="6157944"/>
              <a:ext cx="388800" cy="390156"/>
            </a:xfrm>
            <a:prstGeom prst="ellipse">
              <a:avLst/>
            </a:prstGeom>
            <a:gradFill flip="none" rotWithShape="1">
              <a:gsLst>
                <a:gs pos="0">
                  <a:srgbClr val="573277"/>
                </a:gs>
                <a:gs pos="100000">
                  <a:srgbClr val="77558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578B60C1-5B4B-4E7E-A15E-A7DEE591D7EE}"/>
              </a:ext>
            </a:extLst>
          </p:cNvPr>
          <p:cNvSpPr txBox="1"/>
          <p:nvPr/>
        </p:nvSpPr>
        <p:spPr>
          <a:xfrm>
            <a:off x="1013265" y="6183745"/>
            <a:ext cx="124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gradFill flip="none" rotWithShape="1">
                  <a:gsLst>
                    <a:gs pos="0">
                      <a:srgbClr val="573277"/>
                    </a:gs>
                    <a:gs pos="100000">
                      <a:srgbClr val="77558C"/>
                    </a:gs>
                  </a:gsLst>
                  <a:lin ang="0" scaled="1"/>
                  <a:tileRect/>
                </a:gradFill>
                <a:latin typeface="Arial" charset="0"/>
                <a:cs typeface="Arial" charset="0"/>
              </a:rPr>
              <a:t>Messaging</a:t>
            </a:r>
            <a:endParaRPr lang="en-US" sz="1600" b="1" dirty="0">
              <a:gradFill flip="none" rotWithShape="1">
                <a:gsLst>
                  <a:gs pos="0">
                    <a:srgbClr val="573277"/>
                  </a:gs>
                  <a:gs pos="100000">
                    <a:srgbClr val="77558C"/>
                  </a:gs>
                </a:gsLst>
                <a:lin ang="0" scaled="1"/>
                <a:tileRect/>
              </a:gradFill>
              <a:latin typeface="Arial" charset="0"/>
              <a:cs typeface="Arial" charset="0"/>
            </a:endParaRPr>
          </a:p>
        </p:txBody>
      </p:sp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3260A9F4-05E1-47B3-9203-D285D34F6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982342"/>
              </p:ext>
            </p:extLst>
          </p:nvPr>
        </p:nvGraphicFramePr>
        <p:xfrm>
          <a:off x="3628715" y="1325897"/>
          <a:ext cx="7728195" cy="4747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639">
                  <a:extLst>
                    <a:ext uri="{9D8B030D-6E8A-4147-A177-3AD203B41FA5}">
                      <a16:colId xmlns:a16="http://schemas.microsoft.com/office/drawing/2014/main" val="17316629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23126348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1196747610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716835412"/>
                    </a:ext>
                  </a:extLst>
                </a:gridCol>
                <a:gridCol w="1545639">
                  <a:extLst>
                    <a:ext uri="{9D8B030D-6E8A-4147-A177-3AD203B41FA5}">
                      <a16:colId xmlns:a16="http://schemas.microsoft.com/office/drawing/2014/main" val="2134038794"/>
                    </a:ext>
                  </a:extLst>
                </a:gridCol>
              </a:tblGrid>
              <a:tr h="791274"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73377"/>
                        </a:gs>
                        <a:gs pos="100000">
                          <a:srgbClr val="77558C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73377"/>
                        </a:gs>
                        <a:gs pos="100000">
                          <a:srgbClr val="77558C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73377"/>
                        </a:gs>
                        <a:gs pos="100000">
                          <a:srgbClr val="77558C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73377"/>
                        </a:gs>
                        <a:gs pos="100000">
                          <a:srgbClr val="77558C"/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PEFORMANCE INDICATORS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73377"/>
                        </a:gs>
                        <a:gs pos="100000">
                          <a:srgbClr val="77558C"/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20427073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WhatsApp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015142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QQ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613830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WeChat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535238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Facebook Messenger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10458"/>
                  </a:ext>
                </a:extLst>
              </a:tr>
              <a:tr h="791274">
                <a:tc>
                  <a:txBody>
                    <a:bodyPr/>
                    <a:lstStyle/>
                    <a:p>
                      <a:pPr algn="ctr"/>
                      <a:endParaRPr lang="en-CA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>
                          <a:solidFill>
                            <a:srgbClr val="40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Skype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200" dirty="0">
                        <a:solidFill>
                          <a:srgbClr val="40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51960"/>
                  </a:ext>
                </a:extLst>
              </a:tr>
            </a:tbl>
          </a:graphicData>
        </a:graphic>
      </p:graphicFrame>
      <p:pic>
        <p:nvPicPr>
          <p:cNvPr id="64" name="Picture 4" descr="Resultado de imagen para whatsapp logo">
            <a:extLst>
              <a:ext uri="{FF2B5EF4-FFF2-40B4-BE49-F238E27FC236}">
                <a16:creationId xmlns:a16="http://schemas.microsoft.com/office/drawing/2014/main" id="{8B467BA8-E72B-4BF1-A58D-B40DA23F68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47" y="2343064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8" descr="Resultado de imagen para qq logo">
            <a:extLst>
              <a:ext uri="{FF2B5EF4-FFF2-40B4-BE49-F238E27FC236}">
                <a16:creationId xmlns:a16="http://schemas.microsoft.com/office/drawing/2014/main" id="{5093B939-E984-4F62-8874-C175FE97A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47" y="3095773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0" descr="wechat">
            <a:extLst>
              <a:ext uri="{FF2B5EF4-FFF2-40B4-BE49-F238E27FC236}">
                <a16:creationId xmlns:a16="http://schemas.microsoft.com/office/drawing/2014/main" id="{AA9529B7-EFED-4A79-893D-9FB1AC3C1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47" y="3913860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 descr="Image result for facebook messenger logo">
            <a:extLst>
              <a:ext uri="{FF2B5EF4-FFF2-40B4-BE49-F238E27FC236}">
                <a16:creationId xmlns:a16="http://schemas.microsoft.com/office/drawing/2014/main" id="{D96D4020-3420-4B33-898A-04C357497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47" y="473616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73" descr="Image result for skype logo">
            <a:extLst>
              <a:ext uri="{FF2B5EF4-FFF2-40B4-BE49-F238E27FC236}">
                <a16:creationId xmlns:a16="http://schemas.microsoft.com/office/drawing/2014/main" id="{F072AD44-4EA1-4E90-A658-52917CEF7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947" y="5511609"/>
            <a:ext cx="35274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39FBB7B1-372B-4669-B1DA-B39AD2DFC7AC}"/>
              </a:ext>
            </a:extLst>
          </p:cNvPr>
          <p:cNvSpPr txBox="1"/>
          <p:nvPr/>
        </p:nvSpPr>
        <p:spPr>
          <a:xfrm>
            <a:off x="880832" y="1776659"/>
            <a:ext cx="213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Networks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CA762A8-47D2-4E91-B91D-E0A11990D5A5}"/>
              </a:ext>
            </a:extLst>
          </p:cNvPr>
          <p:cNvSpPr txBox="1"/>
          <p:nvPr/>
        </p:nvSpPr>
        <p:spPr>
          <a:xfrm>
            <a:off x="883100" y="25230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7F93B23-3CAE-41A6-B1BE-6191D7C4760F}"/>
              </a:ext>
            </a:extLst>
          </p:cNvPr>
          <p:cNvSpPr txBox="1"/>
          <p:nvPr/>
        </p:nvSpPr>
        <p:spPr>
          <a:xfrm>
            <a:off x="883100" y="3279533"/>
            <a:ext cx="2007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Video/Photo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8560EBD-F04D-4F8D-8219-7AC87A29033E}"/>
              </a:ext>
            </a:extLst>
          </p:cNvPr>
          <p:cNvSpPr txBox="1"/>
          <p:nvPr/>
        </p:nvSpPr>
        <p:spPr>
          <a:xfrm>
            <a:off x="883100" y="4015874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Presentation Sharing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9A5DC34-16B3-4B40-B8FD-44BA51B0552D}"/>
              </a:ext>
            </a:extLst>
          </p:cNvPr>
          <p:cNvSpPr txBox="1"/>
          <p:nvPr/>
        </p:nvSpPr>
        <p:spPr>
          <a:xfrm>
            <a:off x="883422" y="4762279"/>
            <a:ext cx="161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Bookmarks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D83BDA7-7446-4151-BFE0-2972414136B1}"/>
              </a:ext>
            </a:extLst>
          </p:cNvPr>
          <p:cNvSpPr txBox="1"/>
          <p:nvPr/>
        </p:nvSpPr>
        <p:spPr>
          <a:xfrm>
            <a:off x="886149" y="5508684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Micro Blogs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7B82CB7-F901-484F-B0B4-4E3402DBC5DA}"/>
              </a:ext>
            </a:extLst>
          </p:cNvPr>
          <p:cNvSpPr txBox="1"/>
          <p:nvPr/>
        </p:nvSpPr>
        <p:spPr>
          <a:xfrm>
            <a:off x="835084" y="1055238"/>
            <a:ext cx="2133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 Media Channels by Category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610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4428</TotalTime>
  <Words>382</Words>
  <Application>Microsoft Office PowerPoint</Application>
  <PresentationFormat>Widescreen</PresentationFormat>
  <Paragraphs>147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Oliveira</dc:creator>
  <cp:lastModifiedBy>Rebecca Moore</cp:lastModifiedBy>
  <cp:revision>106</cp:revision>
  <dcterms:created xsi:type="dcterms:W3CDTF">2017-08-16T13:12:23Z</dcterms:created>
  <dcterms:modified xsi:type="dcterms:W3CDTF">2021-01-11T11:06:05Z</dcterms:modified>
</cp:coreProperties>
</file>