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BAF10A-F81A-4BFD-AF1C-B76D4A36B72E}" v="1" dt="2024-07-18T02:52:55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Pirollo" userId="8247272dde74ff60" providerId="LiveId" clId="{EEBAF10A-F81A-4BFD-AF1C-B76D4A36B72E}"/>
    <pc:docChg chg="custSel modSld">
      <pc:chgData name="Mike Pirollo" userId="8247272dde74ff60" providerId="LiveId" clId="{EEBAF10A-F81A-4BFD-AF1C-B76D4A36B72E}" dt="2024-07-18T02:54:01.426" v="35" actId="1076"/>
      <pc:docMkLst>
        <pc:docMk/>
      </pc:docMkLst>
      <pc:sldChg chg="addSp delSp modSp mod">
        <pc:chgData name="Mike Pirollo" userId="8247272dde74ff60" providerId="LiveId" clId="{EEBAF10A-F81A-4BFD-AF1C-B76D4A36B72E}" dt="2024-07-18T02:54:01.426" v="35" actId="1076"/>
        <pc:sldMkLst>
          <pc:docMk/>
          <pc:sldMk cId="2400052956" sldId="256"/>
        </pc:sldMkLst>
        <pc:spChg chg="mod">
          <ac:chgData name="Mike Pirollo" userId="8247272dde74ff60" providerId="LiveId" clId="{EEBAF10A-F81A-4BFD-AF1C-B76D4A36B72E}" dt="2024-07-18T02:52:43.592" v="1" actId="1076"/>
          <ac:spMkLst>
            <pc:docMk/>
            <pc:sldMk cId="2400052956" sldId="256"/>
            <ac:spMk id="9" creationId="{E9AE2691-B242-9547-8AE7-740C5465AB83}"/>
          </ac:spMkLst>
        </pc:spChg>
        <pc:spChg chg="del mod">
          <ac:chgData name="Mike Pirollo" userId="8247272dde74ff60" providerId="LiveId" clId="{EEBAF10A-F81A-4BFD-AF1C-B76D4A36B72E}" dt="2024-07-18T02:53:01.157" v="4" actId="478"/>
          <ac:spMkLst>
            <pc:docMk/>
            <pc:sldMk cId="2400052956" sldId="256"/>
            <ac:spMk id="12" creationId="{4C8B2AC4-13AE-503A-ED75-3AB322E8337E}"/>
          </ac:spMkLst>
        </pc:spChg>
        <pc:spChg chg="add mod">
          <ac:chgData name="Mike Pirollo" userId="8247272dde74ff60" providerId="LiveId" clId="{EEBAF10A-F81A-4BFD-AF1C-B76D4A36B72E}" dt="2024-07-18T02:54:01.426" v="35" actId="1076"/>
          <ac:spMkLst>
            <pc:docMk/>
            <pc:sldMk cId="2400052956" sldId="256"/>
            <ac:spMk id="13" creationId="{CF977239-BDF6-5174-AFD3-B203F4D35CE5}"/>
          </ac:spMkLst>
        </pc:spChg>
        <pc:picChg chg="mod">
          <ac:chgData name="Mike Pirollo" userId="8247272dde74ff60" providerId="LiveId" clId="{EEBAF10A-F81A-4BFD-AF1C-B76D4A36B72E}" dt="2024-07-18T02:52:39.331" v="0" actId="1076"/>
          <ac:picMkLst>
            <pc:docMk/>
            <pc:sldMk cId="2400052956" sldId="256"/>
            <ac:picMk id="6" creationId="{20D34E3F-7218-1B8B-9396-66851AE7EC4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773C5-D07B-C6BC-5A3D-61DC5509D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7FACCD-8424-142F-98A7-1B752F653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8FB86-B722-3CB3-F386-155735256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3C83-D2FC-4C53-B6A7-013418E3275B}" type="datetimeFigureOut">
              <a:rPr lang="en-US" smtClean="0"/>
              <a:t>7/17/2024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162A1-C427-784F-3531-A3E469835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897F1-61A5-C25B-4586-33B79AD78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89B07-788F-4BA3-9E98-148AA3A216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884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4617E-CAA5-CD0A-70B9-E5143B6B8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DE7C6E-A730-123E-0DE7-CD7E541D2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5839C-C983-7DB4-3A58-274BEF5FD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3C83-D2FC-4C53-B6A7-013418E3275B}" type="datetimeFigureOut">
              <a:rPr lang="en-US" smtClean="0"/>
              <a:t>7/17/2024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E1D4E-10FF-D430-495B-B18BAD678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5BE9A-8D21-F222-23E1-6D02677B1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89B07-788F-4BA3-9E98-148AA3A216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961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80099A-09A7-B9E0-E033-DD5A7BC40D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EEF2F5-EC7F-8511-C0CB-FA1E43A97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F695F-33F2-ABC1-0DF8-C6D149AF8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3C83-D2FC-4C53-B6A7-013418E3275B}" type="datetimeFigureOut">
              <a:rPr lang="en-US" smtClean="0"/>
              <a:t>7/17/2024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4A5AB-F2FC-4F83-4711-78314BB9E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9B1FD-FBD8-1D3C-A84A-255BD3E73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89B07-788F-4BA3-9E98-148AA3A216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67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05E3C-E8B5-15FD-BD0C-526ED42DB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DDBB3-2E0C-8242-A08A-25A231549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3A334-62F4-0B44-96AF-919C3BC28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3C83-D2FC-4C53-B6A7-013418E3275B}" type="datetimeFigureOut">
              <a:rPr lang="en-US" smtClean="0"/>
              <a:t>7/17/2024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6EBB5-165E-5436-09A8-10890AEC0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D7992-BA16-98D0-0039-F3278DCBF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89B07-788F-4BA3-9E98-148AA3A216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296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22ABA-739A-6897-9B35-D0F2A9AD9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9C2F6-5DDF-EC48-FA1A-BCC43D9C5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0AA65-1EDB-E1BF-347C-FBD9B2198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3C83-D2FC-4C53-B6A7-013418E3275B}" type="datetimeFigureOut">
              <a:rPr lang="en-US" smtClean="0"/>
              <a:t>7/17/2024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3E337-A5B0-9A15-5423-C2E83E74C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E3C8B-7364-E29D-977A-C2A611BD2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89B07-788F-4BA3-9E98-148AA3A216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394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4FD36-D840-76CC-9DD9-6127A1CD4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01E57-5971-2808-1411-C55AF0C14B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60F69C-8ECC-FD32-9C56-55B830464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6E2B3-517C-CC78-4A3A-46A26DE3D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3C83-D2FC-4C53-B6A7-013418E3275B}" type="datetimeFigureOut">
              <a:rPr lang="en-US" smtClean="0"/>
              <a:t>7/17/2024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585C3-0130-EF5C-F380-DDE67531B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F6A18-D8A7-8A99-6E0F-9C9993D61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89B07-788F-4BA3-9E98-148AA3A216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799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4E635-E301-E452-A5C7-BD3D89355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A27F8A-451E-9B62-5629-7BBEF6EE4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F451A2-F0AF-4CA2-4288-056E158D1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A9098D-FBDB-56BD-FC3F-9CCFEE5647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9FE0DC-BD2F-E66B-FB0A-3150F88182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E42686-A20E-5872-3E0B-2A6DF498B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3C83-D2FC-4C53-B6A7-013418E3275B}" type="datetimeFigureOut">
              <a:rPr lang="en-US" smtClean="0"/>
              <a:t>7/17/2024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D40332-573D-672F-4820-F4E893F6B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9D0C9D-D25F-D179-0883-FCE603E25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89B07-788F-4BA3-9E98-148AA3A216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79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0FD71-999A-A360-8F49-0A127B1A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BDE7BF-BFCE-0CC1-2FB2-3A107BE62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3C83-D2FC-4C53-B6A7-013418E3275B}" type="datetimeFigureOut">
              <a:rPr lang="en-US" smtClean="0"/>
              <a:t>7/17/2024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20E100-EF2F-2937-15DD-7B3F7C566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9059B-5ADD-0011-9968-7DC0ADE3C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89B07-788F-4BA3-9E98-148AA3A216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16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E366E8-FFEC-BF69-B700-360CA0EB1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3C83-D2FC-4C53-B6A7-013418E3275B}" type="datetimeFigureOut">
              <a:rPr lang="en-US" smtClean="0"/>
              <a:t>7/17/2024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0DCF52-3757-4CB9-B54E-E9147638B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3A762-61C4-0A8A-5290-2DAA95165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89B07-788F-4BA3-9E98-148AA3A216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5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5842B-9325-80A0-7ADC-E1EF19C83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71383-94D1-EBD4-75C4-AD47A9B06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881FC3-9437-15CD-1619-0C8BF26E8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C5752B-43A3-9C81-E6E0-43A77FDE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3C83-D2FC-4C53-B6A7-013418E3275B}" type="datetimeFigureOut">
              <a:rPr lang="en-US" smtClean="0"/>
              <a:t>7/17/2024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ABF20-0725-129B-F1B9-B6F7AA06C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D0CB2-5545-0A93-21F2-FFFF1A50A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89B07-788F-4BA3-9E98-148AA3A216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9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0A0FD-C130-8C89-B035-8E9D94EBE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26005E-E553-FB3E-4AFF-D7CC660F75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48298-5996-13FB-48AA-FBCC924D5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84D2CC-374A-23DB-6EA3-3ABAC37DC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3C83-D2FC-4C53-B6A7-013418E3275B}" type="datetimeFigureOut">
              <a:rPr lang="en-US" smtClean="0"/>
              <a:t>7/17/2024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0CACF0-5676-E32D-9801-A3078EAFA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7B3EEF-FE72-76D7-86F5-8F499A88C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89B07-788F-4BA3-9E98-148AA3A216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53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A69C15-A72F-21B5-6F61-85A9552BB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DCA5A-D39A-05AC-2844-2C0470E7B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69546-1062-EC0C-7238-B471D36595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953C83-D2FC-4C53-B6A7-013418E3275B}" type="datetimeFigureOut">
              <a:rPr lang="en-US" smtClean="0"/>
              <a:t>7/17/2024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A6378-332C-53DF-9F0F-09F487BDF7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FD51E-D629-569F-0D91-12ABAA239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A89B07-788F-4BA3-9E98-148AA3A216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8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ow of bushes in front of a house&#10;&#10;Description automatically generated">
            <a:extLst>
              <a:ext uri="{FF2B5EF4-FFF2-40B4-BE49-F238E27FC236}">
                <a16:creationId xmlns:a16="http://schemas.microsoft.com/office/drawing/2014/main" id="{20D34E3F-7218-1B8B-9396-66851AE7EC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87"/>
          <a:stretch/>
        </p:blipFill>
        <p:spPr>
          <a:xfrm>
            <a:off x="834452" y="3429000"/>
            <a:ext cx="4427095" cy="26832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AE2691-B242-9547-8AE7-740C5465AB83}"/>
              </a:ext>
            </a:extLst>
          </p:cNvPr>
          <p:cNvSpPr txBox="1"/>
          <p:nvPr/>
        </p:nvSpPr>
        <p:spPr>
          <a:xfrm>
            <a:off x="6675621" y="3339459"/>
            <a:ext cx="45420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Rent: $1,000.00/month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2-bedroom, 1-bathroom, first floor apartment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Tenant pays all utilities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Brand new interior renovation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Shared backyard with upstairs tenant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Brand new appliances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Parking spaces available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fee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Security deposit required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pets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977239-BDF6-5174-AFD3-B203F4D35CE5}"/>
              </a:ext>
            </a:extLst>
          </p:cNvPr>
          <p:cNvSpPr/>
          <p:nvPr/>
        </p:nvSpPr>
        <p:spPr>
          <a:xfrm>
            <a:off x="2231239" y="284813"/>
            <a:ext cx="772952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1366 Third Avenue </a:t>
            </a:r>
          </a:p>
          <a:p>
            <a:pPr algn="ctr"/>
            <a:r>
              <a:rPr lang="en-US" sz="48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Apartment A</a:t>
            </a:r>
            <a:endParaRPr lang="en-US" sz="4800" b="1" cap="none" spc="0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Arnold Pennsylvania 15068</a:t>
            </a:r>
            <a:endParaRPr lang="en-US" sz="48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00052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48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Mike Pirollo</dc:creator>
  <cp:lastModifiedBy>Mike Pirollo</cp:lastModifiedBy>
  <cp:revision>1</cp:revision>
  <dcterms:created xsi:type="dcterms:W3CDTF">2024-07-18T02:41:47Z</dcterms:created>
  <dcterms:modified xsi:type="dcterms:W3CDTF">2024-07-18T02:54:01Z</dcterms:modified>
</cp:coreProperties>
</file>