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92" r:id="rId5"/>
    <p:sldId id="260" r:id="rId6"/>
    <p:sldId id="262" r:id="rId7"/>
    <p:sldId id="259" r:id="rId8"/>
    <p:sldId id="264" r:id="rId9"/>
    <p:sldId id="263" r:id="rId10"/>
    <p:sldId id="265" r:id="rId11"/>
    <p:sldId id="261" r:id="rId12"/>
    <p:sldId id="266" r:id="rId13"/>
    <p:sldId id="267" r:id="rId14"/>
    <p:sldId id="268" r:id="rId15"/>
    <p:sldId id="293" r:id="rId16"/>
    <p:sldId id="269" r:id="rId17"/>
    <p:sldId id="270" r:id="rId18"/>
    <p:sldId id="271" r:id="rId19"/>
    <p:sldId id="294" r:id="rId20"/>
    <p:sldId id="299" r:id="rId21"/>
    <p:sldId id="279" r:id="rId22"/>
    <p:sldId id="295" r:id="rId23"/>
    <p:sldId id="275" r:id="rId24"/>
    <p:sldId id="272" r:id="rId25"/>
    <p:sldId id="273" r:id="rId26"/>
    <p:sldId id="274" r:id="rId27"/>
    <p:sldId id="296" r:id="rId28"/>
    <p:sldId id="280" r:id="rId29"/>
    <p:sldId id="276" r:id="rId30"/>
    <p:sldId id="278" r:id="rId31"/>
    <p:sldId id="281" r:id="rId32"/>
    <p:sldId id="282" r:id="rId33"/>
    <p:sldId id="283" r:id="rId34"/>
    <p:sldId id="284" r:id="rId35"/>
    <p:sldId id="285" r:id="rId36"/>
    <p:sldId id="286" r:id="rId37"/>
    <p:sldId id="277" r:id="rId38"/>
    <p:sldId id="287" r:id="rId39"/>
    <p:sldId id="288" r:id="rId40"/>
    <p:sldId id="298" r:id="rId41"/>
    <p:sldId id="297" r:id="rId42"/>
    <p:sldId id="289" r:id="rId43"/>
    <p:sldId id="290" r:id="rId44"/>
    <p:sldId id="29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0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6C2C4-0CE8-47BB-B678-52B58C94A6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B12CAA3-701E-4A23-9F2E-7209E06DACD1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How a stroke can impact our ability to continue driving safely. </a:t>
          </a:r>
        </a:p>
      </dgm:t>
    </dgm:pt>
    <dgm:pt modelId="{1A8350D0-EEC2-4DCF-A7CE-DB2F84B6E4C5}" type="parTrans" cxnId="{8B1F20DF-D669-47E9-A4B9-F91FFEF9ABFE}">
      <dgm:prSet/>
      <dgm:spPr/>
      <dgm:t>
        <a:bodyPr/>
        <a:lstStyle/>
        <a:p>
          <a:endParaRPr lang="en-US"/>
        </a:p>
      </dgm:t>
    </dgm:pt>
    <dgm:pt modelId="{F7A1FA70-4F44-4D0B-994D-54C37FD0F891}" type="sibTrans" cxnId="{8B1F20DF-D669-47E9-A4B9-F91FFEF9ABFE}">
      <dgm:prSet/>
      <dgm:spPr/>
      <dgm:t>
        <a:bodyPr/>
        <a:lstStyle/>
        <a:p>
          <a:endParaRPr lang="en-US"/>
        </a:p>
      </dgm:t>
    </dgm:pt>
    <dgm:pt modelId="{7C33A513-7BE2-4A9E-907A-6C0EF349B1C3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Feel free to write questions in the chat room throughout the presentation</a:t>
          </a:r>
        </a:p>
      </dgm:t>
    </dgm:pt>
    <dgm:pt modelId="{F7A75FBC-215D-4350-80A6-65B4ED868F81}" type="parTrans" cxnId="{85E5D1B4-90BE-4DD6-9296-877B2C768738}">
      <dgm:prSet/>
      <dgm:spPr/>
      <dgm:t>
        <a:bodyPr/>
        <a:lstStyle/>
        <a:p>
          <a:endParaRPr lang="en-US"/>
        </a:p>
      </dgm:t>
    </dgm:pt>
    <dgm:pt modelId="{C58BC82B-C3FF-4039-94B6-FDDAF989EC45}" type="sibTrans" cxnId="{85E5D1B4-90BE-4DD6-9296-877B2C768738}">
      <dgm:prSet/>
      <dgm:spPr/>
      <dgm:t>
        <a:bodyPr/>
        <a:lstStyle/>
        <a:p>
          <a:endParaRPr lang="en-US"/>
        </a:p>
      </dgm:t>
    </dgm:pt>
    <dgm:pt modelId="{D1CB993A-24F9-4314-98E5-9E7B0A91F5DF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All information shared in the group is confidential.</a:t>
          </a:r>
        </a:p>
      </dgm:t>
    </dgm:pt>
    <dgm:pt modelId="{2F815984-1882-40C6-BDF9-E1F33CE7AFE5}" type="parTrans" cxnId="{9325BAEC-FCEE-4775-B226-19E9ED04F752}">
      <dgm:prSet/>
      <dgm:spPr/>
      <dgm:t>
        <a:bodyPr/>
        <a:lstStyle/>
        <a:p>
          <a:endParaRPr lang="en-US"/>
        </a:p>
      </dgm:t>
    </dgm:pt>
    <dgm:pt modelId="{39284CC9-9272-43F5-8857-268800EC2AE2}" type="sibTrans" cxnId="{9325BAEC-FCEE-4775-B226-19E9ED04F752}">
      <dgm:prSet/>
      <dgm:spPr/>
      <dgm:t>
        <a:bodyPr/>
        <a:lstStyle/>
        <a:p>
          <a:endParaRPr lang="en-US"/>
        </a:p>
      </dgm:t>
    </dgm:pt>
    <dgm:pt modelId="{CFD6D26A-61E4-42A7-9B26-7E583D8AFC9D}">
      <dgm:prSet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Explore</a:t>
          </a:r>
          <a:r>
            <a:rPr lang="en-US" sz="2800" baseline="0" dirty="0">
              <a:solidFill>
                <a:schemeClr val="tx1"/>
              </a:solidFill>
            </a:rPr>
            <a:t> options for getting back on the road</a:t>
          </a:r>
          <a:endParaRPr lang="en-US" sz="2800" dirty="0">
            <a:solidFill>
              <a:schemeClr val="tx1"/>
            </a:solidFill>
          </a:endParaRPr>
        </a:p>
      </dgm:t>
    </dgm:pt>
    <dgm:pt modelId="{142F72C2-C91E-4FC9-BA77-080E5CBE31A3}" type="parTrans" cxnId="{E6BA9F62-CC68-4EA6-BD24-80D0BC4091D2}">
      <dgm:prSet/>
      <dgm:spPr/>
      <dgm:t>
        <a:bodyPr/>
        <a:lstStyle/>
        <a:p>
          <a:endParaRPr lang="en-US"/>
        </a:p>
      </dgm:t>
    </dgm:pt>
    <dgm:pt modelId="{A39B576C-E70D-463D-89F0-A4C38E2D1A34}" type="sibTrans" cxnId="{E6BA9F62-CC68-4EA6-BD24-80D0BC4091D2}">
      <dgm:prSet/>
      <dgm:spPr/>
      <dgm:t>
        <a:bodyPr/>
        <a:lstStyle/>
        <a:p>
          <a:endParaRPr lang="en-US"/>
        </a:p>
      </dgm:t>
    </dgm:pt>
    <dgm:pt modelId="{2BCF8EB3-7EEE-400C-8586-6F3181C8AA81}" type="pres">
      <dgm:prSet presAssocID="{6806C2C4-0CE8-47BB-B678-52B58C94A63E}" presName="linear" presStyleCnt="0">
        <dgm:presLayoutVars>
          <dgm:animLvl val="lvl"/>
          <dgm:resizeHandles val="exact"/>
        </dgm:presLayoutVars>
      </dgm:prSet>
      <dgm:spPr/>
    </dgm:pt>
    <dgm:pt modelId="{68ED7B1E-DD2E-4032-8CCE-D987F17590C2}" type="pres">
      <dgm:prSet presAssocID="{9B12CAA3-701E-4A23-9F2E-7209E06DAC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CD23A7-03DB-4A36-8227-4D348839C3F5}" type="pres">
      <dgm:prSet presAssocID="{F7A1FA70-4F44-4D0B-994D-54C37FD0F891}" presName="spacer" presStyleCnt="0"/>
      <dgm:spPr/>
    </dgm:pt>
    <dgm:pt modelId="{DCD74691-10B2-4252-B11B-DFCEE430A922}" type="pres">
      <dgm:prSet presAssocID="{CFD6D26A-61E4-42A7-9B26-7E583D8AFC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633FEA8-718D-4A9F-BC49-B38811AEA2A2}" type="pres">
      <dgm:prSet presAssocID="{A39B576C-E70D-463D-89F0-A4C38E2D1A34}" presName="spacer" presStyleCnt="0"/>
      <dgm:spPr/>
    </dgm:pt>
    <dgm:pt modelId="{D0C99E2B-A640-469F-9C98-B8AAF056DA1B}" type="pres">
      <dgm:prSet presAssocID="{D1CB993A-24F9-4314-98E5-9E7B0A91F5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FC287B-9E93-4B64-81F5-CA5CF999C57B}" type="pres">
      <dgm:prSet presAssocID="{39284CC9-9272-43F5-8857-268800EC2AE2}" presName="spacer" presStyleCnt="0"/>
      <dgm:spPr/>
    </dgm:pt>
    <dgm:pt modelId="{61016411-5BD9-4741-8983-A87F0E180C3C}" type="pres">
      <dgm:prSet presAssocID="{7C33A513-7BE2-4A9E-907A-6C0EF349B1C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1E0842-D137-4A5D-B7ED-4F8C676A3C10}" type="presOf" srcId="{D1CB993A-24F9-4314-98E5-9E7B0A91F5DF}" destId="{D0C99E2B-A640-469F-9C98-B8AAF056DA1B}" srcOrd="0" destOrd="0" presId="urn:microsoft.com/office/officeart/2005/8/layout/vList2"/>
    <dgm:cxn modelId="{E6BA9F62-CC68-4EA6-BD24-80D0BC4091D2}" srcId="{6806C2C4-0CE8-47BB-B678-52B58C94A63E}" destId="{CFD6D26A-61E4-42A7-9B26-7E583D8AFC9D}" srcOrd="1" destOrd="0" parTransId="{142F72C2-C91E-4FC9-BA77-080E5CBE31A3}" sibTransId="{A39B576C-E70D-463D-89F0-A4C38E2D1A34}"/>
    <dgm:cxn modelId="{3D17766A-4227-405C-817D-EC2E4D41ED43}" type="presOf" srcId="{9B12CAA3-701E-4A23-9F2E-7209E06DACD1}" destId="{68ED7B1E-DD2E-4032-8CCE-D987F17590C2}" srcOrd="0" destOrd="0" presId="urn:microsoft.com/office/officeart/2005/8/layout/vList2"/>
    <dgm:cxn modelId="{A611904F-196D-4F8B-A0A2-EB5FAAF272E7}" type="presOf" srcId="{CFD6D26A-61E4-42A7-9B26-7E583D8AFC9D}" destId="{DCD74691-10B2-4252-B11B-DFCEE430A922}" srcOrd="0" destOrd="0" presId="urn:microsoft.com/office/officeart/2005/8/layout/vList2"/>
    <dgm:cxn modelId="{6A9C427C-4A07-4AAD-B2D5-8D9B1BBFA2ED}" type="presOf" srcId="{7C33A513-7BE2-4A9E-907A-6C0EF349B1C3}" destId="{61016411-5BD9-4741-8983-A87F0E180C3C}" srcOrd="0" destOrd="0" presId="urn:microsoft.com/office/officeart/2005/8/layout/vList2"/>
    <dgm:cxn modelId="{58594CA4-9668-4AC1-A21B-D4A04FE8BAA2}" type="presOf" srcId="{6806C2C4-0CE8-47BB-B678-52B58C94A63E}" destId="{2BCF8EB3-7EEE-400C-8586-6F3181C8AA81}" srcOrd="0" destOrd="0" presId="urn:microsoft.com/office/officeart/2005/8/layout/vList2"/>
    <dgm:cxn modelId="{85E5D1B4-90BE-4DD6-9296-877B2C768738}" srcId="{6806C2C4-0CE8-47BB-B678-52B58C94A63E}" destId="{7C33A513-7BE2-4A9E-907A-6C0EF349B1C3}" srcOrd="3" destOrd="0" parTransId="{F7A75FBC-215D-4350-80A6-65B4ED868F81}" sibTransId="{C58BC82B-C3FF-4039-94B6-FDDAF989EC45}"/>
    <dgm:cxn modelId="{8B1F20DF-D669-47E9-A4B9-F91FFEF9ABFE}" srcId="{6806C2C4-0CE8-47BB-B678-52B58C94A63E}" destId="{9B12CAA3-701E-4A23-9F2E-7209E06DACD1}" srcOrd="0" destOrd="0" parTransId="{1A8350D0-EEC2-4DCF-A7CE-DB2F84B6E4C5}" sibTransId="{F7A1FA70-4F44-4D0B-994D-54C37FD0F891}"/>
    <dgm:cxn modelId="{9325BAEC-FCEE-4775-B226-19E9ED04F752}" srcId="{6806C2C4-0CE8-47BB-B678-52B58C94A63E}" destId="{D1CB993A-24F9-4314-98E5-9E7B0A91F5DF}" srcOrd="2" destOrd="0" parTransId="{2F815984-1882-40C6-BDF9-E1F33CE7AFE5}" sibTransId="{39284CC9-9272-43F5-8857-268800EC2AE2}"/>
    <dgm:cxn modelId="{679F0116-6129-445D-961A-5EB7892CFE37}" type="presParOf" srcId="{2BCF8EB3-7EEE-400C-8586-6F3181C8AA81}" destId="{68ED7B1E-DD2E-4032-8CCE-D987F17590C2}" srcOrd="0" destOrd="0" presId="urn:microsoft.com/office/officeart/2005/8/layout/vList2"/>
    <dgm:cxn modelId="{9E228B4C-83BC-4E89-9343-1496E897F599}" type="presParOf" srcId="{2BCF8EB3-7EEE-400C-8586-6F3181C8AA81}" destId="{39CD23A7-03DB-4A36-8227-4D348839C3F5}" srcOrd="1" destOrd="0" presId="urn:microsoft.com/office/officeart/2005/8/layout/vList2"/>
    <dgm:cxn modelId="{8CC7A482-1CAA-4503-A478-F849E710A73A}" type="presParOf" srcId="{2BCF8EB3-7EEE-400C-8586-6F3181C8AA81}" destId="{DCD74691-10B2-4252-B11B-DFCEE430A922}" srcOrd="2" destOrd="0" presId="urn:microsoft.com/office/officeart/2005/8/layout/vList2"/>
    <dgm:cxn modelId="{9699E03C-1765-4CB4-A6F7-CCEA18AA7FDB}" type="presParOf" srcId="{2BCF8EB3-7EEE-400C-8586-6F3181C8AA81}" destId="{D633FEA8-718D-4A9F-BC49-B38811AEA2A2}" srcOrd="3" destOrd="0" presId="urn:microsoft.com/office/officeart/2005/8/layout/vList2"/>
    <dgm:cxn modelId="{847ACD19-9D72-4696-B975-143867072DC1}" type="presParOf" srcId="{2BCF8EB3-7EEE-400C-8586-6F3181C8AA81}" destId="{D0C99E2B-A640-469F-9C98-B8AAF056DA1B}" srcOrd="4" destOrd="0" presId="urn:microsoft.com/office/officeart/2005/8/layout/vList2"/>
    <dgm:cxn modelId="{729F1F7B-5918-432E-BDE6-4F71C2DB5AB1}" type="presParOf" srcId="{2BCF8EB3-7EEE-400C-8586-6F3181C8AA81}" destId="{D5FC287B-9E93-4B64-81F5-CA5CF999C57B}" srcOrd="5" destOrd="0" presId="urn:microsoft.com/office/officeart/2005/8/layout/vList2"/>
    <dgm:cxn modelId="{52EC5C70-5C7C-45F3-8AD6-4555FD3F9686}" type="presParOf" srcId="{2BCF8EB3-7EEE-400C-8586-6F3181C8AA81}" destId="{61016411-5BD9-4741-8983-A87F0E180C3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4E786B-E759-480C-92EA-F611D6EA20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2B379DA-AE70-4656-95EE-734D568C80B0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Doesn’t observe signs, signals, or other traffic</a:t>
          </a:r>
        </a:p>
      </dgm:t>
    </dgm:pt>
    <dgm:pt modelId="{D7AAE815-4AF8-459E-851E-E9AE6B3E9709}" type="parTrans" cxnId="{731D09A9-8AF9-4574-B637-7F732AE28B40}">
      <dgm:prSet/>
      <dgm:spPr/>
      <dgm:t>
        <a:bodyPr/>
        <a:lstStyle/>
        <a:p>
          <a:endParaRPr lang="en-US" sz="1800"/>
        </a:p>
      </dgm:t>
    </dgm:pt>
    <dgm:pt modelId="{0A1CAB35-128E-4828-AFD6-88176BF9004F}" type="sibTrans" cxnId="{731D09A9-8AF9-4574-B637-7F732AE28B40}">
      <dgm:prSet/>
      <dgm:spPr/>
      <dgm:t>
        <a:bodyPr/>
        <a:lstStyle/>
        <a:p>
          <a:endParaRPr lang="en-US" sz="1800"/>
        </a:p>
      </dgm:t>
    </dgm:pt>
    <dgm:pt modelId="{8970DACA-D917-4815-9BB8-59CEBEC8D47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Inappropriate driving speeds (too fast or too slow)</a:t>
          </a:r>
        </a:p>
      </dgm:t>
    </dgm:pt>
    <dgm:pt modelId="{1E2A0734-36B7-45BC-A4E6-6D5958A8FA13}" type="parTrans" cxnId="{967A1F8A-C147-468C-A492-76E7B77C7CE2}">
      <dgm:prSet/>
      <dgm:spPr/>
      <dgm:t>
        <a:bodyPr/>
        <a:lstStyle/>
        <a:p>
          <a:endParaRPr lang="en-US" sz="1800"/>
        </a:p>
      </dgm:t>
    </dgm:pt>
    <dgm:pt modelId="{30FA8855-0EA8-4AB6-995E-DBCE9989A051}" type="sibTrans" cxnId="{967A1F8A-C147-468C-A492-76E7B77C7CE2}">
      <dgm:prSet/>
      <dgm:spPr/>
      <dgm:t>
        <a:bodyPr/>
        <a:lstStyle/>
        <a:p>
          <a:endParaRPr lang="en-US" sz="1800"/>
        </a:p>
      </dgm:t>
    </dgm:pt>
    <dgm:pt modelId="{4B2EA2EB-6F9C-48D2-8F6C-DBE2E20171A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Poor road position or wide turns</a:t>
          </a:r>
        </a:p>
      </dgm:t>
    </dgm:pt>
    <dgm:pt modelId="{1BA721C1-098F-4DF6-BF50-6A9EA7E0175A}" type="parTrans" cxnId="{8A8DE1DF-7D87-4E4F-9BDE-BEA522689DFA}">
      <dgm:prSet/>
      <dgm:spPr/>
      <dgm:t>
        <a:bodyPr/>
        <a:lstStyle/>
        <a:p>
          <a:endParaRPr lang="en-US" sz="1800"/>
        </a:p>
      </dgm:t>
    </dgm:pt>
    <dgm:pt modelId="{EF3DCBB1-560C-44DA-A0DE-DA39515F1B04}" type="sibTrans" cxnId="{8A8DE1DF-7D87-4E4F-9BDE-BEA522689DFA}">
      <dgm:prSet/>
      <dgm:spPr/>
      <dgm:t>
        <a:bodyPr/>
        <a:lstStyle/>
        <a:p>
          <a:endParaRPr lang="en-US" sz="1800"/>
        </a:p>
      </dgm:t>
    </dgm:pt>
    <dgm:pt modelId="{F3218FBE-62FE-47BE-80B7-DF0D3275FCDA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Accidents or near misses</a:t>
          </a:r>
        </a:p>
      </dgm:t>
    </dgm:pt>
    <dgm:pt modelId="{BF514A9C-9AB5-49D7-8FF0-418E225A7BE1}" type="parTrans" cxnId="{739E25C8-DB50-4137-ACE9-A5241829EE95}">
      <dgm:prSet/>
      <dgm:spPr/>
      <dgm:t>
        <a:bodyPr/>
        <a:lstStyle/>
        <a:p>
          <a:endParaRPr lang="en-US" sz="1800"/>
        </a:p>
      </dgm:t>
    </dgm:pt>
    <dgm:pt modelId="{1B8EE069-B44D-4834-940E-FB7C3102698E}" type="sibTrans" cxnId="{739E25C8-DB50-4137-ACE9-A5241829EE95}">
      <dgm:prSet/>
      <dgm:spPr/>
      <dgm:t>
        <a:bodyPr/>
        <a:lstStyle/>
        <a:p>
          <a:endParaRPr lang="en-US" sz="1800"/>
        </a:p>
      </dgm:t>
    </dgm:pt>
    <dgm:pt modelId="{803C73F4-ADC8-4524-9DEA-0F3223E1CD0D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Difficulty with parking (parking outside the lines, taking up multiple spaces)</a:t>
          </a:r>
        </a:p>
      </dgm:t>
    </dgm:pt>
    <dgm:pt modelId="{733E45E3-BA85-4E06-A0F5-0C8D1905E69F}" type="parTrans" cxnId="{8E3A468B-9C9C-44B6-B278-F6B9B13AF3CF}">
      <dgm:prSet/>
      <dgm:spPr/>
      <dgm:t>
        <a:bodyPr/>
        <a:lstStyle/>
        <a:p>
          <a:endParaRPr lang="en-US" sz="1800"/>
        </a:p>
      </dgm:t>
    </dgm:pt>
    <dgm:pt modelId="{4D8509DF-21EE-4644-9548-952525AA1039}" type="sibTrans" cxnId="{8E3A468B-9C9C-44B6-B278-F6B9B13AF3CF}">
      <dgm:prSet/>
      <dgm:spPr/>
      <dgm:t>
        <a:bodyPr/>
        <a:lstStyle/>
        <a:p>
          <a:endParaRPr lang="en-US" sz="1800"/>
        </a:p>
      </dgm:t>
    </dgm:pt>
    <dgm:pt modelId="{FDD89C17-7AA6-4A66-8431-AFAE8CFF756E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Other drivers often honk horns</a:t>
          </a:r>
        </a:p>
      </dgm:t>
    </dgm:pt>
    <dgm:pt modelId="{BAD0469E-E255-4AFD-BF2C-ECE68A37A70D}" type="parTrans" cxnId="{4BB59FA9-6BD0-4249-B66A-B97BFDDA5F1D}">
      <dgm:prSet/>
      <dgm:spPr/>
      <dgm:t>
        <a:bodyPr/>
        <a:lstStyle/>
        <a:p>
          <a:endParaRPr lang="en-US" sz="1800"/>
        </a:p>
      </dgm:t>
    </dgm:pt>
    <dgm:pt modelId="{7AC833E5-E9E5-4AEF-85B7-FD3CCE8AA802}" type="sibTrans" cxnId="{4BB59FA9-6BD0-4249-B66A-B97BFDDA5F1D}">
      <dgm:prSet/>
      <dgm:spPr/>
      <dgm:t>
        <a:bodyPr/>
        <a:lstStyle/>
        <a:p>
          <a:endParaRPr lang="en-US" sz="1800"/>
        </a:p>
      </dgm:t>
    </dgm:pt>
    <dgm:pt modelId="{1BAB9163-B707-4C20-8610-0291C1197F36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Ticketed moving violations or warnings</a:t>
          </a:r>
        </a:p>
      </dgm:t>
    </dgm:pt>
    <dgm:pt modelId="{F6374694-F6B9-4186-BD12-86D1754988B8}" type="parTrans" cxnId="{29EBFC05-CAB4-4B21-8063-D85B0CECAD89}">
      <dgm:prSet/>
      <dgm:spPr/>
      <dgm:t>
        <a:bodyPr/>
        <a:lstStyle/>
        <a:p>
          <a:endParaRPr lang="en-US" sz="1800"/>
        </a:p>
      </dgm:t>
    </dgm:pt>
    <dgm:pt modelId="{49204AD2-D17C-44FF-A0A9-8A94B539AD48}" type="sibTrans" cxnId="{29EBFC05-CAB4-4B21-8063-D85B0CECAD89}">
      <dgm:prSet/>
      <dgm:spPr/>
      <dgm:t>
        <a:bodyPr/>
        <a:lstStyle/>
        <a:p>
          <a:endParaRPr lang="en-US" sz="1800"/>
        </a:p>
      </dgm:t>
    </dgm:pt>
    <dgm:pt modelId="{3F082AA2-354C-4120-A7E1-C4AA67038106}" type="pres">
      <dgm:prSet presAssocID="{A34E786B-E759-480C-92EA-F611D6EA2063}" presName="root" presStyleCnt="0">
        <dgm:presLayoutVars>
          <dgm:dir/>
          <dgm:resizeHandles val="exact"/>
        </dgm:presLayoutVars>
      </dgm:prSet>
      <dgm:spPr/>
    </dgm:pt>
    <dgm:pt modelId="{5E00BABA-9ED9-4042-9076-37C6338C6CDE}" type="pres">
      <dgm:prSet presAssocID="{D2B379DA-AE70-4656-95EE-734D568C80B0}" presName="compNode" presStyleCnt="0"/>
      <dgm:spPr/>
    </dgm:pt>
    <dgm:pt modelId="{4DC54AEB-0A7B-4D56-BF95-4780C2C80F77}" type="pres">
      <dgm:prSet presAssocID="{D2B379DA-AE70-4656-95EE-734D568C80B0}" presName="bgRect" presStyleLbl="bgShp" presStyleIdx="0" presStyleCnt="7"/>
      <dgm:spPr/>
    </dgm:pt>
    <dgm:pt modelId="{054980FD-7AC2-42DB-AC63-FD50837B295F}" type="pres">
      <dgm:prSet presAssocID="{D2B379DA-AE70-4656-95EE-734D568C80B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06E13163-BB99-4616-ABB0-D6454181CC2C}" type="pres">
      <dgm:prSet presAssocID="{D2B379DA-AE70-4656-95EE-734D568C80B0}" presName="spaceRect" presStyleCnt="0"/>
      <dgm:spPr/>
    </dgm:pt>
    <dgm:pt modelId="{A24FFD44-E515-4F89-9B98-58937E752255}" type="pres">
      <dgm:prSet presAssocID="{D2B379DA-AE70-4656-95EE-734D568C80B0}" presName="parTx" presStyleLbl="revTx" presStyleIdx="0" presStyleCnt="7">
        <dgm:presLayoutVars>
          <dgm:chMax val="0"/>
          <dgm:chPref val="0"/>
        </dgm:presLayoutVars>
      </dgm:prSet>
      <dgm:spPr/>
    </dgm:pt>
    <dgm:pt modelId="{A05F35AC-D4C3-4508-8647-7C527D4AA731}" type="pres">
      <dgm:prSet presAssocID="{0A1CAB35-128E-4828-AFD6-88176BF9004F}" presName="sibTrans" presStyleCnt="0"/>
      <dgm:spPr/>
    </dgm:pt>
    <dgm:pt modelId="{8EF7EFBC-F919-4DCC-AC2B-E4BA730CEE4A}" type="pres">
      <dgm:prSet presAssocID="{8970DACA-D917-4815-9BB8-59CEBEC8D473}" presName="compNode" presStyleCnt="0"/>
      <dgm:spPr/>
    </dgm:pt>
    <dgm:pt modelId="{7394FDFA-CCC0-4BE2-B071-EDD09445EDDA}" type="pres">
      <dgm:prSet presAssocID="{8970DACA-D917-4815-9BB8-59CEBEC8D473}" presName="bgRect" presStyleLbl="bgShp" presStyleIdx="1" presStyleCnt="7"/>
      <dgm:spPr/>
    </dgm:pt>
    <dgm:pt modelId="{6FAFAA99-A147-400A-B456-A620454BFC26}" type="pres">
      <dgm:prSet presAssocID="{8970DACA-D917-4815-9BB8-59CEBEC8D47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DB06C4FD-725D-44BF-B093-DD461D1C538D}" type="pres">
      <dgm:prSet presAssocID="{8970DACA-D917-4815-9BB8-59CEBEC8D473}" presName="spaceRect" presStyleCnt="0"/>
      <dgm:spPr/>
    </dgm:pt>
    <dgm:pt modelId="{51D1F5B4-9D7A-47F4-BAFB-7147F05CF315}" type="pres">
      <dgm:prSet presAssocID="{8970DACA-D917-4815-9BB8-59CEBEC8D473}" presName="parTx" presStyleLbl="revTx" presStyleIdx="1" presStyleCnt="7">
        <dgm:presLayoutVars>
          <dgm:chMax val="0"/>
          <dgm:chPref val="0"/>
        </dgm:presLayoutVars>
      </dgm:prSet>
      <dgm:spPr/>
    </dgm:pt>
    <dgm:pt modelId="{1999BEB4-AA4C-4A46-9B76-DC24BF226368}" type="pres">
      <dgm:prSet presAssocID="{30FA8855-0EA8-4AB6-995E-DBCE9989A051}" presName="sibTrans" presStyleCnt="0"/>
      <dgm:spPr/>
    </dgm:pt>
    <dgm:pt modelId="{EB82477F-2201-4ADC-9971-043E9D9E76BF}" type="pres">
      <dgm:prSet presAssocID="{4B2EA2EB-6F9C-48D2-8F6C-DBE2E20171A3}" presName="compNode" presStyleCnt="0"/>
      <dgm:spPr/>
    </dgm:pt>
    <dgm:pt modelId="{BA024D2C-5526-40B6-B35A-F6EF7EC21B0D}" type="pres">
      <dgm:prSet presAssocID="{4B2EA2EB-6F9C-48D2-8F6C-DBE2E20171A3}" presName="bgRect" presStyleLbl="bgShp" presStyleIdx="2" presStyleCnt="7"/>
      <dgm:spPr/>
    </dgm:pt>
    <dgm:pt modelId="{AE9C5157-4376-4BD9-998B-2939113DD180}" type="pres">
      <dgm:prSet presAssocID="{4B2EA2EB-6F9C-48D2-8F6C-DBE2E20171A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88FA6895-E99A-4E53-B95D-AD2E7E79E5A3}" type="pres">
      <dgm:prSet presAssocID="{4B2EA2EB-6F9C-48D2-8F6C-DBE2E20171A3}" presName="spaceRect" presStyleCnt="0"/>
      <dgm:spPr/>
    </dgm:pt>
    <dgm:pt modelId="{07E7FD00-1498-40F2-90F9-9AAADBB9B062}" type="pres">
      <dgm:prSet presAssocID="{4B2EA2EB-6F9C-48D2-8F6C-DBE2E20171A3}" presName="parTx" presStyleLbl="revTx" presStyleIdx="2" presStyleCnt="7">
        <dgm:presLayoutVars>
          <dgm:chMax val="0"/>
          <dgm:chPref val="0"/>
        </dgm:presLayoutVars>
      </dgm:prSet>
      <dgm:spPr/>
    </dgm:pt>
    <dgm:pt modelId="{5839408E-B708-48F7-A451-8C2D184E535D}" type="pres">
      <dgm:prSet presAssocID="{EF3DCBB1-560C-44DA-A0DE-DA39515F1B04}" presName="sibTrans" presStyleCnt="0"/>
      <dgm:spPr/>
    </dgm:pt>
    <dgm:pt modelId="{3ADAE97C-9E25-437D-BD78-15104A6A30BD}" type="pres">
      <dgm:prSet presAssocID="{F3218FBE-62FE-47BE-80B7-DF0D3275FCDA}" presName="compNode" presStyleCnt="0"/>
      <dgm:spPr/>
    </dgm:pt>
    <dgm:pt modelId="{FB59B0D9-6EEE-4F80-8131-F41C6EEF2E03}" type="pres">
      <dgm:prSet presAssocID="{F3218FBE-62FE-47BE-80B7-DF0D3275FCDA}" presName="bgRect" presStyleLbl="bgShp" presStyleIdx="3" presStyleCnt="7"/>
      <dgm:spPr/>
    </dgm:pt>
    <dgm:pt modelId="{A1134219-D67D-43BC-9498-2A051EC80C2D}" type="pres">
      <dgm:prSet presAssocID="{F3218FBE-62FE-47BE-80B7-DF0D3275FCD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BA57FD0-1CC8-4A8C-8AE5-CFE9984071A1}" type="pres">
      <dgm:prSet presAssocID="{F3218FBE-62FE-47BE-80B7-DF0D3275FCDA}" presName="spaceRect" presStyleCnt="0"/>
      <dgm:spPr/>
    </dgm:pt>
    <dgm:pt modelId="{04C610F3-1FD8-43E3-91A6-DA114D61D57C}" type="pres">
      <dgm:prSet presAssocID="{F3218FBE-62FE-47BE-80B7-DF0D3275FCDA}" presName="parTx" presStyleLbl="revTx" presStyleIdx="3" presStyleCnt="7">
        <dgm:presLayoutVars>
          <dgm:chMax val="0"/>
          <dgm:chPref val="0"/>
        </dgm:presLayoutVars>
      </dgm:prSet>
      <dgm:spPr/>
    </dgm:pt>
    <dgm:pt modelId="{50B9DAC8-3891-41FE-BD33-F2D2B144F110}" type="pres">
      <dgm:prSet presAssocID="{1B8EE069-B44D-4834-940E-FB7C3102698E}" presName="sibTrans" presStyleCnt="0"/>
      <dgm:spPr/>
    </dgm:pt>
    <dgm:pt modelId="{3B3F89B3-8B4A-4E43-A546-AE61F36DACCB}" type="pres">
      <dgm:prSet presAssocID="{803C73F4-ADC8-4524-9DEA-0F3223E1CD0D}" presName="compNode" presStyleCnt="0"/>
      <dgm:spPr/>
    </dgm:pt>
    <dgm:pt modelId="{E9EF23B6-1440-4FE9-AB49-B6176F42C019}" type="pres">
      <dgm:prSet presAssocID="{803C73F4-ADC8-4524-9DEA-0F3223E1CD0D}" presName="bgRect" presStyleLbl="bgShp" presStyleIdx="4" presStyleCnt="7"/>
      <dgm:spPr/>
    </dgm:pt>
    <dgm:pt modelId="{09C650B7-2D28-409B-AD49-A6509ADE4E65}" type="pres">
      <dgm:prSet presAssocID="{803C73F4-ADC8-4524-9DEA-0F3223E1CD0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834C2B2A-74D3-4FFC-8F78-45C2F75C2F0D}" type="pres">
      <dgm:prSet presAssocID="{803C73F4-ADC8-4524-9DEA-0F3223E1CD0D}" presName="spaceRect" presStyleCnt="0"/>
      <dgm:spPr/>
    </dgm:pt>
    <dgm:pt modelId="{389291C1-3D5D-4CF9-AB40-411D93B2F735}" type="pres">
      <dgm:prSet presAssocID="{803C73F4-ADC8-4524-9DEA-0F3223E1CD0D}" presName="parTx" presStyleLbl="revTx" presStyleIdx="4" presStyleCnt="7">
        <dgm:presLayoutVars>
          <dgm:chMax val="0"/>
          <dgm:chPref val="0"/>
        </dgm:presLayoutVars>
      </dgm:prSet>
      <dgm:spPr/>
    </dgm:pt>
    <dgm:pt modelId="{29361FDD-4F11-4866-B7B8-E35F0D0E49F9}" type="pres">
      <dgm:prSet presAssocID="{4D8509DF-21EE-4644-9548-952525AA1039}" presName="sibTrans" presStyleCnt="0"/>
      <dgm:spPr/>
    </dgm:pt>
    <dgm:pt modelId="{99BE1B61-047C-4FD4-94C3-2C7CAE098A6C}" type="pres">
      <dgm:prSet presAssocID="{FDD89C17-7AA6-4A66-8431-AFAE8CFF756E}" presName="compNode" presStyleCnt="0"/>
      <dgm:spPr/>
    </dgm:pt>
    <dgm:pt modelId="{5339CA0E-EF52-4224-8207-2F3A7F302639}" type="pres">
      <dgm:prSet presAssocID="{FDD89C17-7AA6-4A66-8431-AFAE8CFF756E}" presName="bgRect" presStyleLbl="bgShp" presStyleIdx="5" presStyleCnt="7"/>
      <dgm:spPr/>
    </dgm:pt>
    <dgm:pt modelId="{0337519D-8B1D-47FA-B0F3-A93AFE9A6232}" type="pres">
      <dgm:prSet presAssocID="{FDD89C17-7AA6-4A66-8431-AFAE8CFF756E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hino"/>
        </a:ext>
      </dgm:extLst>
    </dgm:pt>
    <dgm:pt modelId="{C4B4FCA8-2B74-4E05-B784-8839BBB329E3}" type="pres">
      <dgm:prSet presAssocID="{FDD89C17-7AA6-4A66-8431-AFAE8CFF756E}" presName="spaceRect" presStyleCnt="0"/>
      <dgm:spPr/>
    </dgm:pt>
    <dgm:pt modelId="{97526B4F-150B-4102-B480-770D3E4AAEE0}" type="pres">
      <dgm:prSet presAssocID="{FDD89C17-7AA6-4A66-8431-AFAE8CFF756E}" presName="parTx" presStyleLbl="revTx" presStyleIdx="5" presStyleCnt="7">
        <dgm:presLayoutVars>
          <dgm:chMax val="0"/>
          <dgm:chPref val="0"/>
        </dgm:presLayoutVars>
      </dgm:prSet>
      <dgm:spPr/>
    </dgm:pt>
    <dgm:pt modelId="{8C4BF4FB-7BE2-44B5-AC73-82498FF3AAFF}" type="pres">
      <dgm:prSet presAssocID="{7AC833E5-E9E5-4AEF-85B7-FD3CCE8AA802}" presName="sibTrans" presStyleCnt="0"/>
      <dgm:spPr/>
    </dgm:pt>
    <dgm:pt modelId="{E1FB5908-B532-4651-8560-A7EE808F1AB2}" type="pres">
      <dgm:prSet presAssocID="{1BAB9163-B707-4C20-8610-0291C1197F36}" presName="compNode" presStyleCnt="0"/>
      <dgm:spPr/>
    </dgm:pt>
    <dgm:pt modelId="{BA8B2FFB-255A-4647-9515-443108F0DC2C}" type="pres">
      <dgm:prSet presAssocID="{1BAB9163-B707-4C20-8610-0291C1197F36}" presName="bgRect" presStyleLbl="bgShp" presStyleIdx="6" presStyleCnt="7"/>
      <dgm:spPr/>
    </dgm:pt>
    <dgm:pt modelId="{32BB4E24-BA45-4F93-8848-F15E993843E3}" type="pres">
      <dgm:prSet presAssocID="{1BAB9163-B707-4C20-8610-0291C1197F3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E0B33165-0DC0-4D6F-89F0-116479A19226}" type="pres">
      <dgm:prSet presAssocID="{1BAB9163-B707-4C20-8610-0291C1197F36}" presName="spaceRect" presStyleCnt="0"/>
      <dgm:spPr/>
    </dgm:pt>
    <dgm:pt modelId="{D611FB84-14D7-4704-AC04-CBC1BE70FF75}" type="pres">
      <dgm:prSet presAssocID="{1BAB9163-B707-4C20-8610-0291C1197F3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29EBFC05-CAB4-4B21-8063-D85B0CECAD89}" srcId="{A34E786B-E759-480C-92EA-F611D6EA2063}" destId="{1BAB9163-B707-4C20-8610-0291C1197F36}" srcOrd="6" destOrd="0" parTransId="{F6374694-F6B9-4186-BD12-86D1754988B8}" sibTransId="{49204AD2-D17C-44FF-A0A9-8A94B539AD48}"/>
    <dgm:cxn modelId="{E2E0A05D-A0E9-4850-B87A-17729910F356}" type="presOf" srcId="{FDD89C17-7AA6-4A66-8431-AFAE8CFF756E}" destId="{97526B4F-150B-4102-B480-770D3E4AAEE0}" srcOrd="0" destOrd="0" presId="urn:microsoft.com/office/officeart/2018/2/layout/IconVerticalSolidList"/>
    <dgm:cxn modelId="{BB34B84D-D854-4EB5-915B-5F316661A225}" type="presOf" srcId="{F3218FBE-62FE-47BE-80B7-DF0D3275FCDA}" destId="{04C610F3-1FD8-43E3-91A6-DA114D61D57C}" srcOrd="0" destOrd="0" presId="urn:microsoft.com/office/officeart/2018/2/layout/IconVerticalSolidList"/>
    <dgm:cxn modelId="{1C4C924E-EC9E-44C3-9125-BF154DB5D588}" type="presOf" srcId="{8970DACA-D917-4815-9BB8-59CEBEC8D473}" destId="{51D1F5B4-9D7A-47F4-BAFB-7147F05CF315}" srcOrd="0" destOrd="0" presId="urn:microsoft.com/office/officeart/2018/2/layout/IconVerticalSolidList"/>
    <dgm:cxn modelId="{A287E870-85FC-4E4B-B311-ACFE0269A0EF}" type="presOf" srcId="{4B2EA2EB-6F9C-48D2-8F6C-DBE2E20171A3}" destId="{07E7FD00-1498-40F2-90F9-9AAADBB9B062}" srcOrd="0" destOrd="0" presId="urn:microsoft.com/office/officeart/2018/2/layout/IconVerticalSolidList"/>
    <dgm:cxn modelId="{4DBA0374-3214-40A5-8ED5-3889237F0C9A}" type="presOf" srcId="{D2B379DA-AE70-4656-95EE-734D568C80B0}" destId="{A24FFD44-E515-4F89-9B98-58937E752255}" srcOrd="0" destOrd="0" presId="urn:microsoft.com/office/officeart/2018/2/layout/IconVerticalSolidList"/>
    <dgm:cxn modelId="{967A1F8A-C147-468C-A492-76E7B77C7CE2}" srcId="{A34E786B-E759-480C-92EA-F611D6EA2063}" destId="{8970DACA-D917-4815-9BB8-59CEBEC8D473}" srcOrd="1" destOrd="0" parTransId="{1E2A0734-36B7-45BC-A4E6-6D5958A8FA13}" sibTransId="{30FA8855-0EA8-4AB6-995E-DBCE9989A051}"/>
    <dgm:cxn modelId="{8E3A468B-9C9C-44B6-B278-F6B9B13AF3CF}" srcId="{A34E786B-E759-480C-92EA-F611D6EA2063}" destId="{803C73F4-ADC8-4524-9DEA-0F3223E1CD0D}" srcOrd="4" destOrd="0" parTransId="{733E45E3-BA85-4E06-A0F5-0C8D1905E69F}" sibTransId="{4D8509DF-21EE-4644-9548-952525AA1039}"/>
    <dgm:cxn modelId="{731D09A9-8AF9-4574-B637-7F732AE28B40}" srcId="{A34E786B-E759-480C-92EA-F611D6EA2063}" destId="{D2B379DA-AE70-4656-95EE-734D568C80B0}" srcOrd="0" destOrd="0" parTransId="{D7AAE815-4AF8-459E-851E-E9AE6B3E9709}" sibTransId="{0A1CAB35-128E-4828-AFD6-88176BF9004F}"/>
    <dgm:cxn modelId="{4BB59FA9-6BD0-4249-B66A-B97BFDDA5F1D}" srcId="{A34E786B-E759-480C-92EA-F611D6EA2063}" destId="{FDD89C17-7AA6-4A66-8431-AFAE8CFF756E}" srcOrd="5" destOrd="0" parTransId="{BAD0469E-E255-4AFD-BF2C-ECE68A37A70D}" sibTransId="{7AC833E5-E9E5-4AEF-85B7-FD3CCE8AA802}"/>
    <dgm:cxn modelId="{6E1FC6AF-2354-429F-8924-2AEDE382695F}" type="presOf" srcId="{1BAB9163-B707-4C20-8610-0291C1197F36}" destId="{D611FB84-14D7-4704-AC04-CBC1BE70FF75}" srcOrd="0" destOrd="0" presId="urn:microsoft.com/office/officeart/2018/2/layout/IconVerticalSolidList"/>
    <dgm:cxn modelId="{739E25C8-DB50-4137-ACE9-A5241829EE95}" srcId="{A34E786B-E759-480C-92EA-F611D6EA2063}" destId="{F3218FBE-62FE-47BE-80B7-DF0D3275FCDA}" srcOrd="3" destOrd="0" parTransId="{BF514A9C-9AB5-49D7-8FF0-418E225A7BE1}" sibTransId="{1B8EE069-B44D-4834-940E-FB7C3102698E}"/>
    <dgm:cxn modelId="{CADF5ECB-90B5-42FC-9414-3C8FFD67EE96}" type="presOf" srcId="{803C73F4-ADC8-4524-9DEA-0F3223E1CD0D}" destId="{389291C1-3D5D-4CF9-AB40-411D93B2F735}" srcOrd="0" destOrd="0" presId="urn:microsoft.com/office/officeart/2018/2/layout/IconVerticalSolidList"/>
    <dgm:cxn modelId="{8A8DE1DF-7D87-4E4F-9BDE-BEA522689DFA}" srcId="{A34E786B-E759-480C-92EA-F611D6EA2063}" destId="{4B2EA2EB-6F9C-48D2-8F6C-DBE2E20171A3}" srcOrd="2" destOrd="0" parTransId="{1BA721C1-098F-4DF6-BF50-6A9EA7E0175A}" sibTransId="{EF3DCBB1-560C-44DA-A0DE-DA39515F1B04}"/>
    <dgm:cxn modelId="{D2C9C2E9-7714-4F39-A704-D90D8EF07572}" type="presOf" srcId="{A34E786B-E759-480C-92EA-F611D6EA2063}" destId="{3F082AA2-354C-4120-A7E1-C4AA67038106}" srcOrd="0" destOrd="0" presId="urn:microsoft.com/office/officeart/2018/2/layout/IconVerticalSolidList"/>
    <dgm:cxn modelId="{C4996E69-26A2-4E5F-81A5-FE1CF379776B}" type="presParOf" srcId="{3F082AA2-354C-4120-A7E1-C4AA67038106}" destId="{5E00BABA-9ED9-4042-9076-37C6338C6CDE}" srcOrd="0" destOrd="0" presId="urn:microsoft.com/office/officeart/2018/2/layout/IconVerticalSolidList"/>
    <dgm:cxn modelId="{4CA29291-B01F-416F-97D2-D26B1BF42FE1}" type="presParOf" srcId="{5E00BABA-9ED9-4042-9076-37C6338C6CDE}" destId="{4DC54AEB-0A7B-4D56-BF95-4780C2C80F77}" srcOrd="0" destOrd="0" presId="urn:microsoft.com/office/officeart/2018/2/layout/IconVerticalSolidList"/>
    <dgm:cxn modelId="{6706447A-002A-4CC3-B450-36285EB5C406}" type="presParOf" srcId="{5E00BABA-9ED9-4042-9076-37C6338C6CDE}" destId="{054980FD-7AC2-42DB-AC63-FD50837B295F}" srcOrd="1" destOrd="0" presId="urn:microsoft.com/office/officeart/2018/2/layout/IconVerticalSolidList"/>
    <dgm:cxn modelId="{CAB28F0E-EFD6-43AB-81A2-42D6F9032153}" type="presParOf" srcId="{5E00BABA-9ED9-4042-9076-37C6338C6CDE}" destId="{06E13163-BB99-4616-ABB0-D6454181CC2C}" srcOrd="2" destOrd="0" presId="urn:microsoft.com/office/officeart/2018/2/layout/IconVerticalSolidList"/>
    <dgm:cxn modelId="{710F0C9E-A631-4EAF-8FD6-F76CD57A15B7}" type="presParOf" srcId="{5E00BABA-9ED9-4042-9076-37C6338C6CDE}" destId="{A24FFD44-E515-4F89-9B98-58937E752255}" srcOrd="3" destOrd="0" presId="urn:microsoft.com/office/officeart/2018/2/layout/IconVerticalSolidList"/>
    <dgm:cxn modelId="{5F89C042-3698-4492-9FEE-AB05C71B6D0B}" type="presParOf" srcId="{3F082AA2-354C-4120-A7E1-C4AA67038106}" destId="{A05F35AC-D4C3-4508-8647-7C527D4AA731}" srcOrd="1" destOrd="0" presId="urn:microsoft.com/office/officeart/2018/2/layout/IconVerticalSolidList"/>
    <dgm:cxn modelId="{C3A91664-67C4-4885-90FE-0B35D02FEE40}" type="presParOf" srcId="{3F082AA2-354C-4120-A7E1-C4AA67038106}" destId="{8EF7EFBC-F919-4DCC-AC2B-E4BA730CEE4A}" srcOrd="2" destOrd="0" presId="urn:microsoft.com/office/officeart/2018/2/layout/IconVerticalSolidList"/>
    <dgm:cxn modelId="{6F88A451-9C94-4288-929A-A32568D3DD41}" type="presParOf" srcId="{8EF7EFBC-F919-4DCC-AC2B-E4BA730CEE4A}" destId="{7394FDFA-CCC0-4BE2-B071-EDD09445EDDA}" srcOrd="0" destOrd="0" presId="urn:microsoft.com/office/officeart/2018/2/layout/IconVerticalSolidList"/>
    <dgm:cxn modelId="{072B57D1-F3CF-444C-B97E-739CFCB0195B}" type="presParOf" srcId="{8EF7EFBC-F919-4DCC-AC2B-E4BA730CEE4A}" destId="{6FAFAA99-A147-400A-B456-A620454BFC26}" srcOrd="1" destOrd="0" presId="urn:microsoft.com/office/officeart/2018/2/layout/IconVerticalSolidList"/>
    <dgm:cxn modelId="{11C99547-15F2-4D4C-9471-B95E6F4BED31}" type="presParOf" srcId="{8EF7EFBC-F919-4DCC-AC2B-E4BA730CEE4A}" destId="{DB06C4FD-725D-44BF-B093-DD461D1C538D}" srcOrd="2" destOrd="0" presId="urn:microsoft.com/office/officeart/2018/2/layout/IconVerticalSolidList"/>
    <dgm:cxn modelId="{3AFA63F7-5BCD-4C57-9DE6-D65C0FBBFEC7}" type="presParOf" srcId="{8EF7EFBC-F919-4DCC-AC2B-E4BA730CEE4A}" destId="{51D1F5B4-9D7A-47F4-BAFB-7147F05CF315}" srcOrd="3" destOrd="0" presId="urn:microsoft.com/office/officeart/2018/2/layout/IconVerticalSolidList"/>
    <dgm:cxn modelId="{C8D8A73F-D8C2-489A-BC86-9728F8D91BCC}" type="presParOf" srcId="{3F082AA2-354C-4120-A7E1-C4AA67038106}" destId="{1999BEB4-AA4C-4A46-9B76-DC24BF226368}" srcOrd="3" destOrd="0" presId="urn:microsoft.com/office/officeart/2018/2/layout/IconVerticalSolidList"/>
    <dgm:cxn modelId="{BA9F9F44-3A09-4A2E-96EE-F5993C3FD1E9}" type="presParOf" srcId="{3F082AA2-354C-4120-A7E1-C4AA67038106}" destId="{EB82477F-2201-4ADC-9971-043E9D9E76BF}" srcOrd="4" destOrd="0" presId="urn:microsoft.com/office/officeart/2018/2/layout/IconVerticalSolidList"/>
    <dgm:cxn modelId="{FE94B736-AFCF-4585-8AB7-EE382BB87686}" type="presParOf" srcId="{EB82477F-2201-4ADC-9971-043E9D9E76BF}" destId="{BA024D2C-5526-40B6-B35A-F6EF7EC21B0D}" srcOrd="0" destOrd="0" presId="urn:microsoft.com/office/officeart/2018/2/layout/IconVerticalSolidList"/>
    <dgm:cxn modelId="{46046DCB-96C2-43AA-9BD0-982BEBEBFF2A}" type="presParOf" srcId="{EB82477F-2201-4ADC-9971-043E9D9E76BF}" destId="{AE9C5157-4376-4BD9-998B-2939113DD180}" srcOrd="1" destOrd="0" presId="urn:microsoft.com/office/officeart/2018/2/layout/IconVerticalSolidList"/>
    <dgm:cxn modelId="{EBCDF9B5-8114-4858-A4B0-B357424AC59A}" type="presParOf" srcId="{EB82477F-2201-4ADC-9971-043E9D9E76BF}" destId="{88FA6895-E99A-4E53-B95D-AD2E7E79E5A3}" srcOrd="2" destOrd="0" presId="urn:microsoft.com/office/officeart/2018/2/layout/IconVerticalSolidList"/>
    <dgm:cxn modelId="{19EDBB93-1674-40A2-B5E7-014916A06736}" type="presParOf" srcId="{EB82477F-2201-4ADC-9971-043E9D9E76BF}" destId="{07E7FD00-1498-40F2-90F9-9AAADBB9B062}" srcOrd="3" destOrd="0" presId="urn:microsoft.com/office/officeart/2018/2/layout/IconVerticalSolidList"/>
    <dgm:cxn modelId="{A3BB391C-81CB-4CF3-874F-2B0D092ED908}" type="presParOf" srcId="{3F082AA2-354C-4120-A7E1-C4AA67038106}" destId="{5839408E-B708-48F7-A451-8C2D184E535D}" srcOrd="5" destOrd="0" presId="urn:microsoft.com/office/officeart/2018/2/layout/IconVerticalSolidList"/>
    <dgm:cxn modelId="{084EFED3-7D92-4FB6-84CC-CFAB7D7D6716}" type="presParOf" srcId="{3F082AA2-354C-4120-A7E1-C4AA67038106}" destId="{3ADAE97C-9E25-437D-BD78-15104A6A30BD}" srcOrd="6" destOrd="0" presId="urn:microsoft.com/office/officeart/2018/2/layout/IconVerticalSolidList"/>
    <dgm:cxn modelId="{E80D5E7E-D692-4469-8E29-FA47D80DB4EE}" type="presParOf" srcId="{3ADAE97C-9E25-437D-BD78-15104A6A30BD}" destId="{FB59B0D9-6EEE-4F80-8131-F41C6EEF2E03}" srcOrd="0" destOrd="0" presId="urn:microsoft.com/office/officeart/2018/2/layout/IconVerticalSolidList"/>
    <dgm:cxn modelId="{781D8C5F-BA42-47C9-9B0A-51F04BD0DFFD}" type="presParOf" srcId="{3ADAE97C-9E25-437D-BD78-15104A6A30BD}" destId="{A1134219-D67D-43BC-9498-2A051EC80C2D}" srcOrd="1" destOrd="0" presId="urn:microsoft.com/office/officeart/2018/2/layout/IconVerticalSolidList"/>
    <dgm:cxn modelId="{B4B5F8AA-0D31-4B46-9B12-58A39C7D63AD}" type="presParOf" srcId="{3ADAE97C-9E25-437D-BD78-15104A6A30BD}" destId="{6BA57FD0-1CC8-4A8C-8AE5-CFE9984071A1}" srcOrd="2" destOrd="0" presId="urn:microsoft.com/office/officeart/2018/2/layout/IconVerticalSolidList"/>
    <dgm:cxn modelId="{B32E2109-C532-4CF7-ADD2-B1B6A36DA3F4}" type="presParOf" srcId="{3ADAE97C-9E25-437D-BD78-15104A6A30BD}" destId="{04C610F3-1FD8-43E3-91A6-DA114D61D57C}" srcOrd="3" destOrd="0" presId="urn:microsoft.com/office/officeart/2018/2/layout/IconVerticalSolidList"/>
    <dgm:cxn modelId="{00837A90-B6C0-48A3-B6C8-F188048BB087}" type="presParOf" srcId="{3F082AA2-354C-4120-A7E1-C4AA67038106}" destId="{50B9DAC8-3891-41FE-BD33-F2D2B144F110}" srcOrd="7" destOrd="0" presId="urn:microsoft.com/office/officeart/2018/2/layout/IconVerticalSolidList"/>
    <dgm:cxn modelId="{C1272202-4DA7-4781-BD63-EABDB936A192}" type="presParOf" srcId="{3F082AA2-354C-4120-A7E1-C4AA67038106}" destId="{3B3F89B3-8B4A-4E43-A546-AE61F36DACCB}" srcOrd="8" destOrd="0" presId="urn:microsoft.com/office/officeart/2018/2/layout/IconVerticalSolidList"/>
    <dgm:cxn modelId="{488182C3-3BCD-48A5-A0B8-5D8D7C7D5233}" type="presParOf" srcId="{3B3F89B3-8B4A-4E43-A546-AE61F36DACCB}" destId="{E9EF23B6-1440-4FE9-AB49-B6176F42C019}" srcOrd="0" destOrd="0" presId="urn:microsoft.com/office/officeart/2018/2/layout/IconVerticalSolidList"/>
    <dgm:cxn modelId="{58E5CF2E-A1B9-45E5-A59C-75F1BA3151A3}" type="presParOf" srcId="{3B3F89B3-8B4A-4E43-A546-AE61F36DACCB}" destId="{09C650B7-2D28-409B-AD49-A6509ADE4E65}" srcOrd="1" destOrd="0" presId="urn:microsoft.com/office/officeart/2018/2/layout/IconVerticalSolidList"/>
    <dgm:cxn modelId="{7BDD00C7-FF61-4D0C-AA8B-D28DB075AB85}" type="presParOf" srcId="{3B3F89B3-8B4A-4E43-A546-AE61F36DACCB}" destId="{834C2B2A-74D3-4FFC-8F78-45C2F75C2F0D}" srcOrd="2" destOrd="0" presId="urn:microsoft.com/office/officeart/2018/2/layout/IconVerticalSolidList"/>
    <dgm:cxn modelId="{94E9D0F6-ACB2-408E-9761-BFCD8963E626}" type="presParOf" srcId="{3B3F89B3-8B4A-4E43-A546-AE61F36DACCB}" destId="{389291C1-3D5D-4CF9-AB40-411D93B2F735}" srcOrd="3" destOrd="0" presId="urn:microsoft.com/office/officeart/2018/2/layout/IconVerticalSolidList"/>
    <dgm:cxn modelId="{17D4E593-A532-4F5F-A483-4AFCDEB6F2DB}" type="presParOf" srcId="{3F082AA2-354C-4120-A7E1-C4AA67038106}" destId="{29361FDD-4F11-4866-B7B8-E35F0D0E49F9}" srcOrd="9" destOrd="0" presId="urn:microsoft.com/office/officeart/2018/2/layout/IconVerticalSolidList"/>
    <dgm:cxn modelId="{63A6F029-BD8F-40A6-9BC5-1DC791F30C43}" type="presParOf" srcId="{3F082AA2-354C-4120-A7E1-C4AA67038106}" destId="{99BE1B61-047C-4FD4-94C3-2C7CAE098A6C}" srcOrd="10" destOrd="0" presId="urn:microsoft.com/office/officeart/2018/2/layout/IconVerticalSolidList"/>
    <dgm:cxn modelId="{CC755AA6-D6A0-4709-BA21-3D71E5FE4238}" type="presParOf" srcId="{99BE1B61-047C-4FD4-94C3-2C7CAE098A6C}" destId="{5339CA0E-EF52-4224-8207-2F3A7F302639}" srcOrd="0" destOrd="0" presId="urn:microsoft.com/office/officeart/2018/2/layout/IconVerticalSolidList"/>
    <dgm:cxn modelId="{2D523709-449E-4AAE-8651-0964E7D09B9D}" type="presParOf" srcId="{99BE1B61-047C-4FD4-94C3-2C7CAE098A6C}" destId="{0337519D-8B1D-47FA-B0F3-A93AFE9A6232}" srcOrd="1" destOrd="0" presId="urn:microsoft.com/office/officeart/2018/2/layout/IconVerticalSolidList"/>
    <dgm:cxn modelId="{C41EC997-20A7-4180-ACC6-8AA6EA4F8177}" type="presParOf" srcId="{99BE1B61-047C-4FD4-94C3-2C7CAE098A6C}" destId="{C4B4FCA8-2B74-4E05-B784-8839BBB329E3}" srcOrd="2" destOrd="0" presId="urn:microsoft.com/office/officeart/2018/2/layout/IconVerticalSolidList"/>
    <dgm:cxn modelId="{0555A5FE-E73C-4F0F-B26D-FE0A8402BEAE}" type="presParOf" srcId="{99BE1B61-047C-4FD4-94C3-2C7CAE098A6C}" destId="{97526B4F-150B-4102-B480-770D3E4AAEE0}" srcOrd="3" destOrd="0" presId="urn:microsoft.com/office/officeart/2018/2/layout/IconVerticalSolidList"/>
    <dgm:cxn modelId="{308C4D7F-0A89-4BBF-8BAA-3872C3830305}" type="presParOf" srcId="{3F082AA2-354C-4120-A7E1-C4AA67038106}" destId="{8C4BF4FB-7BE2-44B5-AC73-82498FF3AAFF}" srcOrd="11" destOrd="0" presId="urn:microsoft.com/office/officeart/2018/2/layout/IconVerticalSolidList"/>
    <dgm:cxn modelId="{C6AB9B4E-9CF2-419E-93B1-FE1B42B3AC79}" type="presParOf" srcId="{3F082AA2-354C-4120-A7E1-C4AA67038106}" destId="{E1FB5908-B532-4651-8560-A7EE808F1AB2}" srcOrd="12" destOrd="0" presId="urn:microsoft.com/office/officeart/2018/2/layout/IconVerticalSolidList"/>
    <dgm:cxn modelId="{2A6E4EA1-70A2-4D20-A9AC-851E25DF5DEE}" type="presParOf" srcId="{E1FB5908-B532-4651-8560-A7EE808F1AB2}" destId="{BA8B2FFB-255A-4647-9515-443108F0DC2C}" srcOrd="0" destOrd="0" presId="urn:microsoft.com/office/officeart/2018/2/layout/IconVerticalSolidList"/>
    <dgm:cxn modelId="{CDF4ED11-54D9-47F4-8E55-B6FC39114F1D}" type="presParOf" srcId="{E1FB5908-B532-4651-8560-A7EE808F1AB2}" destId="{32BB4E24-BA45-4F93-8848-F15E993843E3}" srcOrd="1" destOrd="0" presId="urn:microsoft.com/office/officeart/2018/2/layout/IconVerticalSolidList"/>
    <dgm:cxn modelId="{481FF732-AB49-4398-A0CD-938A06D45E2B}" type="presParOf" srcId="{E1FB5908-B532-4651-8560-A7EE808F1AB2}" destId="{E0B33165-0DC0-4D6F-89F0-116479A19226}" srcOrd="2" destOrd="0" presId="urn:microsoft.com/office/officeart/2018/2/layout/IconVerticalSolidList"/>
    <dgm:cxn modelId="{E37310C7-313F-441B-BAAC-6FBD3B2522C0}" type="presParOf" srcId="{E1FB5908-B532-4651-8560-A7EE808F1AB2}" destId="{D611FB84-14D7-4704-AC04-CBC1BE70F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A77B6F-A4D4-4FD9-838F-DE964A05E44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B79C7A-7FE1-4BAD-9AAE-C3A539C46207}">
      <dgm:prSet/>
      <dgm:spPr/>
      <dgm:t>
        <a:bodyPr/>
        <a:lstStyle/>
        <a:p>
          <a:r>
            <a:rPr lang="en-US"/>
            <a:t>Look</a:t>
          </a:r>
        </a:p>
      </dgm:t>
    </dgm:pt>
    <dgm:pt modelId="{A9366EAA-D7DF-4534-8EDC-0FFEA870F043}" type="parTrans" cxnId="{4AA8F5EE-01EF-44D2-9B05-F56382F5E34D}">
      <dgm:prSet/>
      <dgm:spPr/>
      <dgm:t>
        <a:bodyPr/>
        <a:lstStyle/>
        <a:p>
          <a:endParaRPr lang="en-US"/>
        </a:p>
      </dgm:t>
    </dgm:pt>
    <dgm:pt modelId="{D87FD449-FE32-4D1E-BEDF-F07D3E29CD44}" type="sibTrans" cxnId="{4AA8F5EE-01EF-44D2-9B05-F56382F5E34D}">
      <dgm:prSet/>
      <dgm:spPr/>
      <dgm:t>
        <a:bodyPr/>
        <a:lstStyle/>
        <a:p>
          <a:endParaRPr lang="en-US"/>
        </a:p>
      </dgm:t>
    </dgm:pt>
    <dgm:pt modelId="{79E10D02-D79E-4C49-BB66-DE6B86527AF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Look at frequency and severity of signs</a:t>
          </a:r>
        </a:p>
      </dgm:t>
    </dgm:pt>
    <dgm:pt modelId="{A06E9CA5-2DA8-49DF-91DD-1F53343E6714}" type="parTrans" cxnId="{B650B91C-6BB2-4D86-B668-745B94CC4CBF}">
      <dgm:prSet/>
      <dgm:spPr/>
      <dgm:t>
        <a:bodyPr/>
        <a:lstStyle/>
        <a:p>
          <a:endParaRPr lang="en-US"/>
        </a:p>
      </dgm:t>
    </dgm:pt>
    <dgm:pt modelId="{6CAA5818-5705-4964-85E0-AB9241F2009D}" type="sibTrans" cxnId="{B650B91C-6BB2-4D86-B668-745B94CC4CBF}">
      <dgm:prSet/>
      <dgm:spPr/>
      <dgm:t>
        <a:bodyPr/>
        <a:lstStyle/>
        <a:p>
          <a:endParaRPr lang="en-US"/>
        </a:p>
      </dgm:t>
    </dgm:pt>
    <dgm:pt modelId="{F9687701-372D-4FE5-ABD4-C722A5D43D16}">
      <dgm:prSet/>
      <dgm:spPr/>
      <dgm:t>
        <a:bodyPr/>
        <a:lstStyle/>
        <a:p>
          <a:r>
            <a:rPr lang="en-US"/>
            <a:t>Look</a:t>
          </a:r>
        </a:p>
      </dgm:t>
    </dgm:pt>
    <dgm:pt modelId="{8153D0B0-DD25-4F9D-8CB6-5F82E7B59C22}" type="parTrans" cxnId="{26EBD0CF-8770-4F95-9B6E-33F1D79C2AA4}">
      <dgm:prSet/>
      <dgm:spPr/>
      <dgm:t>
        <a:bodyPr/>
        <a:lstStyle/>
        <a:p>
          <a:endParaRPr lang="en-US"/>
        </a:p>
      </dgm:t>
    </dgm:pt>
    <dgm:pt modelId="{4C2B36E7-7613-4959-8BF6-5CCDE1EAD0B7}" type="sibTrans" cxnId="{26EBD0CF-8770-4F95-9B6E-33F1D79C2AA4}">
      <dgm:prSet/>
      <dgm:spPr/>
      <dgm:t>
        <a:bodyPr/>
        <a:lstStyle/>
        <a:p>
          <a:endParaRPr lang="en-US"/>
        </a:p>
      </dgm:t>
    </dgm:pt>
    <dgm:pt modelId="{8F1B5934-E759-4657-82A5-46FAE290141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Look for changes in driving skills</a:t>
          </a:r>
        </a:p>
      </dgm:t>
    </dgm:pt>
    <dgm:pt modelId="{CABA8C86-5C11-427A-9FD8-2BFB9033CA9E}" type="parTrans" cxnId="{AF3F8D79-669D-48BF-B340-6770705403A5}">
      <dgm:prSet/>
      <dgm:spPr/>
      <dgm:t>
        <a:bodyPr/>
        <a:lstStyle/>
        <a:p>
          <a:endParaRPr lang="en-US"/>
        </a:p>
      </dgm:t>
    </dgm:pt>
    <dgm:pt modelId="{1E6A252E-7219-4F9C-9E71-F97B5A0AE3D0}" type="sibTrans" cxnId="{AF3F8D79-669D-48BF-B340-6770705403A5}">
      <dgm:prSet/>
      <dgm:spPr/>
      <dgm:t>
        <a:bodyPr/>
        <a:lstStyle/>
        <a:p>
          <a:endParaRPr lang="en-US"/>
        </a:p>
      </dgm:t>
    </dgm:pt>
    <dgm:pt modelId="{CD942FCC-F498-468F-B6DF-13F4FE6F9503}">
      <dgm:prSet/>
      <dgm:spPr/>
      <dgm:t>
        <a:bodyPr/>
        <a:lstStyle/>
        <a:p>
          <a:r>
            <a:rPr lang="en-US"/>
            <a:t>Look</a:t>
          </a:r>
        </a:p>
      </dgm:t>
    </dgm:pt>
    <dgm:pt modelId="{85B7D4B3-65B0-4BA8-866F-536EE472FEE0}" type="parTrans" cxnId="{96D9271D-0116-4E43-B3C5-838FE54EAF62}">
      <dgm:prSet/>
      <dgm:spPr/>
      <dgm:t>
        <a:bodyPr/>
        <a:lstStyle/>
        <a:p>
          <a:endParaRPr lang="en-US"/>
        </a:p>
      </dgm:t>
    </dgm:pt>
    <dgm:pt modelId="{65A532A3-56AA-400D-AA20-948C0257EFEF}" type="sibTrans" cxnId="{96D9271D-0116-4E43-B3C5-838FE54EAF62}">
      <dgm:prSet/>
      <dgm:spPr/>
      <dgm:t>
        <a:bodyPr/>
        <a:lstStyle/>
        <a:p>
          <a:endParaRPr lang="en-US"/>
        </a:p>
      </dgm:t>
    </dgm:pt>
    <dgm:pt modelId="{49EDD28E-64AA-4D1A-B1F2-3DE91C6D0A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Look for patterns</a:t>
          </a:r>
        </a:p>
      </dgm:t>
    </dgm:pt>
    <dgm:pt modelId="{541FA694-6789-40D6-A637-45732273BBD5}" type="parTrans" cxnId="{3235BEDC-9E90-401E-A43E-D3E70EB090EB}">
      <dgm:prSet/>
      <dgm:spPr/>
      <dgm:t>
        <a:bodyPr/>
        <a:lstStyle/>
        <a:p>
          <a:endParaRPr lang="en-US"/>
        </a:p>
      </dgm:t>
    </dgm:pt>
    <dgm:pt modelId="{1CDE5AF9-10B6-404C-84B3-D27843B1A5EB}" type="sibTrans" cxnId="{3235BEDC-9E90-401E-A43E-D3E70EB090EB}">
      <dgm:prSet/>
      <dgm:spPr/>
      <dgm:t>
        <a:bodyPr/>
        <a:lstStyle/>
        <a:p>
          <a:endParaRPr lang="en-US"/>
        </a:p>
      </dgm:t>
    </dgm:pt>
    <dgm:pt modelId="{A12F8288-D21C-4403-8336-920B23E2A67C}">
      <dgm:prSet/>
      <dgm:spPr/>
      <dgm:t>
        <a:bodyPr/>
        <a:lstStyle/>
        <a:p>
          <a:r>
            <a:rPr lang="en-US"/>
            <a:t>Avoid</a:t>
          </a:r>
        </a:p>
      </dgm:t>
    </dgm:pt>
    <dgm:pt modelId="{43868C1B-A0B5-490B-BCC5-0F3AE0AC8162}" type="parTrans" cxnId="{25B4AC8F-CB9A-437D-AF74-DC2805778758}">
      <dgm:prSet/>
      <dgm:spPr/>
      <dgm:t>
        <a:bodyPr/>
        <a:lstStyle/>
        <a:p>
          <a:endParaRPr lang="en-US"/>
        </a:p>
      </dgm:t>
    </dgm:pt>
    <dgm:pt modelId="{748A229F-105B-440B-955C-11265D43BDE4}" type="sibTrans" cxnId="{25B4AC8F-CB9A-437D-AF74-DC2805778758}">
      <dgm:prSet/>
      <dgm:spPr/>
      <dgm:t>
        <a:bodyPr/>
        <a:lstStyle/>
        <a:p>
          <a:endParaRPr lang="en-US"/>
        </a:p>
      </dgm:t>
    </dgm:pt>
    <dgm:pt modelId="{F5F53DF3-6FC2-4EF7-871D-D7BEEB8401B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Avoid an alarming reaction</a:t>
          </a:r>
        </a:p>
      </dgm:t>
    </dgm:pt>
    <dgm:pt modelId="{B4F83945-0234-4F90-8403-7845C88B4FAD}" type="parTrans" cxnId="{B0EDD840-658D-4FA3-9FF5-B8807D0C94D8}">
      <dgm:prSet/>
      <dgm:spPr/>
      <dgm:t>
        <a:bodyPr/>
        <a:lstStyle/>
        <a:p>
          <a:endParaRPr lang="en-US"/>
        </a:p>
      </dgm:t>
    </dgm:pt>
    <dgm:pt modelId="{E5B1BD0B-779C-4B20-8528-1E1BFCA03128}" type="sibTrans" cxnId="{B0EDD840-658D-4FA3-9FF5-B8807D0C94D8}">
      <dgm:prSet/>
      <dgm:spPr/>
      <dgm:t>
        <a:bodyPr/>
        <a:lstStyle/>
        <a:p>
          <a:endParaRPr lang="en-US"/>
        </a:p>
      </dgm:t>
    </dgm:pt>
    <dgm:pt modelId="{954229AC-8D3F-43E3-93AA-38EE4C3D9FB6}">
      <dgm:prSet/>
      <dgm:spPr/>
      <dgm:t>
        <a:bodyPr/>
        <a:lstStyle/>
        <a:p>
          <a:r>
            <a:rPr lang="en-US"/>
            <a:t>Track</a:t>
          </a:r>
        </a:p>
      </dgm:t>
    </dgm:pt>
    <dgm:pt modelId="{2D50071A-D9DB-49EB-AF4C-B49302C3A017}" type="parTrans" cxnId="{71359192-48C2-4884-BFF8-72522A7B30C7}">
      <dgm:prSet/>
      <dgm:spPr/>
      <dgm:t>
        <a:bodyPr/>
        <a:lstStyle/>
        <a:p>
          <a:endParaRPr lang="en-US"/>
        </a:p>
      </dgm:t>
    </dgm:pt>
    <dgm:pt modelId="{1AEFD74C-C359-4CB7-BE39-A5C8ECAD5A02}" type="sibTrans" cxnId="{71359192-48C2-4884-BFF8-72522A7B30C7}">
      <dgm:prSet/>
      <dgm:spPr/>
      <dgm:t>
        <a:bodyPr/>
        <a:lstStyle/>
        <a:p>
          <a:endParaRPr lang="en-US"/>
        </a:p>
      </dgm:t>
    </dgm:pt>
    <dgm:pt modelId="{8DA41D98-2672-4DF9-825A-5919F395F8C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Track observations over time</a:t>
          </a:r>
        </a:p>
      </dgm:t>
    </dgm:pt>
    <dgm:pt modelId="{DD5081FD-C10B-4A4C-A645-8A6896B9803A}" type="parTrans" cxnId="{3763EFD8-3A17-420B-8792-B388174E075A}">
      <dgm:prSet/>
      <dgm:spPr/>
      <dgm:t>
        <a:bodyPr/>
        <a:lstStyle/>
        <a:p>
          <a:endParaRPr lang="en-US"/>
        </a:p>
      </dgm:t>
    </dgm:pt>
    <dgm:pt modelId="{1F6E3D49-2DD2-42EC-90AA-08AEAD31EFEC}" type="sibTrans" cxnId="{3763EFD8-3A17-420B-8792-B388174E075A}">
      <dgm:prSet/>
      <dgm:spPr/>
      <dgm:t>
        <a:bodyPr/>
        <a:lstStyle/>
        <a:p>
          <a:endParaRPr lang="en-US"/>
        </a:p>
      </dgm:t>
    </dgm:pt>
    <dgm:pt modelId="{287AC74C-7974-4543-898D-BCFC200F5BD8}">
      <dgm:prSet/>
      <dgm:spPr/>
      <dgm:t>
        <a:bodyPr/>
        <a:lstStyle/>
        <a:p>
          <a:r>
            <a:rPr lang="en-US"/>
            <a:t>Ask</a:t>
          </a:r>
        </a:p>
      </dgm:t>
    </dgm:pt>
    <dgm:pt modelId="{C286B1AD-E9B5-4EDB-AC97-56696407F7A4}" type="parTrans" cxnId="{781A9E18-FB51-45E3-A1A3-937F13CD48B6}">
      <dgm:prSet/>
      <dgm:spPr/>
      <dgm:t>
        <a:bodyPr/>
        <a:lstStyle/>
        <a:p>
          <a:endParaRPr lang="en-US"/>
        </a:p>
      </dgm:t>
    </dgm:pt>
    <dgm:pt modelId="{95246798-4E4B-4CCC-8665-596585F8235A}" type="sibTrans" cxnId="{781A9E18-FB51-45E3-A1A3-937F13CD48B6}">
      <dgm:prSet/>
      <dgm:spPr/>
      <dgm:t>
        <a:bodyPr/>
        <a:lstStyle/>
        <a:p>
          <a:endParaRPr lang="en-US"/>
        </a:p>
      </dgm:t>
    </dgm:pt>
    <dgm:pt modelId="{C5333C2A-2CD7-48B4-99DB-1781CCA5673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Ask partner, family and friends</a:t>
          </a:r>
        </a:p>
      </dgm:t>
    </dgm:pt>
    <dgm:pt modelId="{FED567D5-F317-4D48-864A-88A1216ED360}" type="parTrans" cxnId="{456589B8-D7D6-4515-BAB9-DBF1EF3CF173}">
      <dgm:prSet/>
      <dgm:spPr/>
      <dgm:t>
        <a:bodyPr/>
        <a:lstStyle/>
        <a:p>
          <a:endParaRPr lang="en-US"/>
        </a:p>
      </dgm:t>
    </dgm:pt>
    <dgm:pt modelId="{B1B57270-8371-4CEC-938E-80BA8367A190}" type="sibTrans" cxnId="{456589B8-D7D6-4515-BAB9-DBF1EF3CF173}">
      <dgm:prSet/>
      <dgm:spPr/>
      <dgm:t>
        <a:bodyPr/>
        <a:lstStyle/>
        <a:p>
          <a:endParaRPr lang="en-US"/>
        </a:p>
      </dgm:t>
    </dgm:pt>
    <dgm:pt modelId="{BE79F918-44D2-427E-983D-48E8D7E86522}" type="pres">
      <dgm:prSet presAssocID="{2DA77B6F-A4D4-4FD9-838F-DE964A05E443}" presName="Name0" presStyleCnt="0">
        <dgm:presLayoutVars>
          <dgm:dir/>
          <dgm:animLvl val="lvl"/>
          <dgm:resizeHandles val="exact"/>
        </dgm:presLayoutVars>
      </dgm:prSet>
      <dgm:spPr/>
    </dgm:pt>
    <dgm:pt modelId="{1C63BC66-EA93-453A-8BAB-733CA9F5A405}" type="pres">
      <dgm:prSet presAssocID="{0AB79C7A-7FE1-4BAD-9AAE-C3A539C46207}" presName="linNode" presStyleCnt="0"/>
      <dgm:spPr/>
    </dgm:pt>
    <dgm:pt modelId="{47893777-FDC3-41BE-BF76-1E8D9C328455}" type="pres">
      <dgm:prSet presAssocID="{0AB79C7A-7FE1-4BAD-9AAE-C3A539C46207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06A23FAD-A9CD-4305-AD62-39C115B9B087}" type="pres">
      <dgm:prSet presAssocID="{0AB79C7A-7FE1-4BAD-9AAE-C3A539C46207}" presName="descendantText" presStyleLbl="alignNode1" presStyleIdx="0" presStyleCnt="6">
        <dgm:presLayoutVars>
          <dgm:bulletEnabled/>
        </dgm:presLayoutVars>
      </dgm:prSet>
      <dgm:spPr/>
    </dgm:pt>
    <dgm:pt modelId="{557D3812-BDA1-4991-B9C2-6A68FDDCACE4}" type="pres">
      <dgm:prSet presAssocID="{D87FD449-FE32-4D1E-BEDF-F07D3E29CD44}" presName="sp" presStyleCnt="0"/>
      <dgm:spPr/>
    </dgm:pt>
    <dgm:pt modelId="{7530F6CA-D5D8-46DD-BABC-83E794F9160B}" type="pres">
      <dgm:prSet presAssocID="{F9687701-372D-4FE5-ABD4-C722A5D43D16}" presName="linNode" presStyleCnt="0"/>
      <dgm:spPr/>
    </dgm:pt>
    <dgm:pt modelId="{8B4EE341-FE57-494E-9959-D9E6C59C5B43}" type="pres">
      <dgm:prSet presAssocID="{F9687701-372D-4FE5-ABD4-C722A5D43D16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9B97E563-0E82-4143-AFBD-5CF53699CB13}" type="pres">
      <dgm:prSet presAssocID="{F9687701-372D-4FE5-ABD4-C722A5D43D16}" presName="descendantText" presStyleLbl="alignNode1" presStyleIdx="1" presStyleCnt="6">
        <dgm:presLayoutVars>
          <dgm:bulletEnabled/>
        </dgm:presLayoutVars>
      </dgm:prSet>
      <dgm:spPr/>
    </dgm:pt>
    <dgm:pt modelId="{990510A9-0DDD-44BA-A12F-EE116C40AA0F}" type="pres">
      <dgm:prSet presAssocID="{4C2B36E7-7613-4959-8BF6-5CCDE1EAD0B7}" presName="sp" presStyleCnt="0"/>
      <dgm:spPr/>
    </dgm:pt>
    <dgm:pt modelId="{9D480111-B359-492F-93FF-A586A50A60C6}" type="pres">
      <dgm:prSet presAssocID="{CD942FCC-F498-468F-B6DF-13F4FE6F9503}" presName="linNode" presStyleCnt="0"/>
      <dgm:spPr/>
    </dgm:pt>
    <dgm:pt modelId="{D09B42EE-C32B-49F8-A1FC-23E3B72B4924}" type="pres">
      <dgm:prSet presAssocID="{CD942FCC-F498-468F-B6DF-13F4FE6F9503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0CC9597B-4EFC-4817-B111-671143E89038}" type="pres">
      <dgm:prSet presAssocID="{CD942FCC-F498-468F-B6DF-13F4FE6F9503}" presName="descendantText" presStyleLbl="alignNode1" presStyleIdx="2" presStyleCnt="6">
        <dgm:presLayoutVars>
          <dgm:bulletEnabled/>
        </dgm:presLayoutVars>
      </dgm:prSet>
      <dgm:spPr/>
    </dgm:pt>
    <dgm:pt modelId="{3AA00F57-9C2F-45CC-8483-C2DE362D1A0C}" type="pres">
      <dgm:prSet presAssocID="{65A532A3-56AA-400D-AA20-948C0257EFEF}" presName="sp" presStyleCnt="0"/>
      <dgm:spPr/>
    </dgm:pt>
    <dgm:pt modelId="{FC1A7126-11D5-473D-8D1A-A531D2C4E6B6}" type="pres">
      <dgm:prSet presAssocID="{A12F8288-D21C-4403-8336-920B23E2A67C}" presName="linNode" presStyleCnt="0"/>
      <dgm:spPr/>
    </dgm:pt>
    <dgm:pt modelId="{F6968627-8930-4C3C-97F4-E1FE84931434}" type="pres">
      <dgm:prSet presAssocID="{A12F8288-D21C-4403-8336-920B23E2A67C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EF76EB83-87C8-43B1-8CEE-0AF61DD6E036}" type="pres">
      <dgm:prSet presAssocID="{A12F8288-D21C-4403-8336-920B23E2A67C}" presName="descendantText" presStyleLbl="alignNode1" presStyleIdx="3" presStyleCnt="6">
        <dgm:presLayoutVars>
          <dgm:bulletEnabled/>
        </dgm:presLayoutVars>
      </dgm:prSet>
      <dgm:spPr/>
    </dgm:pt>
    <dgm:pt modelId="{17BD118E-1231-43FE-B443-A20ADD13289A}" type="pres">
      <dgm:prSet presAssocID="{748A229F-105B-440B-955C-11265D43BDE4}" presName="sp" presStyleCnt="0"/>
      <dgm:spPr/>
    </dgm:pt>
    <dgm:pt modelId="{012FFC55-8DCE-4698-9022-5927362ED5C9}" type="pres">
      <dgm:prSet presAssocID="{954229AC-8D3F-43E3-93AA-38EE4C3D9FB6}" presName="linNode" presStyleCnt="0"/>
      <dgm:spPr/>
    </dgm:pt>
    <dgm:pt modelId="{7281A384-279B-446E-B083-F0E33320F676}" type="pres">
      <dgm:prSet presAssocID="{954229AC-8D3F-43E3-93AA-38EE4C3D9FB6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05A799F4-F3E5-43D1-8215-57989C42F04A}" type="pres">
      <dgm:prSet presAssocID="{954229AC-8D3F-43E3-93AA-38EE4C3D9FB6}" presName="descendantText" presStyleLbl="alignNode1" presStyleIdx="4" presStyleCnt="6">
        <dgm:presLayoutVars>
          <dgm:bulletEnabled/>
        </dgm:presLayoutVars>
      </dgm:prSet>
      <dgm:spPr/>
    </dgm:pt>
    <dgm:pt modelId="{775A6972-9604-492A-8499-9BAE12129B57}" type="pres">
      <dgm:prSet presAssocID="{1AEFD74C-C359-4CB7-BE39-A5C8ECAD5A02}" presName="sp" presStyleCnt="0"/>
      <dgm:spPr/>
    </dgm:pt>
    <dgm:pt modelId="{5B9D423B-0A8F-4C0A-8A97-E09BA4CCDA8C}" type="pres">
      <dgm:prSet presAssocID="{287AC74C-7974-4543-898D-BCFC200F5BD8}" presName="linNode" presStyleCnt="0"/>
      <dgm:spPr/>
    </dgm:pt>
    <dgm:pt modelId="{46A4E891-BF7C-4164-97C8-2609B78A4629}" type="pres">
      <dgm:prSet presAssocID="{287AC74C-7974-4543-898D-BCFC200F5BD8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4B54D40E-46CF-46B8-80B6-0A064C2B9C59}" type="pres">
      <dgm:prSet presAssocID="{287AC74C-7974-4543-898D-BCFC200F5BD8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781A9E18-FB51-45E3-A1A3-937F13CD48B6}" srcId="{2DA77B6F-A4D4-4FD9-838F-DE964A05E443}" destId="{287AC74C-7974-4543-898D-BCFC200F5BD8}" srcOrd="5" destOrd="0" parTransId="{C286B1AD-E9B5-4EDB-AC97-56696407F7A4}" sibTransId="{95246798-4E4B-4CCC-8665-596585F8235A}"/>
    <dgm:cxn modelId="{B650B91C-6BB2-4D86-B668-745B94CC4CBF}" srcId="{0AB79C7A-7FE1-4BAD-9AAE-C3A539C46207}" destId="{79E10D02-D79E-4C49-BB66-DE6B86527AF2}" srcOrd="0" destOrd="0" parTransId="{A06E9CA5-2DA8-49DF-91DD-1F53343E6714}" sibTransId="{6CAA5818-5705-4964-85E0-AB9241F2009D}"/>
    <dgm:cxn modelId="{96D9271D-0116-4E43-B3C5-838FE54EAF62}" srcId="{2DA77B6F-A4D4-4FD9-838F-DE964A05E443}" destId="{CD942FCC-F498-468F-B6DF-13F4FE6F9503}" srcOrd="2" destOrd="0" parTransId="{85B7D4B3-65B0-4BA8-866F-536EE472FEE0}" sibTransId="{65A532A3-56AA-400D-AA20-948C0257EFEF}"/>
    <dgm:cxn modelId="{B6232B34-EA2C-4B03-9484-9B5310F100F3}" type="presOf" srcId="{F9687701-372D-4FE5-ABD4-C722A5D43D16}" destId="{8B4EE341-FE57-494E-9959-D9E6C59C5B43}" srcOrd="0" destOrd="0" presId="urn:microsoft.com/office/officeart/2016/7/layout/VerticalHollowActionList"/>
    <dgm:cxn modelId="{B0EDD840-658D-4FA3-9FF5-B8807D0C94D8}" srcId="{A12F8288-D21C-4403-8336-920B23E2A67C}" destId="{F5F53DF3-6FC2-4EF7-871D-D7BEEB8401BD}" srcOrd="0" destOrd="0" parTransId="{B4F83945-0234-4F90-8403-7845C88B4FAD}" sibTransId="{E5B1BD0B-779C-4B20-8528-1E1BFCA03128}"/>
    <dgm:cxn modelId="{70F69D5B-4AEF-4F4B-8933-8A9302E2E90B}" type="presOf" srcId="{CD942FCC-F498-468F-B6DF-13F4FE6F9503}" destId="{D09B42EE-C32B-49F8-A1FC-23E3B72B4924}" srcOrd="0" destOrd="0" presId="urn:microsoft.com/office/officeart/2016/7/layout/VerticalHollowActionList"/>
    <dgm:cxn modelId="{F2C8286B-48FF-4E1E-8AF8-A0F0BC83FCAD}" type="presOf" srcId="{79E10D02-D79E-4C49-BB66-DE6B86527AF2}" destId="{06A23FAD-A9CD-4305-AD62-39C115B9B087}" srcOrd="0" destOrd="0" presId="urn:microsoft.com/office/officeart/2016/7/layout/VerticalHollowActionList"/>
    <dgm:cxn modelId="{32C73C72-8E61-4B61-9700-551EC45985CA}" type="presOf" srcId="{954229AC-8D3F-43E3-93AA-38EE4C3D9FB6}" destId="{7281A384-279B-446E-B083-F0E33320F676}" srcOrd="0" destOrd="0" presId="urn:microsoft.com/office/officeart/2016/7/layout/VerticalHollowActionList"/>
    <dgm:cxn modelId="{AF3F8D79-669D-48BF-B340-6770705403A5}" srcId="{F9687701-372D-4FE5-ABD4-C722A5D43D16}" destId="{8F1B5934-E759-4657-82A5-46FAE2901411}" srcOrd="0" destOrd="0" parTransId="{CABA8C86-5C11-427A-9FD8-2BFB9033CA9E}" sibTransId="{1E6A252E-7219-4F9C-9E71-F97B5A0AE3D0}"/>
    <dgm:cxn modelId="{0384DB7E-D111-48CD-B753-2EE864560D07}" type="presOf" srcId="{0AB79C7A-7FE1-4BAD-9AAE-C3A539C46207}" destId="{47893777-FDC3-41BE-BF76-1E8D9C328455}" srcOrd="0" destOrd="0" presId="urn:microsoft.com/office/officeart/2016/7/layout/VerticalHollowActionList"/>
    <dgm:cxn modelId="{25B4AC8F-CB9A-437D-AF74-DC2805778758}" srcId="{2DA77B6F-A4D4-4FD9-838F-DE964A05E443}" destId="{A12F8288-D21C-4403-8336-920B23E2A67C}" srcOrd="3" destOrd="0" parTransId="{43868C1B-A0B5-490B-BCC5-0F3AE0AC8162}" sibTransId="{748A229F-105B-440B-955C-11265D43BDE4}"/>
    <dgm:cxn modelId="{71359192-48C2-4884-BFF8-72522A7B30C7}" srcId="{2DA77B6F-A4D4-4FD9-838F-DE964A05E443}" destId="{954229AC-8D3F-43E3-93AA-38EE4C3D9FB6}" srcOrd="4" destOrd="0" parTransId="{2D50071A-D9DB-49EB-AF4C-B49302C3A017}" sibTransId="{1AEFD74C-C359-4CB7-BE39-A5C8ECAD5A02}"/>
    <dgm:cxn modelId="{6518D1B2-9FDB-427F-A8F7-7188FE6F8E4C}" type="presOf" srcId="{C5333C2A-2CD7-48B4-99DB-1781CCA5673C}" destId="{4B54D40E-46CF-46B8-80B6-0A064C2B9C59}" srcOrd="0" destOrd="0" presId="urn:microsoft.com/office/officeart/2016/7/layout/VerticalHollowActionList"/>
    <dgm:cxn modelId="{456589B8-D7D6-4515-BAB9-DBF1EF3CF173}" srcId="{287AC74C-7974-4543-898D-BCFC200F5BD8}" destId="{C5333C2A-2CD7-48B4-99DB-1781CCA5673C}" srcOrd="0" destOrd="0" parTransId="{FED567D5-F317-4D48-864A-88A1216ED360}" sibTransId="{B1B57270-8371-4CEC-938E-80BA8367A190}"/>
    <dgm:cxn modelId="{D52D0BC0-EDAA-4432-AC08-84BDD38717E4}" type="presOf" srcId="{49EDD28E-64AA-4D1A-B1F2-3DE91C6D0A9B}" destId="{0CC9597B-4EFC-4817-B111-671143E89038}" srcOrd="0" destOrd="0" presId="urn:microsoft.com/office/officeart/2016/7/layout/VerticalHollowActionList"/>
    <dgm:cxn modelId="{15E3AEC8-6F54-4215-B6FB-CCD014D223D0}" type="presOf" srcId="{287AC74C-7974-4543-898D-BCFC200F5BD8}" destId="{46A4E891-BF7C-4164-97C8-2609B78A4629}" srcOrd="0" destOrd="0" presId="urn:microsoft.com/office/officeart/2016/7/layout/VerticalHollowActionList"/>
    <dgm:cxn modelId="{019F23CB-EF9B-42AC-BAA0-FFCAB1F8C4A2}" type="presOf" srcId="{F5F53DF3-6FC2-4EF7-871D-D7BEEB8401BD}" destId="{EF76EB83-87C8-43B1-8CEE-0AF61DD6E036}" srcOrd="0" destOrd="0" presId="urn:microsoft.com/office/officeart/2016/7/layout/VerticalHollowActionList"/>
    <dgm:cxn modelId="{26EBD0CF-8770-4F95-9B6E-33F1D79C2AA4}" srcId="{2DA77B6F-A4D4-4FD9-838F-DE964A05E443}" destId="{F9687701-372D-4FE5-ABD4-C722A5D43D16}" srcOrd="1" destOrd="0" parTransId="{8153D0B0-DD25-4F9D-8CB6-5F82E7B59C22}" sibTransId="{4C2B36E7-7613-4959-8BF6-5CCDE1EAD0B7}"/>
    <dgm:cxn modelId="{460428D7-BCBE-4F84-A646-1D2506B53F4A}" type="presOf" srcId="{2DA77B6F-A4D4-4FD9-838F-DE964A05E443}" destId="{BE79F918-44D2-427E-983D-48E8D7E86522}" srcOrd="0" destOrd="0" presId="urn:microsoft.com/office/officeart/2016/7/layout/VerticalHollowActionList"/>
    <dgm:cxn modelId="{3763EFD8-3A17-420B-8792-B388174E075A}" srcId="{954229AC-8D3F-43E3-93AA-38EE4C3D9FB6}" destId="{8DA41D98-2672-4DF9-825A-5919F395F8CF}" srcOrd="0" destOrd="0" parTransId="{DD5081FD-C10B-4A4C-A645-8A6896B9803A}" sibTransId="{1F6E3D49-2DD2-42EC-90AA-08AEAD31EFEC}"/>
    <dgm:cxn modelId="{3235BEDC-9E90-401E-A43E-D3E70EB090EB}" srcId="{CD942FCC-F498-468F-B6DF-13F4FE6F9503}" destId="{49EDD28E-64AA-4D1A-B1F2-3DE91C6D0A9B}" srcOrd="0" destOrd="0" parTransId="{541FA694-6789-40D6-A637-45732273BBD5}" sibTransId="{1CDE5AF9-10B6-404C-84B3-D27843B1A5EB}"/>
    <dgm:cxn modelId="{B6D9F1E3-96F0-436F-B266-6019DCB08C2A}" type="presOf" srcId="{8DA41D98-2672-4DF9-825A-5919F395F8CF}" destId="{05A799F4-F3E5-43D1-8215-57989C42F04A}" srcOrd="0" destOrd="0" presId="urn:microsoft.com/office/officeart/2016/7/layout/VerticalHollowActionList"/>
    <dgm:cxn modelId="{B5EC15E7-C5C7-4637-AEA1-8462410E6B94}" type="presOf" srcId="{8F1B5934-E759-4657-82A5-46FAE2901411}" destId="{9B97E563-0E82-4143-AFBD-5CF53699CB13}" srcOrd="0" destOrd="0" presId="urn:microsoft.com/office/officeart/2016/7/layout/VerticalHollowActionList"/>
    <dgm:cxn modelId="{4AA8F5EE-01EF-44D2-9B05-F56382F5E34D}" srcId="{2DA77B6F-A4D4-4FD9-838F-DE964A05E443}" destId="{0AB79C7A-7FE1-4BAD-9AAE-C3A539C46207}" srcOrd="0" destOrd="0" parTransId="{A9366EAA-D7DF-4534-8EDC-0FFEA870F043}" sibTransId="{D87FD449-FE32-4D1E-BEDF-F07D3E29CD44}"/>
    <dgm:cxn modelId="{327C58F0-CCF7-49F5-A4E4-A79FEADA7AB2}" type="presOf" srcId="{A12F8288-D21C-4403-8336-920B23E2A67C}" destId="{F6968627-8930-4C3C-97F4-E1FE84931434}" srcOrd="0" destOrd="0" presId="urn:microsoft.com/office/officeart/2016/7/layout/VerticalHollowActionList"/>
    <dgm:cxn modelId="{2DCE6FB2-17CE-4338-A0D9-1D8345182CB2}" type="presParOf" srcId="{BE79F918-44D2-427E-983D-48E8D7E86522}" destId="{1C63BC66-EA93-453A-8BAB-733CA9F5A405}" srcOrd="0" destOrd="0" presId="urn:microsoft.com/office/officeart/2016/7/layout/VerticalHollowActionList"/>
    <dgm:cxn modelId="{3FC46EB1-3EA2-4DCC-8F25-FE62E9990662}" type="presParOf" srcId="{1C63BC66-EA93-453A-8BAB-733CA9F5A405}" destId="{47893777-FDC3-41BE-BF76-1E8D9C328455}" srcOrd="0" destOrd="0" presId="urn:microsoft.com/office/officeart/2016/7/layout/VerticalHollowActionList"/>
    <dgm:cxn modelId="{841085AA-B153-46FE-94C6-2B7A6F1BFE35}" type="presParOf" srcId="{1C63BC66-EA93-453A-8BAB-733CA9F5A405}" destId="{06A23FAD-A9CD-4305-AD62-39C115B9B087}" srcOrd="1" destOrd="0" presId="urn:microsoft.com/office/officeart/2016/7/layout/VerticalHollowActionList"/>
    <dgm:cxn modelId="{15EFECB4-FB50-465B-ACE4-7176338FE98C}" type="presParOf" srcId="{BE79F918-44D2-427E-983D-48E8D7E86522}" destId="{557D3812-BDA1-4991-B9C2-6A68FDDCACE4}" srcOrd="1" destOrd="0" presId="urn:microsoft.com/office/officeart/2016/7/layout/VerticalHollowActionList"/>
    <dgm:cxn modelId="{202AA843-9CC3-47D8-9D7B-03ACA52A616F}" type="presParOf" srcId="{BE79F918-44D2-427E-983D-48E8D7E86522}" destId="{7530F6CA-D5D8-46DD-BABC-83E794F9160B}" srcOrd="2" destOrd="0" presId="urn:microsoft.com/office/officeart/2016/7/layout/VerticalHollowActionList"/>
    <dgm:cxn modelId="{F06A607D-3570-459D-866A-9DB2347E38DA}" type="presParOf" srcId="{7530F6CA-D5D8-46DD-BABC-83E794F9160B}" destId="{8B4EE341-FE57-494E-9959-D9E6C59C5B43}" srcOrd="0" destOrd="0" presId="urn:microsoft.com/office/officeart/2016/7/layout/VerticalHollowActionList"/>
    <dgm:cxn modelId="{498701F2-9E9D-46F2-9A60-95A2D611D963}" type="presParOf" srcId="{7530F6CA-D5D8-46DD-BABC-83E794F9160B}" destId="{9B97E563-0E82-4143-AFBD-5CF53699CB13}" srcOrd="1" destOrd="0" presId="urn:microsoft.com/office/officeart/2016/7/layout/VerticalHollowActionList"/>
    <dgm:cxn modelId="{02A497B5-4FC7-4AB3-977A-1C396B488CE4}" type="presParOf" srcId="{BE79F918-44D2-427E-983D-48E8D7E86522}" destId="{990510A9-0DDD-44BA-A12F-EE116C40AA0F}" srcOrd="3" destOrd="0" presId="urn:microsoft.com/office/officeart/2016/7/layout/VerticalHollowActionList"/>
    <dgm:cxn modelId="{C08D39AB-3ED5-4C4B-89BB-EC5DB3D27A24}" type="presParOf" srcId="{BE79F918-44D2-427E-983D-48E8D7E86522}" destId="{9D480111-B359-492F-93FF-A586A50A60C6}" srcOrd="4" destOrd="0" presId="urn:microsoft.com/office/officeart/2016/7/layout/VerticalHollowActionList"/>
    <dgm:cxn modelId="{F21A0A00-CDD8-4D08-8105-2004ACFBB1FA}" type="presParOf" srcId="{9D480111-B359-492F-93FF-A586A50A60C6}" destId="{D09B42EE-C32B-49F8-A1FC-23E3B72B4924}" srcOrd="0" destOrd="0" presId="urn:microsoft.com/office/officeart/2016/7/layout/VerticalHollowActionList"/>
    <dgm:cxn modelId="{A9EF5125-031F-461F-AF61-82AAD3A65F39}" type="presParOf" srcId="{9D480111-B359-492F-93FF-A586A50A60C6}" destId="{0CC9597B-4EFC-4817-B111-671143E89038}" srcOrd="1" destOrd="0" presId="urn:microsoft.com/office/officeart/2016/7/layout/VerticalHollowActionList"/>
    <dgm:cxn modelId="{A0B89F83-B7E9-4B4F-9994-333D4F7EFD02}" type="presParOf" srcId="{BE79F918-44D2-427E-983D-48E8D7E86522}" destId="{3AA00F57-9C2F-45CC-8483-C2DE362D1A0C}" srcOrd="5" destOrd="0" presId="urn:microsoft.com/office/officeart/2016/7/layout/VerticalHollowActionList"/>
    <dgm:cxn modelId="{E19A858D-4CC3-4FCA-A37A-27FC1D2ABD95}" type="presParOf" srcId="{BE79F918-44D2-427E-983D-48E8D7E86522}" destId="{FC1A7126-11D5-473D-8D1A-A531D2C4E6B6}" srcOrd="6" destOrd="0" presId="urn:microsoft.com/office/officeart/2016/7/layout/VerticalHollowActionList"/>
    <dgm:cxn modelId="{6662C8BF-C14B-4F5E-8B26-B7B29EE65D47}" type="presParOf" srcId="{FC1A7126-11D5-473D-8D1A-A531D2C4E6B6}" destId="{F6968627-8930-4C3C-97F4-E1FE84931434}" srcOrd="0" destOrd="0" presId="urn:microsoft.com/office/officeart/2016/7/layout/VerticalHollowActionList"/>
    <dgm:cxn modelId="{3E993EFC-FACE-427E-97D1-76DDF9CA1932}" type="presParOf" srcId="{FC1A7126-11D5-473D-8D1A-A531D2C4E6B6}" destId="{EF76EB83-87C8-43B1-8CEE-0AF61DD6E036}" srcOrd="1" destOrd="0" presId="urn:microsoft.com/office/officeart/2016/7/layout/VerticalHollowActionList"/>
    <dgm:cxn modelId="{4745B2B8-758A-4E31-9F23-C3D424DE773A}" type="presParOf" srcId="{BE79F918-44D2-427E-983D-48E8D7E86522}" destId="{17BD118E-1231-43FE-B443-A20ADD13289A}" srcOrd="7" destOrd="0" presId="urn:microsoft.com/office/officeart/2016/7/layout/VerticalHollowActionList"/>
    <dgm:cxn modelId="{6E1E0E72-0710-4C23-9740-CE234CCB27A5}" type="presParOf" srcId="{BE79F918-44D2-427E-983D-48E8D7E86522}" destId="{012FFC55-8DCE-4698-9022-5927362ED5C9}" srcOrd="8" destOrd="0" presId="urn:microsoft.com/office/officeart/2016/7/layout/VerticalHollowActionList"/>
    <dgm:cxn modelId="{2184A23D-6695-40A2-95F3-B8DBDFD6007F}" type="presParOf" srcId="{012FFC55-8DCE-4698-9022-5927362ED5C9}" destId="{7281A384-279B-446E-B083-F0E33320F676}" srcOrd="0" destOrd="0" presId="urn:microsoft.com/office/officeart/2016/7/layout/VerticalHollowActionList"/>
    <dgm:cxn modelId="{EAEBF327-8D96-4EF0-8E2D-550400C116A0}" type="presParOf" srcId="{012FFC55-8DCE-4698-9022-5927362ED5C9}" destId="{05A799F4-F3E5-43D1-8215-57989C42F04A}" srcOrd="1" destOrd="0" presId="urn:microsoft.com/office/officeart/2016/7/layout/VerticalHollowActionList"/>
    <dgm:cxn modelId="{4B2F82B0-3CDA-4FB7-AFEB-693A57EE09EE}" type="presParOf" srcId="{BE79F918-44D2-427E-983D-48E8D7E86522}" destId="{775A6972-9604-492A-8499-9BAE12129B57}" srcOrd="9" destOrd="0" presId="urn:microsoft.com/office/officeart/2016/7/layout/VerticalHollowActionList"/>
    <dgm:cxn modelId="{93D49D25-FDAC-492B-8653-958C117BE537}" type="presParOf" srcId="{BE79F918-44D2-427E-983D-48E8D7E86522}" destId="{5B9D423B-0A8F-4C0A-8A97-E09BA4CCDA8C}" srcOrd="10" destOrd="0" presId="urn:microsoft.com/office/officeart/2016/7/layout/VerticalHollowActionList"/>
    <dgm:cxn modelId="{4D722485-CD6E-4C12-98D6-DD3FB8EE0143}" type="presParOf" srcId="{5B9D423B-0A8F-4C0A-8A97-E09BA4CCDA8C}" destId="{46A4E891-BF7C-4164-97C8-2609B78A4629}" srcOrd="0" destOrd="0" presId="urn:microsoft.com/office/officeart/2016/7/layout/VerticalHollowActionList"/>
    <dgm:cxn modelId="{0F540241-F22D-4829-B4F5-C48980B5AEAA}" type="presParOf" srcId="{5B9D423B-0A8F-4C0A-8A97-E09BA4CCDA8C}" destId="{4B54D40E-46CF-46B8-80B6-0A064C2B9C5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D191DB-39A9-484E-B8DF-D959700B7B11}" type="doc">
      <dgm:prSet loTypeId="urn:microsoft.com/office/officeart/2005/8/layout/chevron2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828120-06BD-4CE9-AA4D-CC9441F0FE72}">
      <dgm:prSet/>
      <dgm:spPr/>
      <dgm:t>
        <a:bodyPr/>
        <a:lstStyle/>
        <a:p>
          <a:r>
            <a:rPr lang="en-US" dirty="0"/>
            <a:t>First</a:t>
          </a:r>
        </a:p>
      </dgm:t>
    </dgm:pt>
    <dgm:pt modelId="{C7ED4C3B-DED9-4E16-A033-26F04C0C91A4}" type="parTrans" cxnId="{FE966746-FFBB-4C82-A5B3-BAADE41BBAEC}">
      <dgm:prSet/>
      <dgm:spPr/>
      <dgm:t>
        <a:bodyPr/>
        <a:lstStyle/>
        <a:p>
          <a:endParaRPr lang="en-US"/>
        </a:p>
      </dgm:t>
    </dgm:pt>
    <dgm:pt modelId="{26B783A7-E91C-4E13-84D1-DF8AD062A69A}" type="sibTrans" cxnId="{FE966746-FFBB-4C82-A5B3-BAADE41BBAEC}">
      <dgm:prSet/>
      <dgm:spPr/>
      <dgm:t>
        <a:bodyPr/>
        <a:lstStyle/>
        <a:p>
          <a:endParaRPr lang="en-US"/>
        </a:p>
      </dgm:t>
    </dgm:pt>
    <dgm:pt modelId="{6E584455-0DDA-40C2-BA5C-32E85E333160}">
      <dgm:prSet/>
      <dgm:spPr/>
      <dgm:t>
        <a:bodyPr/>
        <a:lstStyle/>
        <a:p>
          <a:r>
            <a:rPr lang="en-US" dirty="0"/>
            <a:t>Make an appointment to see your MD to discuss your concerns and desire to return to driving</a:t>
          </a:r>
        </a:p>
      </dgm:t>
    </dgm:pt>
    <dgm:pt modelId="{477B0ED6-7D05-46D8-B0AC-E762E355E4F2}" type="parTrans" cxnId="{A65923E4-6BE3-4AC1-AA6E-DC507492F33D}">
      <dgm:prSet/>
      <dgm:spPr/>
      <dgm:t>
        <a:bodyPr/>
        <a:lstStyle/>
        <a:p>
          <a:endParaRPr lang="en-US"/>
        </a:p>
      </dgm:t>
    </dgm:pt>
    <dgm:pt modelId="{6F0D17F6-1139-46D4-A949-ABBE17F397CE}" type="sibTrans" cxnId="{A65923E4-6BE3-4AC1-AA6E-DC507492F33D}">
      <dgm:prSet/>
      <dgm:spPr/>
      <dgm:t>
        <a:bodyPr/>
        <a:lstStyle/>
        <a:p>
          <a:endParaRPr lang="en-US"/>
        </a:p>
      </dgm:t>
    </dgm:pt>
    <dgm:pt modelId="{ADCAD8F3-9C30-4FB6-B6B8-B6696D7E900A}">
      <dgm:prSet/>
      <dgm:spPr/>
      <dgm:t>
        <a:bodyPr/>
        <a:lstStyle/>
        <a:p>
          <a:r>
            <a:rPr lang="en-US" dirty="0"/>
            <a:t>Second</a:t>
          </a:r>
        </a:p>
      </dgm:t>
    </dgm:pt>
    <dgm:pt modelId="{9E68EC75-0313-4FC0-8EE8-7D58F44F97D4}" type="parTrans" cxnId="{8193593E-3656-4A73-B1E3-EE0ABCB731C7}">
      <dgm:prSet/>
      <dgm:spPr/>
      <dgm:t>
        <a:bodyPr/>
        <a:lstStyle/>
        <a:p>
          <a:endParaRPr lang="en-US"/>
        </a:p>
      </dgm:t>
    </dgm:pt>
    <dgm:pt modelId="{6D45566D-BB57-43F3-ABE3-0CB50E36F458}" type="sibTrans" cxnId="{8193593E-3656-4A73-B1E3-EE0ABCB731C7}">
      <dgm:prSet/>
      <dgm:spPr/>
      <dgm:t>
        <a:bodyPr/>
        <a:lstStyle/>
        <a:p>
          <a:endParaRPr lang="en-US"/>
        </a:p>
      </dgm:t>
    </dgm:pt>
    <dgm:pt modelId="{26AA4074-2A00-49AA-ABDA-AE1A597FF5F9}">
      <dgm:prSet/>
      <dgm:spPr/>
      <dgm:t>
        <a:bodyPr/>
        <a:lstStyle/>
        <a:p>
          <a:r>
            <a:rPr lang="en-US"/>
            <a:t>Make an appointment with an outpatient Occuapational Therapist, Physical Therapist and/or Speech Therapist depending on your residual deficits</a:t>
          </a:r>
        </a:p>
      </dgm:t>
    </dgm:pt>
    <dgm:pt modelId="{834AEA50-94AB-47EC-A7BD-CC34A5D1A688}" type="parTrans" cxnId="{0748E6F2-D7B0-4ADD-A3ED-0B138FB3BEDC}">
      <dgm:prSet/>
      <dgm:spPr/>
      <dgm:t>
        <a:bodyPr/>
        <a:lstStyle/>
        <a:p>
          <a:endParaRPr lang="en-US"/>
        </a:p>
      </dgm:t>
    </dgm:pt>
    <dgm:pt modelId="{3D62AD50-0451-44F4-9947-BC00729A8414}" type="sibTrans" cxnId="{0748E6F2-D7B0-4ADD-A3ED-0B138FB3BEDC}">
      <dgm:prSet/>
      <dgm:spPr/>
      <dgm:t>
        <a:bodyPr/>
        <a:lstStyle/>
        <a:p>
          <a:endParaRPr lang="en-US"/>
        </a:p>
      </dgm:t>
    </dgm:pt>
    <dgm:pt modelId="{DBD4675A-1233-4A7F-8B0B-D4367CD79607}">
      <dgm:prSet/>
      <dgm:spPr/>
      <dgm:t>
        <a:bodyPr/>
        <a:lstStyle/>
        <a:p>
          <a:r>
            <a:rPr lang="en-US" dirty="0"/>
            <a:t>Third</a:t>
          </a:r>
        </a:p>
      </dgm:t>
    </dgm:pt>
    <dgm:pt modelId="{874B06FE-2722-4E51-879D-C9B76DBE1D96}" type="parTrans" cxnId="{55CDC2AE-1739-4A5C-8347-B2E433FDAA47}">
      <dgm:prSet/>
      <dgm:spPr/>
      <dgm:t>
        <a:bodyPr/>
        <a:lstStyle/>
        <a:p>
          <a:endParaRPr lang="en-US"/>
        </a:p>
      </dgm:t>
    </dgm:pt>
    <dgm:pt modelId="{AFB75696-5876-4FF6-826B-F135A21FF0B7}" type="sibTrans" cxnId="{55CDC2AE-1739-4A5C-8347-B2E433FDAA47}">
      <dgm:prSet/>
      <dgm:spPr/>
      <dgm:t>
        <a:bodyPr/>
        <a:lstStyle/>
        <a:p>
          <a:endParaRPr lang="en-US"/>
        </a:p>
      </dgm:t>
    </dgm:pt>
    <dgm:pt modelId="{7386FA60-5931-48A5-99FB-95F1A1FCC5A2}">
      <dgm:prSet/>
      <dgm:spPr/>
      <dgm:t>
        <a:bodyPr/>
        <a:lstStyle/>
        <a:p>
          <a:r>
            <a:rPr lang="en-US"/>
            <a:t>Make an appointment with an Occupational Therapist Driver Rehab Specialist</a:t>
          </a:r>
        </a:p>
      </dgm:t>
    </dgm:pt>
    <dgm:pt modelId="{BEA9B9AF-F7D1-4309-A14D-09E01EB77064}" type="parTrans" cxnId="{4F3631BC-2950-42BC-A82A-230737ACDEEF}">
      <dgm:prSet/>
      <dgm:spPr/>
      <dgm:t>
        <a:bodyPr/>
        <a:lstStyle/>
        <a:p>
          <a:endParaRPr lang="en-US"/>
        </a:p>
      </dgm:t>
    </dgm:pt>
    <dgm:pt modelId="{AE380A90-B7C8-46D4-B1CA-61417B8FE712}" type="sibTrans" cxnId="{4F3631BC-2950-42BC-A82A-230737ACDEEF}">
      <dgm:prSet/>
      <dgm:spPr/>
      <dgm:t>
        <a:bodyPr/>
        <a:lstStyle/>
        <a:p>
          <a:endParaRPr lang="en-US"/>
        </a:p>
      </dgm:t>
    </dgm:pt>
    <dgm:pt modelId="{8B1752F8-9EAF-455A-B9CE-505A0C1A13C8}" type="pres">
      <dgm:prSet presAssocID="{14D191DB-39A9-484E-B8DF-D959700B7B11}" presName="linearFlow" presStyleCnt="0">
        <dgm:presLayoutVars>
          <dgm:dir/>
          <dgm:animLvl val="lvl"/>
          <dgm:resizeHandles val="exact"/>
        </dgm:presLayoutVars>
      </dgm:prSet>
      <dgm:spPr/>
    </dgm:pt>
    <dgm:pt modelId="{401E232F-2ADF-412B-9004-0BCF979F07E0}" type="pres">
      <dgm:prSet presAssocID="{00828120-06BD-4CE9-AA4D-CC9441F0FE72}" presName="composite" presStyleCnt="0"/>
      <dgm:spPr/>
    </dgm:pt>
    <dgm:pt modelId="{A2CF2EAA-E4EF-4C40-B055-38B84FAB7942}" type="pres">
      <dgm:prSet presAssocID="{00828120-06BD-4CE9-AA4D-CC9441F0FE7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3C2F24B-50CB-433A-984B-99CDB07169E8}" type="pres">
      <dgm:prSet presAssocID="{00828120-06BD-4CE9-AA4D-CC9441F0FE72}" presName="descendantText" presStyleLbl="alignAcc1" presStyleIdx="0" presStyleCnt="3">
        <dgm:presLayoutVars>
          <dgm:bulletEnabled val="1"/>
        </dgm:presLayoutVars>
      </dgm:prSet>
      <dgm:spPr/>
    </dgm:pt>
    <dgm:pt modelId="{073FD011-6342-435E-8CC4-703174C5480A}" type="pres">
      <dgm:prSet presAssocID="{26B783A7-E91C-4E13-84D1-DF8AD062A69A}" presName="sp" presStyleCnt="0"/>
      <dgm:spPr/>
    </dgm:pt>
    <dgm:pt modelId="{110A5125-EFFE-4B9F-AA55-C07E3A5E5C4C}" type="pres">
      <dgm:prSet presAssocID="{ADCAD8F3-9C30-4FB6-B6B8-B6696D7E900A}" presName="composite" presStyleCnt="0"/>
      <dgm:spPr/>
    </dgm:pt>
    <dgm:pt modelId="{05F2F2A5-53D9-437E-AFF6-354B2DA3A111}" type="pres">
      <dgm:prSet presAssocID="{ADCAD8F3-9C30-4FB6-B6B8-B6696D7E900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F26CDAA-5A7F-40EA-80DA-80DCF0192E3F}" type="pres">
      <dgm:prSet presAssocID="{ADCAD8F3-9C30-4FB6-B6B8-B6696D7E900A}" presName="descendantText" presStyleLbl="alignAcc1" presStyleIdx="1" presStyleCnt="3">
        <dgm:presLayoutVars>
          <dgm:bulletEnabled val="1"/>
        </dgm:presLayoutVars>
      </dgm:prSet>
      <dgm:spPr/>
    </dgm:pt>
    <dgm:pt modelId="{A8B3CA45-55D8-403C-AD82-36F486F48461}" type="pres">
      <dgm:prSet presAssocID="{6D45566D-BB57-43F3-ABE3-0CB50E36F458}" presName="sp" presStyleCnt="0"/>
      <dgm:spPr/>
    </dgm:pt>
    <dgm:pt modelId="{09E73630-606E-489B-B056-D501BC66FEA6}" type="pres">
      <dgm:prSet presAssocID="{DBD4675A-1233-4A7F-8B0B-D4367CD79607}" presName="composite" presStyleCnt="0"/>
      <dgm:spPr/>
    </dgm:pt>
    <dgm:pt modelId="{508F93C7-1194-4CBF-895A-888D288C723C}" type="pres">
      <dgm:prSet presAssocID="{DBD4675A-1233-4A7F-8B0B-D4367CD7960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56BAADC-EA6E-4AFB-AA17-7AC127EDFC24}" type="pres">
      <dgm:prSet presAssocID="{DBD4675A-1233-4A7F-8B0B-D4367CD7960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C255C32-745E-417C-9150-0C9397739FB2}" type="presOf" srcId="{DBD4675A-1233-4A7F-8B0B-D4367CD79607}" destId="{508F93C7-1194-4CBF-895A-888D288C723C}" srcOrd="0" destOrd="0" presId="urn:microsoft.com/office/officeart/2005/8/layout/chevron2"/>
    <dgm:cxn modelId="{8193593E-3656-4A73-B1E3-EE0ABCB731C7}" srcId="{14D191DB-39A9-484E-B8DF-D959700B7B11}" destId="{ADCAD8F3-9C30-4FB6-B6B8-B6696D7E900A}" srcOrd="1" destOrd="0" parTransId="{9E68EC75-0313-4FC0-8EE8-7D58F44F97D4}" sibTransId="{6D45566D-BB57-43F3-ABE3-0CB50E36F458}"/>
    <dgm:cxn modelId="{FE966746-FFBB-4C82-A5B3-BAADE41BBAEC}" srcId="{14D191DB-39A9-484E-B8DF-D959700B7B11}" destId="{00828120-06BD-4CE9-AA4D-CC9441F0FE72}" srcOrd="0" destOrd="0" parTransId="{C7ED4C3B-DED9-4E16-A033-26F04C0C91A4}" sibTransId="{26B783A7-E91C-4E13-84D1-DF8AD062A69A}"/>
    <dgm:cxn modelId="{925D8672-13CB-45F2-BF19-744C932FD9E3}" type="presOf" srcId="{ADCAD8F3-9C30-4FB6-B6B8-B6696D7E900A}" destId="{05F2F2A5-53D9-437E-AFF6-354B2DA3A111}" srcOrd="0" destOrd="0" presId="urn:microsoft.com/office/officeart/2005/8/layout/chevron2"/>
    <dgm:cxn modelId="{A388E898-057A-48C5-9C91-75B900974030}" type="presOf" srcId="{6E584455-0DDA-40C2-BA5C-32E85E333160}" destId="{D3C2F24B-50CB-433A-984B-99CDB07169E8}" srcOrd="0" destOrd="0" presId="urn:microsoft.com/office/officeart/2005/8/layout/chevron2"/>
    <dgm:cxn modelId="{55CDC2AE-1739-4A5C-8347-B2E433FDAA47}" srcId="{14D191DB-39A9-484E-B8DF-D959700B7B11}" destId="{DBD4675A-1233-4A7F-8B0B-D4367CD79607}" srcOrd="2" destOrd="0" parTransId="{874B06FE-2722-4E51-879D-C9B76DBE1D96}" sibTransId="{AFB75696-5876-4FF6-826B-F135A21FF0B7}"/>
    <dgm:cxn modelId="{6AC9C6AE-011F-4F4E-A18A-B22815F6B37C}" type="presOf" srcId="{7386FA60-5931-48A5-99FB-95F1A1FCC5A2}" destId="{F56BAADC-EA6E-4AFB-AA17-7AC127EDFC24}" srcOrd="0" destOrd="0" presId="urn:microsoft.com/office/officeart/2005/8/layout/chevron2"/>
    <dgm:cxn modelId="{4F3631BC-2950-42BC-A82A-230737ACDEEF}" srcId="{DBD4675A-1233-4A7F-8B0B-D4367CD79607}" destId="{7386FA60-5931-48A5-99FB-95F1A1FCC5A2}" srcOrd="0" destOrd="0" parTransId="{BEA9B9AF-F7D1-4309-A14D-09E01EB77064}" sibTransId="{AE380A90-B7C8-46D4-B1CA-61417B8FE712}"/>
    <dgm:cxn modelId="{C8FAF5BE-D129-43EC-85BC-DAB1755D7BD5}" type="presOf" srcId="{00828120-06BD-4CE9-AA4D-CC9441F0FE72}" destId="{A2CF2EAA-E4EF-4C40-B055-38B84FAB7942}" srcOrd="0" destOrd="0" presId="urn:microsoft.com/office/officeart/2005/8/layout/chevron2"/>
    <dgm:cxn modelId="{BA2133DD-F729-485E-9365-10D7F70C62C8}" type="presOf" srcId="{26AA4074-2A00-49AA-ABDA-AE1A597FF5F9}" destId="{FF26CDAA-5A7F-40EA-80DA-80DCF0192E3F}" srcOrd="0" destOrd="0" presId="urn:microsoft.com/office/officeart/2005/8/layout/chevron2"/>
    <dgm:cxn modelId="{A65923E4-6BE3-4AC1-AA6E-DC507492F33D}" srcId="{00828120-06BD-4CE9-AA4D-CC9441F0FE72}" destId="{6E584455-0DDA-40C2-BA5C-32E85E333160}" srcOrd="0" destOrd="0" parTransId="{477B0ED6-7D05-46D8-B0AC-E762E355E4F2}" sibTransId="{6F0D17F6-1139-46D4-A949-ABBE17F397CE}"/>
    <dgm:cxn modelId="{00CAA8E9-4E0E-446C-A41D-C25421C79360}" type="presOf" srcId="{14D191DB-39A9-484E-B8DF-D959700B7B11}" destId="{8B1752F8-9EAF-455A-B9CE-505A0C1A13C8}" srcOrd="0" destOrd="0" presId="urn:microsoft.com/office/officeart/2005/8/layout/chevron2"/>
    <dgm:cxn modelId="{0748E6F2-D7B0-4ADD-A3ED-0B138FB3BEDC}" srcId="{ADCAD8F3-9C30-4FB6-B6B8-B6696D7E900A}" destId="{26AA4074-2A00-49AA-ABDA-AE1A597FF5F9}" srcOrd="0" destOrd="0" parTransId="{834AEA50-94AB-47EC-A7BD-CC34A5D1A688}" sibTransId="{3D62AD50-0451-44F4-9947-BC00729A8414}"/>
    <dgm:cxn modelId="{A879D940-8D67-47E2-B359-950DE53FB1C9}" type="presParOf" srcId="{8B1752F8-9EAF-455A-B9CE-505A0C1A13C8}" destId="{401E232F-2ADF-412B-9004-0BCF979F07E0}" srcOrd="0" destOrd="0" presId="urn:microsoft.com/office/officeart/2005/8/layout/chevron2"/>
    <dgm:cxn modelId="{C633D45D-4675-44C0-A2E6-5F6468FA7E92}" type="presParOf" srcId="{401E232F-2ADF-412B-9004-0BCF979F07E0}" destId="{A2CF2EAA-E4EF-4C40-B055-38B84FAB7942}" srcOrd="0" destOrd="0" presId="urn:microsoft.com/office/officeart/2005/8/layout/chevron2"/>
    <dgm:cxn modelId="{C600F0E1-89E3-493C-B11E-95746B25EC2B}" type="presParOf" srcId="{401E232F-2ADF-412B-9004-0BCF979F07E0}" destId="{D3C2F24B-50CB-433A-984B-99CDB07169E8}" srcOrd="1" destOrd="0" presId="urn:microsoft.com/office/officeart/2005/8/layout/chevron2"/>
    <dgm:cxn modelId="{57201CFB-5A73-4B01-AECB-21A9E826ED83}" type="presParOf" srcId="{8B1752F8-9EAF-455A-B9CE-505A0C1A13C8}" destId="{073FD011-6342-435E-8CC4-703174C5480A}" srcOrd="1" destOrd="0" presId="urn:microsoft.com/office/officeart/2005/8/layout/chevron2"/>
    <dgm:cxn modelId="{CE0CFE58-441B-4DAE-A81D-98B407DE2218}" type="presParOf" srcId="{8B1752F8-9EAF-455A-B9CE-505A0C1A13C8}" destId="{110A5125-EFFE-4B9F-AA55-C07E3A5E5C4C}" srcOrd="2" destOrd="0" presId="urn:microsoft.com/office/officeart/2005/8/layout/chevron2"/>
    <dgm:cxn modelId="{7ABBA22C-ED7E-498B-A205-7386E3CABB51}" type="presParOf" srcId="{110A5125-EFFE-4B9F-AA55-C07E3A5E5C4C}" destId="{05F2F2A5-53D9-437E-AFF6-354B2DA3A111}" srcOrd="0" destOrd="0" presId="urn:microsoft.com/office/officeart/2005/8/layout/chevron2"/>
    <dgm:cxn modelId="{1875F118-3ACC-4927-A730-20DCD8191632}" type="presParOf" srcId="{110A5125-EFFE-4B9F-AA55-C07E3A5E5C4C}" destId="{FF26CDAA-5A7F-40EA-80DA-80DCF0192E3F}" srcOrd="1" destOrd="0" presId="urn:microsoft.com/office/officeart/2005/8/layout/chevron2"/>
    <dgm:cxn modelId="{6B4EE67E-B141-4EA9-807A-50EBB2DBFCF4}" type="presParOf" srcId="{8B1752F8-9EAF-455A-B9CE-505A0C1A13C8}" destId="{A8B3CA45-55D8-403C-AD82-36F486F48461}" srcOrd="3" destOrd="0" presId="urn:microsoft.com/office/officeart/2005/8/layout/chevron2"/>
    <dgm:cxn modelId="{C5FD1AC2-99B3-4C38-93C6-0CAF832102E3}" type="presParOf" srcId="{8B1752F8-9EAF-455A-B9CE-505A0C1A13C8}" destId="{09E73630-606E-489B-B056-D501BC66FEA6}" srcOrd="4" destOrd="0" presId="urn:microsoft.com/office/officeart/2005/8/layout/chevron2"/>
    <dgm:cxn modelId="{620CB8EF-59B4-4D15-AF17-438024AC8A41}" type="presParOf" srcId="{09E73630-606E-489B-B056-D501BC66FEA6}" destId="{508F93C7-1194-4CBF-895A-888D288C723C}" srcOrd="0" destOrd="0" presId="urn:microsoft.com/office/officeart/2005/8/layout/chevron2"/>
    <dgm:cxn modelId="{B44A0D01-8FC4-4377-A4DD-D2068193425D}" type="presParOf" srcId="{09E73630-606E-489B-B056-D501BC66FEA6}" destId="{F56BAADC-EA6E-4AFB-AA17-7AC127EDFC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69884E-6DB4-483C-B2C2-9FCF9A915D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6B15C8B-EF16-419F-9D08-6C42A7AE28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need medical clearance from your doctor</a:t>
          </a:r>
        </a:p>
      </dgm:t>
    </dgm:pt>
    <dgm:pt modelId="{77188176-6581-440C-991B-C19F6013D186}" type="parTrans" cxnId="{6DC43D9C-491D-42B8-A098-6198511B45F3}">
      <dgm:prSet/>
      <dgm:spPr/>
      <dgm:t>
        <a:bodyPr/>
        <a:lstStyle/>
        <a:p>
          <a:endParaRPr lang="en-US"/>
        </a:p>
      </dgm:t>
    </dgm:pt>
    <dgm:pt modelId="{4FC9AFC1-E428-4A71-9807-BDF8A49D1557}" type="sibTrans" cxnId="{6DC43D9C-491D-42B8-A098-6198511B45F3}">
      <dgm:prSet/>
      <dgm:spPr/>
      <dgm:t>
        <a:bodyPr/>
        <a:lstStyle/>
        <a:p>
          <a:endParaRPr lang="en-US"/>
        </a:p>
      </dgm:t>
    </dgm:pt>
    <dgm:pt modelId="{48E02167-5644-4BFE-8AC5-2226936DA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Check that medication will not impact your driving</a:t>
          </a:r>
        </a:p>
      </dgm:t>
    </dgm:pt>
    <dgm:pt modelId="{C9A380F3-9011-4677-812C-57D3D24D4EC3}" type="parTrans" cxnId="{460CA635-BEC3-410C-907E-F7455802CE37}">
      <dgm:prSet/>
      <dgm:spPr/>
      <dgm:t>
        <a:bodyPr/>
        <a:lstStyle/>
        <a:p>
          <a:endParaRPr lang="en-US"/>
        </a:p>
      </dgm:t>
    </dgm:pt>
    <dgm:pt modelId="{F589F6F8-0CA5-419D-9B09-3CDE9091A80C}" type="sibTrans" cxnId="{460CA635-BEC3-410C-907E-F7455802CE37}">
      <dgm:prSet/>
      <dgm:spPr/>
      <dgm:t>
        <a:bodyPr/>
        <a:lstStyle/>
        <a:p>
          <a:endParaRPr lang="en-US"/>
        </a:p>
      </dgm:t>
    </dgm:pt>
    <dgm:pt modelId="{0816DFCD-0018-4487-ADB3-27C8B8D0E2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your desire to return to driving and any concerns the MD may have</a:t>
          </a:r>
        </a:p>
      </dgm:t>
    </dgm:pt>
    <dgm:pt modelId="{C1A6008D-7762-4B40-972E-AC0FB034CA6B}" type="parTrans" cxnId="{70CED604-C51D-48FB-837A-B482B4768C50}">
      <dgm:prSet/>
      <dgm:spPr/>
      <dgm:t>
        <a:bodyPr/>
        <a:lstStyle/>
        <a:p>
          <a:endParaRPr lang="en-US"/>
        </a:p>
      </dgm:t>
    </dgm:pt>
    <dgm:pt modelId="{4B90181F-DD33-4903-A6AB-4C7F816EB2B3}" type="sibTrans" cxnId="{70CED604-C51D-48FB-837A-B482B4768C50}">
      <dgm:prSet/>
      <dgm:spPr/>
      <dgm:t>
        <a:bodyPr/>
        <a:lstStyle/>
        <a:p>
          <a:endParaRPr lang="en-US"/>
        </a:p>
      </dgm:t>
    </dgm:pt>
    <dgm:pt modelId="{005AF333-9AEB-4C3C-ACE3-5642F2E0EC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Ask for a therapy consult if needed to address any deficits you may still have that may impact your driving</a:t>
          </a:r>
        </a:p>
      </dgm:t>
    </dgm:pt>
    <dgm:pt modelId="{9FE6599F-3D2B-4460-8129-F468B591B8D8}" type="parTrans" cxnId="{336850B8-0ED6-48BE-BF87-578CE4DEF9DE}">
      <dgm:prSet/>
      <dgm:spPr/>
      <dgm:t>
        <a:bodyPr/>
        <a:lstStyle/>
        <a:p>
          <a:endParaRPr lang="en-US"/>
        </a:p>
      </dgm:t>
    </dgm:pt>
    <dgm:pt modelId="{DAC67E10-C41C-434B-BD83-3463668EE8EA}" type="sibTrans" cxnId="{336850B8-0ED6-48BE-BF87-578CE4DEF9DE}">
      <dgm:prSet/>
      <dgm:spPr/>
      <dgm:t>
        <a:bodyPr/>
        <a:lstStyle/>
        <a:p>
          <a:endParaRPr lang="en-US"/>
        </a:p>
      </dgm:t>
    </dgm:pt>
    <dgm:pt modelId="{50A0860F-F3C2-4C46-9B2A-99ACC642E26C}" type="pres">
      <dgm:prSet presAssocID="{B269884E-6DB4-483C-B2C2-9FCF9A915D93}" presName="root" presStyleCnt="0">
        <dgm:presLayoutVars>
          <dgm:dir/>
          <dgm:resizeHandles val="exact"/>
        </dgm:presLayoutVars>
      </dgm:prSet>
      <dgm:spPr/>
    </dgm:pt>
    <dgm:pt modelId="{1433AC07-23A2-4F3E-A096-95194F74FB3E}" type="pres">
      <dgm:prSet presAssocID="{86B15C8B-EF16-419F-9D08-6C42A7AE289A}" presName="compNode" presStyleCnt="0"/>
      <dgm:spPr/>
    </dgm:pt>
    <dgm:pt modelId="{8988BA17-F729-4A29-AA88-0698463FA0C8}" type="pres">
      <dgm:prSet presAssocID="{86B15C8B-EF16-419F-9D08-6C42A7AE289A}" presName="bgRect" presStyleLbl="bgShp" presStyleIdx="0" presStyleCnt="4"/>
      <dgm:spPr/>
    </dgm:pt>
    <dgm:pt modelId="{63F692D1-09D6-4FE3-848F-ED2D95348344}" type="pres">
      <dgm:prSet presAssocID="{86B15C8B-EF16-419F-9D08-6C42A7AE289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152B0A2-EEC1-49CD-8604-5A02A9BE6DB3}" type="pres">
      <dgm:prSet presAssocID="{86B15C8B-EF16-419F-9D08-6C42A7AE289A}" presName="spaceRect" presStyleCnt="0"/>
      <dgm:spPr/>
    </dgm:pt>
    <dgm:pt modelId="{763AF3D2-E3EC-4AFC-8D65-B78000B98B88}" type="pres">
      <dgm:prSet presAssocID="{86B15C8B-EF16-419F-9D08-6C42A7AE289A}" presName="parTx" presStyleLbl="revTx" presStyleIdx="0" presStyleCnt="4">
        <dgm:presLayoutVars>
          <dgm:chMax val="0"/>
          <dgm:chPref val="0"/>
        </dgm:presLayoutVars>
      </dgm:prSet>
      <dgm:spPr/>
    </dgm:pt>
    <dgm:pt modelId="{4A331BCF-2334-4954-B7D5-C4264AF0C0FE}" type="pres">
      <dgm:prSet presAssocID="{4FC9AFC1-E428-4A71-9807-BDF8A49D1557}" presName="sibTrans" presStyleCnt="0"/>
      <dgm:spPr/>
    </dgm:pt>
    <dgm:pt modelId="{59A3807B-9BBD-4CCC-AC7E-1BD0CCCEF469}" type="pres">
      <dgm:prSet presAssocID="{48E02167-5644-4BFE-8AC5-2226936DA3B1}" presName="compNode" presStyleCnt="0"/>
      <dgm:spPr/>
    </dgm:pt>
    <dgm:pt modelId="{D27BA4FD-D947-4ED4-8783-AD1BEFE776D8}" type="pres">
      <dgm:prSet presAssocID="{48E02167-5644-4BFE-8AC5-2226936DA3B1}" presName="bgRect" presStyleLbl="bgShp" presStyleIdx="1" presStyleCnt="4"/>
      <dgm:spPr/>
    </dgm:pt>
    <dgm:pt modelId="{4ED907FE-F2DD-44BC-B149-1576B9481DD7}" type="pres">
      <dgm:prSet presAssocID="{48E02167-5644-4BFE-8AC5-2226936DA3B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F440F5B6-7C00-4AB7-8FFC-E955871F0742}" type="pres">
      <dgm:prSet presAssocID="{48E02167-5644-4BFE-8AC5-2226936DA3B1}" presName="spaceRect" presStyleCnt="0"/>
      <dgm:spPr/>
    </dgm:pt>
    <dgm:pt modelId="{13DFA926-9D69-4A07-8AF2-FEA0C0138162}" type="pres">
      <dgm:prSet presAssocID="{48E02167-5644-4BFE-8AC5-2226936DA3B1}" presName="parTx" presStyleLbl="revTx" presStyleIdx="1" presStyleCnt="4">
        <dgm:presLayoutVars>
          <dgm:chMax val="0"/>
          <dgm:chPref val="0"/>
        </dgm:presLayoutVars>
      </dgm:prSet>
      <dgm:spPr/>
    </dgm:pt>
    <dgm:pt modelId="{5DB3DF0F-640F-4263-8DD7-50834901853F}" type="pres">
      <dgm:prSet presAssocID="{F589F6F8-0CA5-419D-9B09-3CDE9091A80C}" presName="sibTrans" presStyleCnt="0"/>
      <dgm:spPr/>
    </dgm:pt>
    <dgm:pt modelId="{8B6CCF00-7170-4809-AAE7-C428F1EDF9D4}" type="pres">
      <dgm:prSet presAssocID="{0816DFCD-0018-4487-ADB3-27C8B8D0E2E7}" presName="compNode" presStyleCnt="0"/>
      <dgm:spPr/>
    </dgm:pt>
    <dgm:pt modelId="{46D953EB-E992-427A-9977-18C14B331764}" type="pres">
      <dgm:prSet presAssocID="{0816DFCD-0018-4487-ADB3-27C8B8D0E2E7}" presName="bgRect" presStyleLbl="bgShp" presStyleIdx="2" presStyleCnt="4"/>
      <dgm:spPr/>
    </dgm:pt>
    <dgm:pt modelId="{37ABDC1C-AB41-4C89-8DE9-20A8EF319618}" type="pres">
      <dgm:prSet presAssocID="{0816DFCD-0018-4487-ADB3-27C8B8D0E2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5C569D11-767D-491C-98AA-A90FE3AF7A51}" type="pres">
      <dgm:prSet presAssocID="{0816DFCD-0018-4487-ADB3-27C8B8D0E2E7}" presName="spaceRect" presStyleCnt="0"/>
      <dgm:spPr/>
    </dgm:pt>
    <dgm:pt modelId="{E26D8DD6-00BF-4186-B3C8-55EC09470BA2}" type="pres">
      <dgm:prSet presAssocID="{0816DFCD-0018-4487-ADB3-27C8B8D0E2E7}" presName="parTx" presStyleLbl="revTx" presStyleIdx="2" presStyleCnt="4">
        <dgm:presLayoutVars>
          <dgm:chMax val="0"/>
          <dgm:chPref val="0"/>
        </dgm:presLayoutVars>
      </dgm:prSet>
      <dgm:spPr/>
    </dgm:pt>
    <dgm:pt modelId="{6A130323-EBDF-4040-B681-790BAC0A1F79}" type="pres">
      <dgm:prSet presAssocID="{4B90181F-DD33-4903-A6AB-4C7F816EB2B3}" presName="sibTrans" presStyleCnt="0"/>
      <dgm:spPr/>
    </dgm:pt>
    <dgm:pt modelId="{50156DC0-F949-4A09-91D9-179D7D6FF84F}" type="pres">
      <dgm:prSet presAssocID="{005AF333-9AEB-4C3C-ACE3-5642F2E0ECA0}" presName="compNode" presStyleCnt="0"/>
      <dgm:spPr/>
    </dgm:pt>
    <dgm:pt modelId="{A6F61250-5EF1-4100-A733-FE47C419D787}" type="pres">
      <dgm:prSet presAssocID="{005AF333-9AEB-4C3C-ACE3-5642F2E0ECA0}" presName="bgRect" presStyleLbl="bgShp" presStyleIdx="3" presStyleCnt="4"/>
      <dgm:spPr/>
    </dgm:pt>
    <dgm:pt modelId="{290B7D72-8244-4D2D-8249-0F69EFF6E69B}" type="pres">
      <dgm:prSet presAssocID="{005AF333-9AEB-4C3C-ACE3-5642F2E0EC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D605FB8-FDA9-4A17-B7BA-53CB9B1BBA85}" type="pres">
      <dgm:prSet presAssocID="{005AF333-9AEB-4C3C-ACE3-5642F2E0ECA0}" presName="spaceRect" presStyleCnt="0"/>
      <dgm:spPr/>
    </dgm:pt>
    <dgm:pt modelId="{AEE3576B-928D-4CBF-8100-11E5F0208B43}" type="pres">
      <dgm:prSet presAssocID="{005AF333-9AEB-4C3C-ACE3-5642F2E0ECA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0CED604-C51D-48FB-837A-B482B4768C50}" srcId="{B269884E-6DB4-483C-B2C2-9FCF9A915D93}" destId="{0816DFCD-0018-4487-ADB3-27C8B8D0E2E7}" srcOrd="2" destOrd="0" parTransId="{C1A6008D-7762-4B40-972E-AC0FB034CA6B}" sibTransId="{4B90181F-DD33-4903-A6AB-4C7F816EB2B3}"/>
    <dgm:cxn modelId="{0EF98B2A-6519-43B7-9888-32E39CB980CD}" type="presOf" srcId="{48E02167-5644-4BFE-8AC5-2226936DA3B1}" destId="{13DFA926-9D69-4A07-8AF2-FEA0C0138162}" srcOrd="0" destOrd="0" presId="urn:microsoft.com/office/officeart/2018/2/layout/IconVerticalSolidList"/>
    <dgm:cxn modelId="{460CA635-BEC3-410C-907E-F7455802CE37}" srcId="{B269884E-6DB4-483C-B2C2-9FCF9A915D93}" destId="{48E02167-5644-4BFE-8AC5-2226936DA3B1}" srcOrd="1" destOrd="0" parTransId="{C9A380F3-9011-4677-812C-57D3D24D4EC3}" sibTransId="{F589F6F8-0CA5-419D-9B09-3CDE9091A80C}"/>
    <dgm:cxn modelId="{35A6CD47-5DD6-4797-ABB7-B7504E33973D}" type="presOf" srcId="{86B15C8B-EF16-419F-9D08-6C42A7AE289A}" destId="{763AF3D2-E3EC-4AFC-8D65-B78000B98B88}" srcOrd="0" destOrd="0" presId="urn:microsoft.com/office/officeart/2018/2/layout/IconVerticalSolidList"/>
    <dgm:cxn modelId="{1ADCCA6A-EB0C-4212-BE30-FF1EA000CE20}" type="presOf" srcId="{0816DFCD-0018-4487-ADB3-27C8B8D0E2E7}" destId="{E26D8DD6-00BF-4186-B3C8-55EC09470BA2}" srcOrd="0" destOrd="0" presId="urn:microsoft.com/office/officeart/2018/2/layout/IconVerticalSolidList"/>
    <dgm:cxn modelId="{FA6E9089-AF76-432A-B455-A0A78B794C4A}" type="presOf" srcId="{005AF333-9AEB-4C3C-ACE3-5642F2E0ECA0}" destId="{AEE3576B-928D-4CBF-8100-11E5F0208B43}" srcOrd="0" destOrd="0" presId="urn:microsoft.com/office/officeart/2018/2/layout/IconVerticalSolidList"/>
    <dgm:cxn modelId="{EB643D91-2A5A-4342-931B-B41B20CBF11E}" type="presOf" srcId="{B269884E-6DB4-483C-B2C2-9FCF9A915D93}" destId="{50A0860F-F3C2-4C46-9B2A-99ACC642E26C}" srcOrd="0" destOrd="0" presId="urn:microsoft.com/office/officeart/2018/2/layout/IconVerticalSolidList"/>
    <dgm:cxn modelId="{6DC43D9C-491D-42B8-A098-6198511B45F3}" srcId="{B269884E-6DB4-483C-B2C2-9FCF9A915D93}" destId="{86B15C8B-EF16-419F-9D08-6C42A7AE289A}" srcOrd="0" destOrd="0" parTransId="{77188176-6581-440C-991B-C19F6013D186}" sibTransId="{4FC9AFC1-E428-4A71-9807-BDF8A49D1557}"/>
    <dgm:cxn modelId="{336850B8-0ED6-48BE-BF87-578CE4DEF9DE}" srcId="{B269884E-6DB4-483C-B2C2-9FCF9A915D93}" destId="{005AF333-9AEB-4C3C-ACE3-5642F2E0ECA0}" srcOrd="3" destOrd="0" parTransId="{9FE6599F-3D2B-4460-8129-F468B591B8D8}" sibTransId="{DAC67E10-C41C-434B-BD83-3463668EE8EA}"/>
    <dgm:cxn modelId="{7CC8F029-78EE-4326-8BE7-A7A4F946C892}" type="presParOf" srcId="{50A0860F-F3C2-4C46-9B2A-99ACC642E26C}" destId="{1433AC07-23A2-4F3E-A096-95194F74FB3E}" srcOrd="0" destOrd="0" presId="urn:microsoft.com/office/officeart/2018/2/layout/IconVerticalSolidList"/>
    <dgm:cxn modelId="{1803E633-8845-4D0D-A8C1-636809953199}" type="presParOf" srcId="{1433AC07-23A2-4F3E-A096-95194F74FB3E}" destId="{8988BA17-F729-4A29-AA88-0698463FA0C8}" srcOrd="0" destOrd="0" presId="urn:microsoft.com/office/officeart/2018/2/layout/IconVerticalSolidList"/>
    <dgm:cxn modelId="{5D714A44-6194-480E-8956-25E33DC9F830}" type="presParOf" srcId="{1433AC07-23A2-4F3E-A096-95194F74FB3E}" destId="{63F692D1-09D6-4FE3-848F-ED2D95348344}" srcOrd="1" destOrd="0" presId="urn:microsoft.com/office/officeart/2018/2/layout/IconVerticalSolidList"/>
    <dgm:cxn modelId="{3BB814C1-289D-4B60-BB93-C273E9680221}" type="presParOf" srcId="{1433AC07-23A2-4F3E-A096-95194F74FB3E}" destId="{A152B0A2-EEC1-49CD-8604-5A02A9BE6DB3}" srcOrd="2" destOrd="0" presId="urn:microsoft.com/office/officeart/2018/2/layout/IconVerticalSolidList"/>
    <dgm:cxn modelId="{3F32F62F-8125-4002-86AA-BCE965108C0B}" type="presParOf" srcId="{1433AC07-23A2-4F3E-A096-95194F74FB3E}" destId="{763AF3D2-E3EC-4AFC-8D65-B78000B98B88}" srcOrd="3" destOrd="0" presId="urn:microsoft.com/office/officeart/2018/2/layout/IconVerticalSolidList"/>
    <dgm:cxn modelId="{6EF93755-9DB8-40BD-9122-AC3A913B1316}" type="presParOf" srcId="{50A0860F-F3C2-4C46-9B2A-99ACC642E26C}" destId="{4A331BCF-2334-4954-B7D5-C4264AF0C0FE}" srcOrd="1" destOrd="0" presId="urn:microsoft.com/office/officeart/2018/2/layout/IconVerticalSolidList"/>
    <dgm:cxn modelId="{8EE8E4B7-280F-4C82-9BCB-4F277E21497E}" type="presParOf" srcId="{50A0860F-F3C2-4C46-9B2A-99ACC642E26C}" destId="{59A3807B-9BBD-4CCC-AC7E-1BD0CCCEF469}" srcOrd="2" destOrd="0" presId="urn:microsoft.com/office/officeart/2018/2/layout/IconVerticalSolidList"/>
    <dgm:cxn modelId="{E16AD649-8386-4466-9B66-E7CC9E5A5E17}" type="presParOf" srcId="{59A3807B-9BBD-4CCC-AC7E-1BD0CCCEF469}" destId="{D27BA4FD-D947-4ED4-8783-AD1BEFE776D8}" srcOrd="0" destOrd="0" presId="urn:microsoft.com/office/officeart/2018/2/layout/IconVerticalSolidList"/>
    <dgm:cxn modelId="{8C4F15D6-FF68-4739-BC58-736308C836CB}" type="presParOf" srcId="{59A3807B-9BBD-4CCC-AC7E-1BD0CCCEF469}" destId="{4ED907FE-F2DD-44BC-B149-1576B9481DD7}" srcOrd="1" destOrd="0" presId="urn:microsoft.com/office/officeart/2018/2/layout/IconVerticalSolidList"/>
    <dgm:cxn modelId="{D5FDBF93-4A8C-427E-B795-773E4A3EABDE}" type="presParOf" srcId="{59A3807B-9BBD-4CCC-AC7E-1BD0CCCEF469}" destId="{F440F5B6-7C00-4AB7-8FFC-E955871F0742}" srcOrd="2" destOrd="0" presId="urn:microsoft.com/office/officeart/2018/2/layout/IconVerticalSolidList"/>
    <dgm:cxn modelId="{8305175E-AB10-4DDA-B5D2-8AF95D64D032}" type="presParOf" srcId="{59A3807B-9BBD-4CCC-AC7E-1BD0CCCEF469}" destId="{13DFA926-9D69-4A07-8AF2-FEA0C0138162}" srcOrd="3" destOrd="0" presId="urn:microsoft.com/office/officeart/2018/2/layout/IconVerticalSolidList"/>
    <dgm:cxn modelId="{0E0B4304-4EA1-47EB-8B2E-DAC25A9CFE5B}" type="presParOf" srcId="{50A0860F-F3C2-4C46-9B2A-99ACC642E26C}" destId="{5DB3DF0F-640F-4263-8DD7-50834901853F}" srcOrd="3" destOrd="0" presId="urn:microsoft.com/office/officeart/2018/2/layout/IconVerticalSolidList"/>
    <dgm:cxn modelId="{8DC798B2-6F87-49DB-A043-0096C6A0BDE9}" type="presParOf" srcId="{50A0860F-F3C2-4C46-9B2A-99ACC642E26C}" destId="{8B6CCF00-7170-4809-AAE7-C428F1EDF9D4}" srcOrd="4" destOrd="0" presId="urn:microsoft.com/office/officeart/2018/2/layout/IconVerticalSolidList"/>
    <dgm:cxn modelId="{83EFB36E-867D-4F55-B7F4-4D9031D38739}" type="presParOf" srcId="{8B6CCF00-7170-4809-AAE7-C428F1EDF9D4}" destId="{46D953EB-E992-427A-9977-18C14B331764}" srcOrd="0" destOrd="0" presId="urn:microsoft.com/office/officeart/2018/2/layout/IconVerticalSolidList"/>
    <dgm:cxn modelId="{2D3CD17F-19E3-4981-A3DE-53B49FE32D13}" type="presParOf" srcId="{8B6CCF00-7170-4809-AAE7-C428F1EDF9D4}" destId="{37ABDC1C-AB41-4C89-8DE9-20A8EF319618}" srcOrd="1" destOrd="0" presId="urn:microsoft.com/office/officeart/2018/2/layout/IconVerticalSolidList"/>
    <dgm:cxn modelId="{2067209B-B0D8-4973-AA95-01A13C35701D}" type="presParOf" srcId="{8B6CCF00-7170-4809-AAE7-C428F1EDF9D4}" destId="{5C569D11-767D-491C-98AA-A90FE3AF7A51}" srcOrd="2" destOrd="0" presId="urn:microsoft.com/office/officeart/2018/2/layout/IconVerticalSolidList"/>
    <dgm:cxn modelId="{E133124D-BDF5-43BE-A4A6-3549E2DE0452}" type="presParOf" srcId="{8B6CCF00-7170-4809-AAE7-C428F1EDF9D4}" destId="{E26D8DD6-00BF-4186-B3C8-55EC09470BA2}" srcOrd="3" destOrd="0" presId="urn:microsoft.com/office/officeart/2018/2/layout/IconVerticalSolidList"/>
    <dgm:cxn modelId="{2D352629-F9F8-497A-89A3-271016512CDD}" type="presParOf" srcId="{50A0860F-F3C2-4C46-9B2A-99ACC642E26C}" destId="{6A130323-EBDF-4040-B681-790BAC0A1F79}" srcOrd="5" destOrd="0" presId="urn:microsoft.com/office/officeart/2018/2/layout/IconVerticalSolidList"/>
    <dgm:cxn modelId="{07783F8A-14B3-43D7-9B58-B2A9166E885D}" type="presParOf" srcId="{50A0860F-F3C2-4C46-9B2A-99ACC642E26C}" destId="{50156DC0-F949-4A09-91D9-179D7D6FF84F}" srcOrd="6" destOrd="0" presId="urn:microsoft.com/office/officeart/2018/2/layout/IconVerticalSolidList"/>
    <dgm:cxn modelId="{5B0CC440-0622-4703-A602-0D29AB6198AE}" type="presParOf" srcId="{50156DC0-F949-4A09-91D9-179D7D6FF84F}" destId="{A6F61250-5EF1-4100-A733-FE47C419D787}" srcOrd="0" destOrd="0" presId="urn:microsoft.com/office/officeart/2018/2/layout/IconVerticalSolidList"/>
    <dgm:cxn modelId="{40F406F1-FEFF-4F09-8E2C-A4CF33FC0F76}" type="presParOf" srcId="{50156DC0-F949-4A09-91D9-179D7D6FF84F}" destId="{290B7D72-8244-4D2D-8249-0F69EFF6E69B}" srcOrd="1" destOrd="0" presId="urn:microsoft.com/office/officeart/2018/2/layout/IconVerticalSolidList"/>
    <dgm:cxn modelId="{B560107E-D1E5-491C-8B1B-924785AA6C34}" type="presParOf" srcId="{50156DC0-F949-4A09-91D9-179D7D6FF84F}" destId="{2D605FB8-FDA9-4A17-B7BA-53CB9B1BBA85}" srcOrd="2" destOrd="0" presId="urn:microsoft.com/office/officeart/2018/2/layout/IconVerticalSolidList"/>
    <dgm:cxn modelId="{9C63DE86-00E5-457B-88D9-B6099B843F2C}" type="presParOf" srcId="{50156DC0-F949-4A09-91D9-179D7D6FF84F}" destId="{AEE3576B-928D-4CBF-8100-11E5F0208B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B30703-D2DE-45E7-8846-78A282D857B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B2CE1C-0486-4D40-A201-FADD3BDFB25A}">
      <dgm:prSet/>
      <dgm:spPr/>
      <dgm:t>
        <a:bodyPr/>
        <a:lstStyle/>
        <a:p>
          <a:r>
            <a:rPr lang="en-US" dirty="0"/>
            <a:t>An Occupational Therapist that has had specialized training in assessing driving and community mobility needs</a:t>
          </a:r>
        </a:p>
      </dgm:t>
    </dgm:pt>
    <dgm:pt modelId="{34753697-84E5-47BC-AFF7-87CAA5FA6852}" type="parTrans" cxnId="{19B68612-2D9D-45D6-A1A3-05F2D70A276E}">
      <dgm:prSet/>
      <dgm:spPr/>
      <dgm:t>
        <a:bodyPr/>
        <a:lstStyle/>
        <a:p>
          <a:endParaRPr lang="en-US"/>
        </a:p>
      </dgm:t>
    </dgm:pt>
    <dgm:pt modelId="{9C2FF1FC-8BAD-44F5-BB11-776F24785EEB}" type="sibTrans" cxnId="{19B68612-2D9D-45D6-A1A3-05F2D70A276E}">
      <dgm:prSet/>
      <dgm:spPr/>
      <dgm:t>
        <a:bodyPr/>
        <a:lstStyle/>
        <a:p>
          <a:endParaRPr lang="en-US"/>
        </a:p>
      </dgm:t>
    </dgm:pt>
    <dgm:pt modelId="{80278EDD-7F05-4056-89B1-3EEB73816470}">
      <dgm:prSet/>
      <dgm:spPr/>
      <dgm:t>
        <a:bodyPr/>
        <a:lstStyle/>
        <a:p>
          <a:r>
            <a:rPr lang="en-US" dirty="0"/>
            <a:t>Look at how your Stroke affected your ability to drive and what additional training and possible modifications you may need to start driving again</a:t>
          </a:r>
        </a:p>
      </dgm:t>
    </dgm:pt>
    <dgm:pt modelId="{E040F726-E728-48AD-9333-28C8806B7B49}" type="parTrans" cxnId="{8F5B31D4-8FC2-4994-859C-425577EE0439}">
      <dgm:prSet/>
      <dgm:spPr/>
      <dgm:t>
        <a:bodyPr/>
        <a:lstStyle/>
        <a:p>
          <a:endParaRPr lang="en-US"/>
        </a:p>
      </dgm:t>
    </dgm:pt>
    <dgm:pt modelId="{77A9DF24-F695-4F14-B3CE-D56AE9CD57A9}" type="sibTrans" cxnId="{8F5B31D4-8FC2-4994-859C-425577EE0439}">
      <dgm:prSet/>
      <dgm:spPr/>
      <dgm:t>
        <a:bodyPr/>
        <a:lstStyle/>
        <a:p>
          <a:endParaRPr lang="en-US"/>
        </a:p>
      </dgm:t>
    </dgm:pt>
    <dgm:pt modelId="{48C2CFF4-7C02-41FE-8849-706CD65FAC87}">
      <dgm:prSet/>
      <dgm:spPr/>
      <dgm:t>
        <a:bodyPr/>
        <a:lstStyle/>
        <a:p>
          <a:r>
            <a:rPr lang="en-US"/>
            <a:t>Complete On-Road Evaluations and training to determine Fitness to Drive</a:t>
          </a:r>
        </a:p>
      </dgm:t>
    </dgm:pt>
    <dgm:pt modelId="{22C51EB6-F580-4A99-8D31-87162E4C28A1}" type="parTrans" cxnId="{F45B05D0-EA15-4044-9E66-B303B0A221ED}">
      <dgm:prSet/>
      <dgm:spPr/>
      <dgm:t>
        <a:bodyPr/>
        <a:lstStyle/>
        <a:p>
          <a:endParaRPr lang="en-US"/>
        </a:p>
      </dgm:t>
    </dgm:pt>
    <dgm:pt modelId="{C3B482BC-2920-42EE-BC79-589C28E9298B}" type="sibTrans" cxnId="{F45B05D0-EA15-4044-9E66-B303B0A221ED}">
      <dgm:prSet/>
      <dgm:spPr/>
      <dgm:t>
        <a:bodyPr/>
        <a:lstStyle/>
        <a:p>
          <a:endParaRPr lang="en-US"/>
        </a:p>
      </dgm:t>
    </dgm:pt>
    <dgm:pt modelId="{8B05606A-47B3-4A04-80D1-6737FACE6420}">
      <dgm:prSet/>
      <dgm:spPr/>
      <dgm:t>
        <a:bodyPr/>
        <a:lstStyle/>
        <a:p>
          <a:r>
            <a:rPr lang="en-US" dirty="0"/>
            <a:t>Teach people how use modified controls (left foot accelerator, hand controls, steering wheel modifications, additional mirrors) as needed</a:t>
          </a:r>
        </a:p>
      </dgm:t>
    </dgm:pt>
    <dgm:pt modelId="{B716A826-55BA-4104-9085-941A5BCF37F2}" type="parTrans" cxnId="{512DA702-E54F-4D54-BE53-9E89F40BD801}">
      <dgm:prSet/>
      <dgm:spPr/>
      <dgm:t>
        <a:bodyPr/>
        <a:lstStyle/>
        <a:p>
          <a:endParaRPr lang="en-US"/>
        </a:p>
      </dgm:t>
    </dgm:pt>
    <dgm:pt modelId="{31063D26-D3FD-4BC0-8BB6-CF1E4AA18F1A}" type="sibTrans" cxnId="{512DA702-E54F-4D54-BE53-9E89F40BD801}">
      <dgm:prSet/>
      <dgm:spPr/>
      <dgm:t>
        <a:bodyPr/>
        <a:lstStyle/>
        <a:p>
          <a:endParaRPr lang="en-US"/>
        </a:p>
      </dgm:t>
    </dgm:pt>
    <dgm:pt modelId="{A2163D88-4B28-4849-A7B1-BD2ED172E63B}">
      <dgm:prSet/>
      <dgm:spPr/>
      <dgm:t>
        <a:bodyPr/>
        <a:lstStyle/>
        <a:p>
          <a:r>
            <a:rPr lang="en-US" dirty="0"/>
            <a:t>Most are certified by the Association for Driver Rehab Specialists (ADED) or the American Occupational Therapy Association (AOTA) </a:t>
          </a:r>
        </a:p>
      </dgm:t>
    </dgm:pt>
    <dgm:pt modelId="{154BB640-33D4-430C-9708-C51DCDB873F2}" type="parTrans" cxnId="{ABA970E2-045F-499D-8D1B-D1F6B4341D45}">
      <dgm:prSet/>
      <dgm:spPr/>
      <dgm:t>
        <a:bodyPr/>
        <a:lstStyle/>
        <a:p>
          <a:endParaRPr lang="en-US"/>
        </a:p>
      </dgm:t>
    </dgm:pt>
    <dgm:pt modelId="{5D011B9B-D958-4407-B316-280777B9587F}" type="sibTrans" cxnId="{ABA970E2-045F-499D-8D1B-D1F6B4341D45}">
      <dgm:prSet/>
      <dgm:spPr/>
      <dgm:t>
        <a:bodyPr/>
        <a:lstStyle/>
        <a:p>
          <a:endParaRPr lang="en-US"/>
        </a:p>
      </dgm:t>
    </dgm:pt>
    <dgm:pt modelId="{E3F00D5F-5550-4F34-9463-738922E2FB45}" type="pres">
      <dgm:prSet presAssocID="{35B30703-D2DE-45E7-8846-78A282D857BC}" presName="vert0" presStyleCnt="0">
        <dgm:presLayoutVars>
          <dgm:dir/>
          <dgm:animOne val="branch"/>
          <dgm:animLvl val="lvl"/>
        </dgm:presLayoutVars>
      </dgm:prSet>
      <dgm:spPr/>
    </dgm:pt>
    <dgm:pt modelId="{82CD87E3-1B4C-42DD-AB6D-3DE6635C9E01}" type="pres">
      <dgm:prSet presAssocID="{9CB2CE1C-0486-4D40-A201-FADD3BDFB25A}" presName="thickLine" presStyleLbl="alignNode1" presStyleIdx="0" presStyleCnt="5"/>
      <dgm:spPr/>
    </dgm:pt>
    <dgm:pt modelId="{1508FF49-A4F9-480E-A854-A1B48CE96B19}" type="pres">
      <dgm:prSet presAssocID="{9CB2CE1C-0486-4D40-A201-FADD3BDFB25A}" presName="horz1" presStyleCnt="0"/>
      <dgm:spPr/>
    </dgm:pt>
    <dgm:pt modelId="{42D69714-CF5B-4A5D-B9FE-D1B442C79F36}" type="pres">
      <dgm:prSet presAssocID="{9CB2CE1C-0486-4D40-A201-FADD3BDFB25A}" presName="tx1" presStyleLbl="revTx" presStyleIdx="0" presStyleCnt="5"/>
      <dgm:spPr/>
    </dgm:pt>
    <dgm:pt modelId="{404C6F2D-F7EC-4D7E-93E0-FBC676C39F33}" type="pres">
      <dgm:prSet presAssocID="{9CB2CE1C-0486-4D40-A201-FADD3BDFB25A}" presName="vert1" presStyleCnt="0"/>
      <dgm:spPr/>
    </dgm:pt>
    <dgm:pt modelId="{EDF50FB7-6675-4E26-AC6B-91350C54033F}" type="pres">
      <dgm:prSet presAssocID="{80278EDD-7F05-4056-89B1-3EEB73816470}" presName="thickLine" presStyleLbl="alignNode1" presStyleIdx="1" presStyleCnt="5"/>
      <dgm:spPr/>
    </dgm:pt>
    <dgm:pt modelId="{3250BE60-3681-4F5D-8369-9E874AA5BDE9}" type="pres">
      <dgm:prSet presAssocID="{80278EDD-7F05-4056-89B1-3EEB73816470}" presName="horz1" presStyleCnt="0"/>
      <dgm:spPr/>
    </dgm:pt>
    <dgm:pt modelId="{1FB2BF42-D3FE-4AE0-B92A-CBED89537F72}" type="pres">
      <dgm:prSet presAssocID="{80278EDD-7F05-4056-89B1-3EEB73816470}" presName="tx1" presStyleLbl="revTx" presStyleIdx="1" presStyleCnt="5"/>
      <dgm:spPr/>
    </dgm:pt>
    <dgm:pt modelId="{46ACB5AA-F2A7-4A27-BEE1-F388D38E84C6}" type="pres">
      <dgm:prSet presAssocID="{80278EDD-7F05-4056-89B1-3EEB73816470}" presName="vert1" presStyleCnt="0"/>
      <dgm:spPr/>
    </dgm:pt>
    <dgm:pt modelId="{A32827A9-B5AF-4C29-A51F-4C1EF0BEA481}" type="pres">
      <dgm:prSet presAssocID="{48C2CFF4-7C02-41FE-8849-706CD65FAC87}" presName="thickLine" presStyleLbl="alignNode1" presStyleIdx="2" presStyleCnt="5"/>
      <dgm:spPr/>
    </dgm:pt>
    <dgm:pt modelId="{AB640C2E-F290-4D0B-A15E-BC197B0346D0}" type="pres">
      <dgm:prSet presAssocID="{48C2CFF4-7C02-41FE-8849-706CD65FAC87}" presName="horz1" presStyleCnt="0"/>
      <dgm:spPr/>
    </dgm:pt>
    <dgm:pt modelId="{CD3E57B1-DE5C-4A9C-864C-162CCF179350}" type="pres">
      <dgm:prSet presAssocID="{48C2CFF4-7C02-41FE-8849-706CD65FAC87}" presName="tx1" presStyleLbl="revTx" presStyleIdx="2" presStyleCnt="5"/>
      <dgm:spPr/>
    </dgm:pt>
    <dgm:pt modelId="{09D93B77-7BC4-4466-935B-01E001452E11}" type="pres">
      <dgm:prSet presAssocID="{48C2CFF4-7C02-41FE-8849-706CD65FAC87}" presName="vert1" presStyleCnt="0"/>
      <dgm:spPr/>
    </dgm:pt>
    <dgm:pt modelId="{E2366240-EC81-4371-9017-81E5224D8A7B}" type="pres">
      <dgm:prSet presAssocID="{8B05606A-47B3-4A04-80D1-6737FACE6420}" presName="thickLine" presStyleLbl="alignNode1" presStyleIdx="3" presStyleCnt="5"/>
      <dgm:spPr/>
    </dgm:pt>
    <dgm:pt modelId="{5DA1051B-09AA-408C-B410-22376B125885}" type="pres">
      <dgm:prSet presAssocID="{8B05606A-47B3-4A04-80D1-6737FACE6420}" presName="horz1" presStyleCnt="0"/>
      <dgm:spPr/>
    </dgm:pt>
    <dgm:pt modelId="{6C462520-F8D0-4809-B244-ABB5EF0BCFDC}" type="pres">
      <dgm:prSet presAssocID="{8B05606A-47B3-4A04-80D1-6737FACE6420}" presName="tx1" presStyleLbl="revTx" presStyleIdx="3" presStyleCnt="5"/>
      <dgm:spPr/>
    </dgm:pt>
    <dgm:pt modelId="{110AADA9-51F4-47DA-AEAA-042782673EAB}" type="pres">
      <dgm:prSet presAssocID="{8B05606A-47B3-4A04-80D1-6737FACE6420}" presName="vert1" presStyleCnt="0"/>
      <dgm:spPr/>
    </dgm:pt>
    <dgm:pt modelId="{427083B1-2D0E-4DFA-BBAE-95E5FEFE0B1B}" type="pres">
      <dgm:prSet presAssocID="{A2163D88-4B28-4849-A7B1-BD2ED172E63B}" presName="thickLine" presStyleLbl="alignNode1" presStyleIdx="4" presStyleCnt="5"/>
      <dgm:spPr/>
    </dgm:pt>
    <dgm:pt modelId="{01DE9E0B-08C5-4541-B8BD-E9230232E148}" type="pres">
      <dgm:prSet presAssocID="{A2163D88-4B28-4849-A7B1-BD2ED172E63B}" presName="horz1" presStyleCnt="0"/>
      <dgm:spPr/>
    </dgm:pt>
    <dgm:pt modelId="{5496E90A-ACC9-47CB-B351-927D95412F91}" type="pres">
      <dgm:prSet presAssocID="{A2163D88-4B28-4849-A7B1-BD2ED172E63B}" presName="tx1" presStyleLbl="revTx" presStyleIdx="4" presStyleCnt="5"/>
      <dgm:spPr/>
    </dgm:pt>
    <dgm:pt modelId="{65BA0538-0856-461F-A045-D8A0FC854AC8}" type="pres">
      <dgm:prSet presAssocID="{A2163D88-4B28-4849-A7B1-BD2ED172E63B}" presName="vert1" presStyleCnt="0"/>
      <dgm:spPr/>
    </dgm:pt>
  </dgm:ptLst>
  <dgm:cxnLst>
    <dgm:cxn modelId="{512DA702-E54F-4D54-BE53-9E89F40BD801}" srcId="{35B30703-D2DE-45E7-8846-78A282D857BC}" destId="{8B05606A-47B3-4A04-80D1-6737FACE6420}" srcOrd="3" destOrd="0" parTransId="{B716A826-55BA-4104-9085-941A5BCF37F2}" sibTransId="{31063D26-D3FD-4BC0-8BB6-CF1E4AA18F1A}"/>
    <dgm:cxn modelId="{6138A203-EB81-44F7-B3FF-FAA82D5ED683}" type="presOf" srcId="{9CB2CE1C-0486-4D40-A201-FADD3BDFB25A}" destId="{42D69714-CF5B-4A5D-B9FE-D1B442C79F36}" srcOrd="0" destOrd="0" presId="urn:microsoft.com/office/officeart/2008/layout/LinedList"/>
    <dgm:cxn modelId="{19B68612-2D9D-45D6-A1A3-05F2D70A276E}" srcId="{35B30703-D2DE-45E7-8846-78A282D857BC}" destId="{9CB2CE1C-0486-4D40-A201-FADD3BDFB25A}" srcOrd="0" destOrd="0" parTransId="{34753697-84E5-47BC-AFF7-87CAA5FA6852}" sibTransId="{9C2FF1FC-8BAD-44F5-BB11-776F24785EEB}"/>
    <dgm:cxn modelId="{BFBBD52E-8F8E-43C8-80A5-4CFA2757729D}" type="presOf" srcId="{35B30703-D2DE-45E7-8846-78A282D857BC}" destId="{E3F00D5F-5550-4F34-9463-738922E2FB45}" srcOrd="0" destOrd="0" presId="urn:microsoft.com/office/officeart/2008/layout/LinedList"/>
    <dgm:cxn modelId="{51122362-90E5-4C32-9B68-13F83BBB3B0B}" type="presOf" srcId="{A2163D88-4B28-4849-A7B1-BD2ED172E63B}" destId="{5496E90A-ACC9-47CB-B351-927D95412F91}" srcOrd="0" destOrd="0" presId="urn:microsoft.com/office/officeart/2008/layout/LinedList"/>
    <dgm:cxn modelId="{8052E290-46DF-4641-8594-773401805E15}" type="presOf" srcId="{8B05606A-47B3-4A04-80D1-6737FACE6420}" destId="{6C462520-F8D0-4809-B244-ABB5EF0BCFDC}" srcOrd="0" destOrd="0" presId="urn:microsoft.com/office/officeart/2008/layout/LinedList"/>
    <dgm:cxn modelId="{F45B05D0-EA15-4044-9E66-B303B0A221ED}" srcId="{35B30703-D2DE-45E7-8846-78A282D857BC}" destId="{48C2CFF4-7C02-41FE-8849-706CD65FAC87}" srcOrd="2" destOrd="0" parTransId="{22C51EB6-F580-4A99-8D31-87162E4C28A1}" sibTransId="{C3B482BC-2920-42EE-BC79-589C28E9298B}"/>
    <dgm:cxn modelId="{8F5B31D4-8FC2-4994-859C-425577EE0439}" srcId="{35B30703-D2DE-45E7-8846-78A282D857BC}" destId="{80278EDD-7F05-4056-89B1-3EEB73816470}" srcOrd="1" destOrd="0" parTransId="{E040F726-E728-48AD-9333-28C8806B7B49}" sibTransId="{77A9DF24-F695-4F14-B3CE-D56AE9CD57A9}"/>
    <dgm:cxn modelId="{ABA970E2-045F-499D-8D1B-D1F6B4341D45}" srcId="{35B30703-D2DE-45E7-8846-78A282D857BC}" destId="{A2163D88-4B28-4849-A7B1-BD2ED172E63B}" srcOrd="4" destOrd="0" parTransId="{154BB640-33D4-430C-9708-C51DCDB873F2}" sibTransId="{5D011B9B-D958-4407-B316-280777B9587F}"/>
    <dgm:cxn modelId="{BEFF18F6-C86F-4E48-9800-6A3C80C0298A}" type="presOf" srcId="{80278EDD-7F05-4056-89B1-3EEB73816470}" destId="{1FB2BF42-D3FE-4AE0-B92A-CBED89537F72}" srcOrd="0" destOrd="0" presId="urn:microsoft.com/office/officeart/2008/layout/LinedList"/>
    <dgm:cxn modelId="{4829F8FE-371F-45C4-8F12-22C72716BFD0}" type="presOf" srcId="{48C2CFF4-7C02-41FE-8849-706CD65FAC87}" destId="{CD3E57B1-DE5C-4A9C-864C-162CCF179350}" srcOrd="0" destOrd="0" presId="urn:microsoft.com/office/officeart/2008/layout/LinedList"/>
    <dgm:cxn modelId="{68E4C778-8E74-419C-9771-5476A0589D4A}" type="presParOf" srcId="{E3F00D5F-5550-4F34-9463-738922E2FB45}" destId="{82CD87E3-1B4C-42DD-AB6D-3DE6635C9E01}" srcOrd="0" destOrd="0" presId="urn:microsoft.com/office/officeart/2008/layout/LinedList"/>
    <dgm:cxn modelId="{84E7CF95-1EBA-48B1-B808-D538D41F0F32}" type="presParOf" srcId="{E3F00D5F-5550-4F34-9463-738922E2FB45}" destId="{1508FF49-A4F9-480E-A854-A1B48CE96B19}" srcOrd="1" destOrd="0" presId="urn:microsoft.com/office/officeart/2008/layout/LinedList"/>
    <dgm:cxn modelId="{64644BB1-262B-42F4-BC80-549FB22CBD33}" type="presParOf" srcId="{1508FF49-A4F9-480E-A854-A1B48CE96B19}" destId="{42D69714-CF5B-4A5D-B9FE-D1B442C79F36}" srcOrd="0" destOrd="0" presId="urn:microsoft.com/office/officeart/2008/layout/LinedList"/>
    <dgm:cxn modelId="{50108640-EA78-4A4B-BDBC-CA2E13C626F5}" type="presParOf" srcId="{1508FF49-A4F9-480E-A854-A1B48CE96B19}" destId="{404C6F2D-F7EC-4D7E-93E0-FBC676C39F33}" srcOrd="1" destOrd="0" presId="urn:microsoft.com/office/officeart/2008/layout/LinedList"/>
    <dgm:cxn modelId="{51359E9C-B45C-46D3-94B7-B77B04160856}" type="presParOf" srcId="{E3F00D5F-5550-4F34-9463-738922E2FB45}" destId="{EDF50FB7-6675-4E26-AC6B-91350C54033F}" srcOrd="2" destOrd="0" presId="urn:microsoft.com/office/officeart/2008/layout/LinedList"/>
    <dgm:cxn modelId="{F6F192AF-AE08-4A5A-BA9A-A115C660BA47}" type="presParOf" srcId="{E3F00D5F-5550-4F34-9463-738922E2FB45}" destId="{3250BE60-3681-4F5D-8369-9E874AA5BDE9}" srcOrd="3" destOrd="0" presId="urn:microsoft.com/office/officeart/2008/layout/LinedList"/>
    <dgm:cxn modelId="{DEFE27C2-3CEE-432E-AB93-1D54F6A91AEC}" type="presParOf" srcId="{3250BE60-3681-4F5D-8369-9E874AA5BDE9}" destId="{1FB2BF42-D3FE-4AE0-B92A-CBED89537F72}" srcOrd="0" destOrd="0" presId="urn:microsoft.com/office/officeart/2008/layout/LinedList"/>
    <dgm:cxn modelId="{4F44CCD7-52B0-4969-AA05-47EECB66B14B}" type="presParOf" srcId="{3250BE60-3681-4F5D-8369-9E874AA5BDE9}" destId="{46ACB5AA-F2A7-4A27-BEE1-F388D38E84C6}" srcOrd="1" destOrd="0" presId="urn:microsoft.com/office/officeart/2008/layout/LinedList"/>
    <dgm:cxn modelId="{58A04B6C-22BD-4FF0-98C7-DE8729820D6E}" type="presParOf" srcId="{E3F00D5F-5550-4F34-9463-738922E2FB45}" destId="{A32827A9-B5AF-4C29-A51F-4C1EF0BEA481}" srcOrd="4" destOrd="0" presId="urn:microsoft.com/office/officeart/2008/layout/LinedList"/>
    <dgm:cxn modelId="{5AD85E69-EFBF-4322-864C-521804509BB6}" type="presParOf" srcId="{E3F00D5F-5550-4F34-9463-738922E2FB45}" destId="{AB640C2E-F290-4D0B-A15E-BC197B0346D0}" srcOrd="5" destOrd="0" presId="urn:microsoft.com/office/officeart/2008/layout/LinedList"/>
    <dgm:cxn modelId="{C0F95C3F-AFDB-4CDF-89C6-AB6F5C8785EE}" type="presParOf" srcId="{AB640C2E-F290-4D0B-A15E-BC197B0346D0}" destId="{CD3E57B1-DE5C-4A9C-864C-162CCF179350}" srcOrd="0" destOrd="0" presId="urn:microsoft.com/office/officeart/2008/layout/LinedList"/>
    <dgm:cxn modelId="{1CD647B6-1BE8-4180-BF32-C009475206FE}" type="presParOf" srcId="{AB640C2E-F290-4D0B-A15E-BC197B0346D0}" destId="{09D93B77-7BC4-4466-935B-01E001452E11}" srcOrd="1" destOrd="0" presId="urn:microsoft.com/office/officeart/2008/layout/LinedList"/>
    <dgm:cxn modelId="{5E3A9270-B190-453F-8809-0D309F3CA9F3}" type="presParOf" srcId="{E3F00D5F-5550-4F34-9463-738922E2FB45}" destId="{E2366240-EC81-4371-9017-81E5224D8A7B}" srcOrd="6" destOrd="0" presId="urn:microsoft.com/office/officeart/2008/layout/LinedList"/>
    <dgm:cxn modelId="{2931E66E-0BB8-45C6-BAA1-0BEA57EBF3AF}" type="presParOf" srcId="{E3F00D5F-5550-4F34-9463-738922E2FB45}" destId="{5DA1051B-09AA-408C-B410-22376B125885}" srcOrd="7" destOrd="0" presId="urn:microsoft.com/office/officeart/2008/layout/LinedList"/>
    <dgm:cxn modelId="{926955CD-36EE-4358-B24D-FDFEBA10269F}" type="presParOf" srcId="{5DA1051B-09AA-408C-B410-22376B125885}" destId="{6C462520-F8D0-4809-B244-ABB5EF0BCFDC}" srcOrd="0" destOrd="0" presId="urn:microsoft.com/office/officeart/2008/layout/LinedList"/>
    <dgm:cxn modelId="{79D3F79C-EC60-4765-ADE3-94C701549991}" type="presParOf" srcId="{5DA1051B-09AA-408C-B410-22376B125885}" destId="{110AADA9-51F4-47DA-AEAA-042782673EAB}" srcOrd="1" destOrd="0" presId="urn:microsoft.com/office/officeart/2008/layout/LinedList"/>
    <dgm:cxn modelId="{8BE16924-103D-4DEB-8C39-AD3F5511559A}" type="presParOf" srcId="{E3F00D5F-5550-4F34-9463-738922E2FB45}" destId="{427083B1-2D0E-4DFA-BBAE-95E5FEFE0B1B}" srcOrd="8" destOrd="0" presId="urn:microsoft.com/office/officeart/2008/layout/LinedList"/>
    <dgm:cxn modelId="{613674BC-1FAE-4FB3-83A7-7D629D907A66}" type="presParOf" srcId="{E3F00D5F-5550-4F34-9463-738922E2FB45}" destId="{01DE9E0B-08C5-4541-B8BD-E9230232E148}" srcOrd="9" destOrd="0" presId="urn:microsoft.com/office/officeart/2008/layout/LinedList"/>
    <dgm:cxn modelId="{E9D8B356-E02B-4922-81FB-3910896621E2}" type="presParOf" srcId="{01DE9E0B-08C5-4541-B8BD-E9230232E148}" destId="{5496E90A-ACC9-47CB-B351-927D95412F91}" srcOrd="0" destOrd="0" presId="urn:microsoft.com/office/officeart/2008/layout/LinedList"/>
    <dgm:cxn modelId="{1C29168B-EFDE-4213-9790-6A710C191272}" type="presParOf" srcId="{01DE9E0B-08C5-4541-B8BD-E9230232E148}" destId="{65BA0538-0856-461F-A045-D8A0FC854A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C92F8C4-BE5F-4AC7-860A-FFD6F001499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748024-50CE-49F7-8267-2098CF6E413D}">
      <dgm:prSet/>
      <dgm:spPr/>
      <dgm:t>
        <a:bodyPr/>
        <a:lstStyle/>
        <a:p>
          <a:r>
            <a:rPr lang="en-US"/>
            <a:t>Clinical Evaluation</a:t>
          </a:r>
        </a:p>
      </dgm:t>
    </dgm:pt>
    <dgm:pt modelId="{B2212031-D3EC-4DCA-A373-6F41C71E66DE}" type="parTrans" cxnId="{726EDC2F-0D64-4C77-B91B-593257DA67F5}">
      <dgm:prSet/>
      <dgm:spPr/>
      <dgm:t>
        <a:bodyPr/>
        <a:lstStyle/>
        <a:p>
          <a:endParaRPr lang="en-US"/>
        </a:p>
      </dgm:t>
    </dgm:pt>
    <dgm:pt modelId="{697294D2-1F4C-488D-8048-550E046BF58C}" type="sibTrans" cxnId="{726EDC2F-0D64-4C77-B91B-593257DA67F5}">
      <dgm:prSet/>
      <dgm:spPr/>
      <dgm:t>
        <a:bodyPr/>
        <a:lstStyle/>
        <a:p>
          <a:endParaRPr lang="en-US"/>
        </a:p>
      </dgm:t>
    </dgm:pt>
    <dgm:pt modelId="{2B0463A3-EDA7-49DD-9B0F-9035A7FB81A6}">
      <dgm:prSet/>
      <dgm:spPr/>
      <dgm:t>
        <a:bodyPr/>
        <a:lstStyle/>
        <a:p>
          <a:r>
            <a:rPr lang="en-US"/>
            <a:t>Looks at vision, strength, reaction time, memory, attention, sequencing, sensation, range of motion</a:t>
          </a:r>
        </a:p>
      </dgm:t>
    </dgm:pt>
    <dgm:pt modelId="{5C8EACC2-340C-4F81-8082-E326DB8F9A3C}" type="parTrans" cxnId="{84276D5C-87C5-45CE-BE78-5D72CFA115FD}">
      <dgm:prSet/>
      <dgm:spPr/>
      <dgm:t>
        <a:bodyPr/>
        <a:lstStyle/>
        <a:p>
          <a:endParaRPr lang="en-US"/>
        </a:p>
      </dgm:t>
    </dgm:pt>
    <dgm:pt modelId="{3EF2B164-9E14-456C-9135-CC9EB0662D04}" type="sibTrans" cxnId="{84276D5C-87C5-45CE-BE78-5D72CFA115FD}">
      <dgm:prSet/>
      <dgm:spPr/>
      <dgm:t>
        <a:bodyPr/>
        <a:lstStyle/>
        <a:p>
          <a:endParaRPr lang="en-US"/>
        </a:p>
      </dgm:t>
    </dgm:pt>
    <dgm:pt modelId="{400B4EC9-1CF1-4891-98ED-E0DA352B5BD0}">
      <dgm:prSet/>
      <dgm:spPr/>
      <dgm:t>
        <a:bodyPr/>
        <a:lstStyle/>
        <a:p>
          <a:r>
            <a:rPr lang="en-US"/>
            <a:t>On-Road Assessment</a:t>
          </a:r>
        </a:p>
      </dgm:t>
    </dgm:pt>
    <dgm:pt modelId="{2B9F0E2F-CBF2-4F1D-8BF4-4755BD36F789}" type="parTrans" cxnId="{E72CB95D-A0AA-4E5B-B8EA-F65BB1945E7B}">
      <dgm:prSet/>
      <dgm:spPr/>
      <dgm:t>
        <a:bodyPr/>
        <a:lstStyle/>
        <a:p>
          <a:endParaRPr lang="en-US"/>
        </a:p>
      </dgm:t>
    </dgm:pt>
    <dgm:pt modelId="{E69ED1C6-E081-464A-BE98-0BF92327EDA5}" type="sibTrans" cxnId="{E72CB95D-A0AA-4E5B-B8EA-F65BB1945E7B}">
      <dgm:prSet/>
      <dgm:spPr/>
      <dgm:t>
        <a:bodyPr/>
        <a:lstStyle/>
        <a:p>
          <a:endParaRPr lang="en-US"/>
        </a:p>
      </dgm:t>
    </dgm:pt>
    <dgm:pt modelId="{70AFAB54-9412-4822-84FA-44FD963B385E}">
      <dgm:prSet/>
      <dgm:spPr/>
      <dgm:t>
        <a:bodyPr/>
        <a:lstStyle/>
        <a:p>
          <a:r>
            <a:rPr lang="en-US"/>
            <a:t>Looks at ability to react to on-road demands, scan environment and react to hazards, obey traffic laws and signals, vehicle control</a:t>
          </a:r>
        </a:p>
      </dgm:t>
    </dgm:pt>
    <dgm:pt modelId="{F0BBC778-76AA-4DE6-BC1A-F7A05262BBB4}" type="parTrans" cxnId="{89B587F5-71F1-40F0-8FEC-ED77D2DBC7BE}">
      <dgm:prSet/>
      <dgm:spPr/>
      <dgm:t>
        <a:bodyPr/>
        <a:lstStyle/>
        <a:p>
          <a:endParaRPr lang="en-US"/>
        </a:p>
      </dgm:t>
    </dgm:pt>
    <dgm:pt modelId="{FD0FD616-B076-4C73-ACFD-65CF29ED37A2}" type="sibTrans" cxnId="{89B587F5-71F1-40F0-8FEC-ED77D2DBC7BE}">
      <dgm:prSet/>
      <dgm:spPr/>
      <dgm:t>
        <a:bodyPr/>
        <a:lstStyle/>
        <a:p>
          <a:endParaRPr lang="en-US"/>
        </a:p>
      </dgm:t>
    </dgm:pt>
    <dgm:pt modelId="{7D553709-981E-46AC-B994-D85A334E6A2D}" type="pres">
      <dgm:prSet presAssocID="{0C92F8C4-BE5F-4AC7-860A-FFD6F001499F}" presName="linear" presStyleCnt="0">
        <dgm:presLayoutVars>
          <dgm:dir/>
          <dgm:animLvl val="lvl"/>
          <dgm:resizeHandles val="exact"/>
        </dgm:presLayoutVars>
      </dgm:prSet>
      <dgm:spPr/>
    </dgm:pt>
    <dgm:pt modelId="{3F4D5970-C28E-4E95-9752-D854A2698BAA}" type="pres">
      <dgm:prSet presAssocID="{F4748024-50CE-49F7-8267-2098CF6E413D}" presName="parentLin" presStyleCnt="0"/>
      <dgm:spPr/>
    </dgm:pt>
    <dgm:pt modelId="{73735FAD-98BD-4E07-A825-5FA9200DF5D8}" type="pres">
      <dgm:prSet presAssocID="{F4748024-50CE-49F7-8267-2098CF6E413D}" presName="parentLeftMargin" presStyleLbl="node1" presStyleIdx="0" presStyleCnt="2"/>
      <dgm:spPr/>
    </dgm:pt>
    <dgm:pt modelId="{1EA61F49-9238-45CD-880A-1B4AD9047A7A}" type="pres">
      <dgm:prSet presAssocID="{F4748024-50CE-49F7-8267-2098CF6E41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7F1732-626D-4E1C-962F-CBBA9535765E}" type="pres">
      <dgm:prSet presAssocID="{F4748024-50CE-49F7-8267-2098CF6E413D}" presName="negativeSpace" presStyleCnt="0"/>
      <dgm:spPr/>
    </dgm:pt>
    <dgm:pt modelId="{0B54BF03-0297-4DC0-BF5F-DB99452E8671}" type="pres">
      <dgm:prSet presAssocID="{F4748024-50CE-49F7-8267-2098CF6E413D}" presName="childText" presStyleLbl="conFgAcc1" presStyleIdx="0" presStyleCnt="2">
        <dgm:presLayoutVars>
          <dgm:bulletEnabled val="1"/>
        </dgm:presLayoutVars>
      </dgm:prSet>
      <dgm:spPr/>
    </dgm:pt>
    <dgm:pt modelId="{2F8A456C-D2C1-496B-9F72-4A4AA84A6FAA}" type="pres">
      <dgm:prSet presAssocID="{697294D2-1F4C-488D-8048-550E046BF58C}" presName="spaceBetweenRectangles" presStyleCnt="0"/>
      <dgm:spPr/>
    </dgm:pt>
    <dgm:pt modelId="{A1FB4BE9-1A34-4BB5-8EBB-C007C6349311}" type="pres">
      <dgm:prSet presAssocID="{400B4EC9-1CF1-4891-98ED-E0DA352B5BD0}" presName="parentLin" presStyleCnt="0"/>
      <dgm:spPr/>
    </dgm:pt>
    <dgm:pt modelId="{AB007AC7-3467-4A11-B353-05578B0975DE}" type="pres">
      <dgm:prSet presAssocID="{400B4EC9-1CF1-4891-98ED-E0DA352B5BD0}" presName="parentLeftMargin" presStyleLbl="node1" presStyleIdx="0" presStyleCnt="2"/>
      <dgm:spPr/>
    </dgm:pt>
    <dgm:pt modelId="{006D7005-A062-4CE9-9A89-BA97BEDDF826}" type="pres">
      <dgm:prSet presAssocID="{400B4EC9-1CF1-4891-98ED-E0DA352B5BD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280397F-E0CC-40C8-9799-E117F03E4129}" type="pres">
      <dgm:prSet presAssocID="{400B4EC9-1CF1-4891-98ED-E0DA352B5BD0}" presName="negativeSpace" presStyleCnt="0"/>
      <dgm:spPr/>
    </dgm:pt>
    <dgm:pt modelId="{DE80B7C0-B5FD-4EC3-BD86-BBE2DD2FE648}" type="pres">
      <dgm:prSet presAssocID="{400B4EC9-1CF1-4891-98ED-E0DA352B5BD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E7D280C-BDBC-43B3-A5A7-364B83E7B2C7}" type="presOf" srcId="{400B4EC9-1CF1-4891-98ED-E0DA352B5BD0}" destId="{AB007AC7-3467-4A11-B353-05578B0975DE}" srcOrd="0" destOrd="0" presId="urn:microsoft.com/office/officeart/2005/8/layout/list1"/>
    <dgm:cxn modelId="{62DE850D-9307-496C-89AE-DA2102112E09}" type="presOf" srcId="{0C92F8C4-BE5F-4AC7-860A-FFD6F001499F}" destId="{7D553709-981E-46AC-B994-D85A334E6A2D}" srcOrd="0" destOrd="0" presId="urn:microsoft.com/office/officeart/2005/8/layout/list1"/>
    <dgm:cxn modelId="{B5AB5B0E-68FC-4001-9C98-2C08D5504EB1}" type="presOf" srcId="{F4748024-50CE-49F7-8267-2098CF6E413D}" destId="{73735FAD-98BD-4E07-A825-5FA9200DF5D8}" srcOrd="0" destOrd="0" presId="urn:microsoft.com/office/officeart/2005/8/layout/list1"/>
    <dgm:cxn modelId="{B7E2F52A-0B26-48B1-A0C0-EDD2D3ED3DE4}" type="presOf" srcId="{2B0463A3-EDA7-49DD-9B0F-9035A7FB81A6}" destId="{0B54BF03-0297-4DC0-BF5F-DB99452E8671}" srcOrd="0" destOrd="0" presId="urn:microsoft.com/office/officeart/2005/8/layout/list1"/>
    <dgm:cxn modelId="{726EDC2F-0D64-4C77-B91B-593257DA67F5}" srcId="{0C92F8C4-BE5F-4AC7-860A-FFD6F001499F}" destId="{F4748024-50CE-49F7-8267-2098CF6E413D}" srcOrd="0" destOrd="0" parTransId="{B2212031-D3EC-4DCA-A373-6F41C71E66DE}" sibTransId="{697294D2-1F4C-488D-8048-550E046BF58C}"/>
    <dgm:cxn modelId="{84276D5C-87C5-45CE-BE78-5D72CFA115FD}" srcId="{F4748024-50CE-49F7-8267-2098CF6E413D}" destId="{2B0463A3-EDA7-49DD-9B0F-9035A7FB81A6}" srcOrd="0" destOrd="0" parTransId="{5C8EACC2-340C-4F81-8082-E326DB8F9A3C}" sibTransId="{3EF2B164-9E14-456C-9135-CC9EB0662D04}"/>
    <dgm:cxn modelId="{E72CB95D-A0AA-4E5B-B8EA-F65BB1945E7B}" srcId="{0C92F8C4-BE5F-4AC7-860A-FFD6F001499F}" destId="{400B4EC9-1CF1-4891-98ED-E0DA352B5BD0}" srcOrd="1" destOrd="0" parTransId="{2B9F0E2F-CBF2-4F1D-8BF4-4755BD36F789}" sibTransId="{E69ED1C6-E081-464A-BE98-0BF92327EDA5}"/>
    <dgm:cxn modelId="{49BD4A44-CD69-4BDD-94FF-94376AEDD375}" type="presOf" srcId="{F4748024-50CE-49F7-8267-2098CF6E413D}" destId="{1EA61F49-9238-45CD-880A-1B4AD9047A7A}" srcOrd="1" destOrd="0" presId="urn:microsoft.com/office/officeart/2005/8/layout/list1"/>
    <dgm:cxn modelId="{7C872F74-DD9E-40A3-87A0-FB6085EAE1B0}" type="presOf" srcId="{70AFAB54-9412-4822-84FA-44FD963B385E}" destId="{DE80B7C0-B5FD-4EC3-BD86-BBE2DD2FE648}" srcOrd="0" destOrd="0" presId="urn:microsoft.com/office/officeart/2005/8/layout/list1"/>
    <dgm:cxn modelId="{18EA49D1-059A-4B8E-BD2C-B2C758B5E3F2}" type="presOf" srcId="{400B4EC9-1CF1-4891-98ED-E0DA352B5BD0}" destId="{006D7005-A062-4CE9-9A89-BA97BEDDF826}" srcOrd="1" destOrd="0" presId="urn:microsoft.com/office/officeart/2005/8/layout/list1"/>
    <dgm:cxn modelId="{89B587F5-71F1-40F0-8FEC-ED77D2DBC7BE}" srcId="{400B4EC9-1CF1-4891-98ED-E0DA352B5BD0}" destId="{70AFAB54-9412-4822-84FA-44FD963B385E}" srcOrd="0" destOrd="0" parTransId="{F0BBC778-76AA-4DE6-BC1A-F7A05262BBB4}" sibTransId="{FD0FD616-B076-4C73-ACFD-65CF29ED37A2}"/>
    <dgm:cxn modelId="{34B30DF2-552C-4CCB-9A83-389FE257F55A}" type="presParOf" srcId="{7D553709-981E-46AC-B994-D85A334E6A2D}" destId="{3F4D5970-C28E-4E95-9752-D854A2698BAA}" srcOrd="0" destOrd="0" presId="urn:microsoft.com/office/officeart/2005/8/layout/list1"/>
    <dgm:cxn modelId="{4E01A303-442D-4592-BA79-8BCE54DAC8DA}" type="presParOf" srcId="{3F4D5970-C28E-4E95-9752-D854A2698BAA}" destId="{73735FAD-98BD-4E07-A825-5FA9200DF5D8}" srcOrd="0" destOrd="0" presId="urn:microsoft.com/office/officeart/2005/8/layout/list1"/>
    <dgm:cxn modelId="{3961B62F-AFEE-4305-9441-BA7C41AD711F}" type="presParOf" srcId="{3F4D5970-C28E-4E95-9752-D854A2698BAA}" destId="{1EA61F49-9238-45CD-880A-1B4AD9047A7A}" srcOrd="1" destOrd="0" presId="urn:microsoft.com/office/officeart/2005/8/layout/list1"/>
    <dgm:cxn modelId="{8CC0C513-7488-466E-A9EB-4F56FAF28042}" type="presParOf" srcId="{7D553709-981E-46AC-B994-D85A334E6A2D}" destId="{917F1732-626D-4E1C-962F-CBBA9535765E}" srcOrd="1" destOrd="0" presId="urn:microsoft.com/office/officeart/2005/8/layout/list1"/>
    <dgm:cxn modelId="{DFDA7946-BA91-4090-8311-86E9E40C62BB}" type="presParOf" srcId="{7D553709-981E-46AC-B994-D85A334E6A2D}" destId="{0B54BF03-0297-4DC0-BF5F-DB99452E8671}" srcOrd="2" destOrd="0" presId="urn:microsoft.com/office/officeart/2005/8/layout/list1"/>
    <dgm:cxn modelId="{455A6D1F-7792-4758-A764-6457005533CF}" type="presParOf" srcId="{7D553709-981E-46AC-B994-D85A334E6A2D}" destId="{2F8A456C-D2C1-496B-9F72-4A4AA84A6FAA}" srcOrd="3" destOrd="0" presId="urn:microsoft.com/office/officeart/2005/8/layout/list1"/>
    <dgm:cxn modelId="{21EC72FB-4108-462C-A1EE-239D58AAAC1E}" type="presParOf" srcId="{7D553709-981E-46AC-B994-D85A334E6A2D}" destId="{A1FB4BE9-1A34-4BB5-8EBB-C007C6349311}" srcOrd="4" destOrd="0" presId="urn:microsoft.com/office/officeart/2005/8/layout/list1"/>
    <dgm:cxn modelId="{B759304B-1E25-4340-9339-F55EEBA98A8F}" type="presParOf" srcId="{A1FB4BE9-1A34-4BB5-8EBB-C007C6349311}" destId="{AB007AC7-3467-4A11-B353-05578B0975DE}" srcOrd="0" destOrd="0" presId="urn:microsoft.com/office/officeart/2005/8/layout/list1"/>
    <dgm:cxn modelId="{3DC6F6B5-6B09-4E4A-9659-934E1560C2A8}" type="presParOf" srcId="{A1FB4BE9-1A34-4BB5-8EBB-C007C6349311}" destId="{006D7005-A062-4CE9-9A89-BA97BEDDF826}" srcOrd="1" destOrd="0" presId="urn:microsoft.com/office/officeart/2005/8/layout/list1"/>
    <dgm:cxn modelId="{C06479E8-E46C-408F-BB0B-311A669055F0}" type="presParOf" srcId="{7D553709-981E-46AC-B994-D85A334E6A2D}" destId="{D280397F-E0CC-40C8-9799-E117F03E4129}" srcOrd="5" destOrd="0" presId="urn:microsoft.com/office/officeart/2005/8/layout/list1"/>
    <dgm:cxn modelId="{E971D449-217B-4AB3-B3BA-B1A995205400}" type="presParOf" srcId="{7D553709-981E-46AC-B994-D85A334E6A2D}" destId="{DE80B7C0-B5FD-4EC3-BD86-BBE2DD2FE64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656A3E-C73F-43B8-B8BC-89976B7D8EB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DA5563-F264-45DA-9923-CED7F00FE3C8}">
      <dgm:prSet/>
      <dgm:spPr/>
      <dgm:t>
        <a:bodyPr/>
        <a:lstStyle/>
        <a:p>
          <a:r>
            <a:rPr lang="en-US"/>
            <a:t>MIT AgeLab					</a:t>
          </a:r>
          <a:r>
            <a:rPr lang="en-US" i="1"/>
            <a:t>web.mit.edu/agelab</a:t>
          </a:r>
          <a:endParaRPr lang="en-US"/>
        </a:p>
      </dgm:t>
    </dgm:pt>
    <dgm:pt modelId="{4092D534-39A0-4D2B-896B-F5C2983DECEA}" type="parTrans" cxnId="{CC5FF06C-AD1F-49B9-A6C3-E59C0DCE8EC4}">
      <dgm:prSet/>
      <dgm:spPr/>
      <dgm:t>
        <a:bodyPr/>
        <a:lstStyle/>
        <a:p>
          <a:endParaRPr lang="en-US"/>
        </a:p>
      </dgm:t>
    </dgm:pt>
    <dgm:pt modelId="{C5F78FB9-B675-4788-A33B-8B191B6EC169}" type="sibTrans" cxnId="{CC5FF06C-AD1F-49B9-A6C3-E59C0DCE8EC4}">
      <dgm:prSet/>
      <dgm:spPr/>
      <dgm:t>
        <a:bodyPr/>
        <a:lstStyle/>
        <a:p>
          <a:endParaRPr lang="en-US"/>
        </a:p>
      </dgm:t>
    </dgm:pt>
    <dgm:pt modelId="{24A886CE-D56E-4857-A127-7BBBCC81EAF8}">
      <dgm:prSet/>
      <dgm:spPr/>
      <dgm:t>
        <a:bodyPr/>
        <a:lstStyle/>
        <a:p>
          <a:r>
            <a:rPr lang="en-US"/>
            <a:t>AARP Driver Safety				</a:t>
          </a:r>
          <a:r>
            <a:rPr lang="en-US" i="1"/>
            <a:t>www.aarpdrivingsafety.org</a:t>
          </a:r>
          <a:endParaRPr lang="en-US"/>
        </a:p>
      </dgm:t>
    </dgm:pt>
    <dgm:pt modelId="{C152CD37-A87B-4925-B844-FB196722296E}" type="parTrans" cxnId="{AC4AC2C2-5108-4F73-8966-FE3309B09A98}">
      <dgm:prSet/>
      <dgm:spPr/>
      <dgm:t>
        <a:bodyPr/>
        <a:lstStyle/>
        <a:p>
          <a:endParaRPr lang="en-US"/>
        </a:p>
      </dgm:t>
    </dgm:pt>
    <dgm:pt modelId="{3E72356A-75E7-4CA8-8012-56ADC66F07FA}" type="sibTrans" cxnId="{AC4AC2C2-5108-4F73-8966-FE3309B09A98}">
      <dgm:prSet/>
      <dgm:spPr/>
      <dgm:t>
        <a:bodyPr/>
        <a:lstStyle/>
        <a:p>
          <a:endParaRPr lang="en-US"/>
        </a:p>
      </dgm:t>
    </dgm:pt>
    <dgm:pt modelId="{DB590825-55B1-40D4-B888-991AF370E6EC}">
      <dgm:prSet/>
      <dgm:spPr/>
      <dgm:t>
        <a:bodyPr/>
        <a:lstStyle/>
        <a:p>
          <a:r>
            <a:rPr lang="en-US"/>
            <a:t>National Highway Traffic Safety Administration	</a:t>
          </a:r>
          <a:r>
            <a:rPr lang="en-US" i="1"/>
            <a:t>www.nhsta.gov</a:t>
          </a:r>
          <a:endParaRPr lang="en-US"/>
        </a:p>
      </dgm:t>
    </dgm:pt>
    <dgm:pt modelId="{8956F80D-67A0-4C4F-9BBD-9F04B0FA7F7F}" type="parTrans" cxnId="{0BB0A30D-F4A3-4D6F-A709-9A8DEA4B9351}">
      <dgm:prSet/>
      <dgm:spPr/>
      <dgm:t>
        <a:bodyPr/>
        <a:lstStyle/>
        <a:p>
          <a:endParaRPr lang="en-US"/>
        </a:p>
      </dgm:t>
    </dgm:pt>
    <dgm:pt modelId="{C3AC144B-E8A7-4A9D-9F1B-EA8C864FDB49}" type="sibTrans" cxnId="{0BB0A30D-F4A3-4D6F-A709-9A8DEA4B9351}">
      <dgm:prSet/>
      <dgm:spPr/>
      <dgm:t>
        <a:bodyPr/>
        <a:lstStyle/>
        <a:p>
          <a:endParaRPr lang="en-US"/>
        </a:p>
      </dgm:t>
    </dgm:pt>
    <dgm:pt modelId="{D4306017-1673-41E1-9846-663A9C9953C1}">
      <dgm:prSet/>
      <dgm:spPr/>
      <dgm:t>
        <a:bodyPr/>
        <a:lstStyle/>
        <a:p>
          <a:r>
            <a:rPr lang="en-US"/>
            <a:t>National Safety Council				</a:t>
          </a:r>
          <a:r>
            <a:rPr lang="en-US" i="1"/>
            <a:t>www.nsc.org</a:t>
          </a:r>
          <a:endParaRPr lang="en-US"/>
        </a:p>
      </dgm:t>
    </dgm:pt>
    <dgm:pt modelId="{6E581A5F-F7B5-484F-887F-F214317025E8}" type="parTrans" cxnId="{43CD6371-308C-48F6-B7BD-BE485050CFF7}">
      <dgm:prSet/>
      <dgm:spPr/>
      <dgm:t>
        <a:bodyPr/>
        <a:lstStyle/>
        <a:p>
          <a:endParaRPr lang="en-US"/>
        </a:p>
      </dgm:t>
    </dgm:pt>
    <dgm:pt modelId="{2372246D-F61E-4251-99A0-4F4CBF352FE0}" type="sibTrans" cxnId="{43CD6371-308C-48F6-B7BD-BE485050CFF7}">
      <dgm:prSet/>
      <dgm:spPr/>
      <dgm:t>
        <a:bodyPr/>
        <a:lstStyle/>
        <a:p>
          <a:endParaRPr lang="en-US"/>
        </a:p>
      </dgm:t>
    </dgm:pt>
    <dgm:pt modelId="{5C0DF34A-3D68-4102-8A5C-9E4D54F66501}">
      <dgm:prSet/>
      <dgm:spPr/>
      <dgm:t>
        <a:bodyPr/>
        <a:lstStyle/>
        <a:p>
          <a:r>
            <a:rPr lang="en-US"/>
            <a:t>Certified Driver Rehabilitation Specialists		</a:t>
          </a:r>
          <a:r>
            <a:rPr lang="en-US" i="1"/>
            <a:t>www.driver-ed.org</a:t>
          </a:r>
          <a:endParaRPr lang="en-US"/>
        </a:p>
      </dgm:t>
    </dgm:pt>
    <dgm:pt modelId="{6053CF91-F558-4CFB-BB86-6DF8924D3D74}" type="parTrans" cxnId="{FF06B827-FABF-4975-BAC7-29E311D33C02}">
      <dgm:prSet/>
      <dgm:spPr/>
      <dgm:t>
        <a:bodyPr/>
        <a:lstStyle/>
        <a:p>
          <a:endParaRPr lang="en-US"/>
        </a:p>
      </dgm:t>
    </dgm:pt>
    <dgm:pt modelId="{F6E6AC37-3EB7-4A64-85A4-3C3DE6B0603F}" type="sibTrans" cxnId="{FF06B827-FABF-4975-BAC7-29E311D33C02}">
      <dgm:prSet/>
      <dgm:spPr/>
      <dgm:t>
        <a:bodyPr/>
        <a:lstStyle/>
        <a:p>
          <a:endParaRPr lang="en-US"/>
        </a:p>
      </dgm:t>
    </dgm:pt>
    <dgm:pt modelId="{3A192901-1A29-4062-8AAF-52A12A35E56C}">
      <dgm:prSet/>
      <dgm:spPr/>
      <dgm:t>
        <a:bodyPr/>
        <a:lstStyle/>
        <a:p>
          <a:r>
            <a:rPr lang="en-US" dirty="0"/>
            <a:t>National Stroke Association			</a:t>
          </a:r>
          <a:r>
            <a:rPr lang="en-US" i="1" dirty="0"/>
            <a:t>www.stroke.org</a:t>
          </a:r>
          <a:endParaRPr lang="en-US" dirty="0"/>
        </a:p>
      </dgm:t>
    </dgm:pt>
    <dgm:pt modelId="{1A9DA0AA-C894-4049-B464-01FD5502999F}" type="parTrans" cxnId="{64EE343B-C1D4-4676-8BD0-E215FDC46616}">
      <dgm:prSet/>
      <dgm:spPr/>
      <dgm:t>
        <a:bodyPr/>
        <a:lstStyle/>
        <a:p>
          <a:endParaRPr lang="en-US"/>
        </a:p>
      </dgm:t>
    </dgm:pt>
    <dgm:pt modelId="{D781FED5-DC25-4AF7-A03B-6C82A0ED080C}" type="sibTrans" cxnId="{64EE343B-C1D4-4676-8BD0-E215FDC46616}">
      <dgm:prSet/>
      <dgm:spPr/>
      <dgm:t>
        <a:bodyPr/>
        <a:lstStyle/>
        <a:p>
          <a:endParaRPr lang="en-US"/>
        </a:p>
      </dgm:t>
    </dgm:pt>
    <dgm:pt modelId="{38505AC1-67AA-423E-A38F-2CC88C3AFC62}">
      <dgm:prSet/>
      <dgm:spPr/>
      <dgm:t>
        <a:bodyPr/>
        <a:lstStyle/>
        <a:p>
          <a:r>
            <a:rPr lang="en-US"/>
            <a:t>American Occupational Therapy Association	</a:t>
          </a:r>
          <a:r>
            <a:rPr lang="en-US" i="1"/>
            <a:t>www.aota.org</a:t>
          </a:r>
          <a:endParaRPr lang="en-US"/>
        </a:p>
      </dgm:t>
    </dgm:pt>
    <dgm:pt modelId="{D96CE3B5-A1DF-4AB1-9254-9635C6B15517}" type="parTrans" cxnId="{D962439C-4855-411F-8797-265290D378C3}">
      <dgm:prSet/>
      <dgm:spPr/>
      <dgm:t>
        <a:bodyPr/>
        <a:lstStyle/>
        <a:p>
          <a:endParaRPr lang="en-US"/>
        </a:p>
      </dgm:t>
    </dgm:pt>
    <dgm:pt modelId="{1880A087-DFD6-4FE4-AF3C-61249C684422}" type="sibTrans" cxnId="{D962439C-4855-411F-8797-265290D378C3}">
      <dgm:prSet/>
      <dgm:spPr/>
      <dgm:t>
        <a:bodyPr/>
        <a:lstStyle/>
        <a:p>
          <a:endParaRPr lang="en-US"/>
        </a:p>
      </dgm:t>
    </dgm:pt>
    <dgm:pt modelId="{B375124C-1EAC-4AB2-ADE9-FB4A830B9871}">
      <dgm:prSet/>
      <dgm:spPr/>
      <dgm:t>
        <a:bodyPr/>
        <a:lstStyle/>
        <a:p>
          <a:r>
            <a:rPr lang="en-US"/>
            <a:t>Association for Driver Rehabilitation Specialists	</a:t>
          </a:r>
          <a:r>
            <a:rPr lang="en-US" i="1"/>
            <a:t>www.added.net</a:t>
          </a:r>
          <a:endParaRPr lang="en-US"/>
        </a:p>
      </dgm:t>
    </dgm:pt>
    <dgm:pt modelId="{F843D473-A9AD-45E4-A3B4-D9380D315185}" type="parTrans" cxnId="{2D35A8CD-0E60-4E96-8FE4-47404E230FC9}">
      <dgm:prSet/>
      <dgm:spPr/>
      <dgm:t>
        <a:bodyPr/>
        <a:lstStyle/>
        <a:p>
          <a:endParaRPr lang="en-US"/>
        </a:p>
      </dgm:t>
    </dgm:pt>
    <dgm:pt modelId="{5B33695D-3FBB-4064-93FA-BC1D34888242}" type="sibTrans" cxnId="{2D35A8CD-0E60-4E96-8FE4-47404E230FC9}">
      <dgm:prSet/>
      <dgm:spPr/>
      <dgm:t>
        <a:bodyPr/>
        <a:lstStyle/>
        <a:p>
          <a:endParaRPr lang="en-US"/>
        </a:p>
      </dgm:t>
    </dgm:pt>
    <dgm:pt modelId="{2DB0B98E-B982-405C-AAA3-934FD24D1EDD}" type="pres">
      <dgm:prSet presAssocID="{D8656A3E-C73F-43B8-B8BC-89976B7D8EBF}" presName="vert0" presStyleCnt="0">
        <dgm:presLayoutVars>
          <dgm:dir/>
          <dgm:animOne val="branch"/>
          <dgm:animLvl val="lvl"/>
        </dgm:presLayoutVars>
      </dgm:prSet>
      <dgm:spPr/>
    </dgm:pt>
    <dgm:pt modelId="{D2A33059-C8B8-4AC4-B9A4-BA48B4E8B7A6}" type="pres">
      <dgm:prSet presAssocID="{9ADA5563-F264-45DA-9923-CED7F00FE3C8}" presName="thickLine" presStyleLbl="alignNode1" presStyleIdx="0" presStyleCnt="8"/>
      <dgm:spPr/>
    </dgm:pt>
    <dgm:pt modelId="{838A6EFF-8393-4650-A4C0-8556DEBE4D0B}" type="pres">
      <dgm:prSet presAssocID="{9ADA5563-F264-45DA-9923-CED7F00FE3C8}" presName="horz1" presStyleCnt="0"/>
      <dgm:spPr/>
    </dgm:pt>
    <dgm:pt modelId="{739F4E1A-39D7-49C0-8CA7-D2458C0F9274}" type="pres">
      <dgm:prSet presAssocID="{9ADA5563-F264-45DA-9923-CED7F00FE3C8}" presName="tx1" presStyleLbl="revTx" presStyleIdx="0" presStyleCnt="8"/>
      <dgm:spPr/>
    </dgm:pt>
    <dgm:pt modelId="{4CDA8AB5-5AF6-4464-9D16-DAE1E68DAA59}" type="pres">
      <dgm:prSet presAssocID="{9ADA5563-F264-45DA-9923-CED7F00FE3C8}" presName="vert1" presStyleCnt="0"/>
      <dgm:spPr/>
    </dgm:pt>
    <dgm:pt modelId="{A82922C9-334E-46B6-8DFB-EAD6A94A76DF}" type="pres">
      <dgm:prSet presAssocID="{24A886CE-D56E-4857-A127-7BBBCC81EAF8}" presName="thickLine" presStyleLbl="alignNode1" presStyleIdx="1" presStyleCnt="8"/>
      <dgm:spPr/>
    </dgm:pt>
    <dgm:pt modelId="{FB295BED-44E7-4066-BB75-DB46A6419782}" type="pres">
      <dgm:prSet presAssocID="{24A886CE-D56E-4857-A127-7BBBCC81EAF8}" presName="horz1" presStyleCnt="0"/>
      <dgm:spPr/>
    </dgm:pt>
    <dgm:pt modelId="{F8DD27FC-304B-4C42-9173-E4F10D386655}" type="pres">
      <dgm:prSet presAssocID="{24A886CE-D56E-4857-A127-7BBBCC81EAF8}" presName="tx1" presStyleLbl="revTx" presStyleIdx="1" presStyleCnt="8"/>
      <dgm:spPr/>
    </dgm:pt>
    <dgm:pt modelId="{419FD881-E302-4B1E-88FE-51989B4F5557}" type="pres">
      <dgm:prSet presAssocID="{24A886CE-D56E-4857-A127-7BBBCC81EAF8}" presName="vert1" presStyleCnt="0"/>
      <dgm:spPr/>
    </dgm:pt>
    <dgm:pt modelId="{8EDFE44A-FB17-4CCB-B5CC-CA704E0DB5B2}" type="pres">
      <dgm:prSet presAssocID="{DB590825-55B1-40D4-B888-991AF370E6EC}" presName="thickLine" presStyleLbl="alignNode1" presStyleIdx="2" presStyleCnt="8"/>
      <dgm:spPr/>
    </dgm:pt>
    <dgm:pt modelId="{700A032B-6399-465F-A663-96124DD24073}" type="pres">
      <dgm:prSet presAssocID="{DB590825-55B1-40D4-B888-991AF370E6EC}" presName="horz1" presStyleCnt="0"/>
      <dgm:spPr/>
    </dgm:pt>
    <dgm:pt modelId="{7E3837AE-6D0C-46BE-BCA0-2F14298FE4C4}" type="pres">
      <dgm:prSet presAssocID="{DB590825-55B1-40D4-B888-991AF370E6EC}" presName="tx1" presStyleLbl="revTx" presStyleIdx="2" presStyleCnt="8"/>
      <dgm:spPr/>
    </dgm:pt>
    <dgm:pt modelId="{B6BF1B6D-0ED3-4A62-8C9C-73B12595DA68}" type="pres">
      <dgm:prSet presAssocID="{DB590825-55B1-40D4-B888-991AF370E6EC}" presName="vert1" presStyleCnt="0"/>
      <dgm:spPr/>
    </dgm:pt>
    <dgm:pt modelId="{C7081061-C1CA-4582-892B-03A579E9E608}" type="pres">
      <dgm:prSet presAssocID="{D4306017-1673-41E1-9846-663A9C9953C1}" presName="thickLine" presStyleLbl="alignNode1" presStyleIdx="3" presStyleCnt="8"/>
      <dgm:spPr/>
    </dgm:pt>
    <dgm:pt modelId="{90C7181A-F4FF-452B-8609-BEE78A1F002B}" type="pres">
      <dgm:prSet presAssocID="{D4306017-1673-41E1-9846-663A9C9953C1}" presName="horz1" presStyleCnt="0"/>
      <dgm:spPr/>
    </dgm:pt>
    <dgm:pt modelId="{1F2E5EEF-7FCC-4535-AFC5-608E6BD1E1D5}" type="pres">
      <dgm:prSet presAssocID="{D4306017-1673-41E1-9846-663A9C9953C1}" presName="tx1" presStyleLbl="revTx" presStyleIdx="3" presStyleCnt="8"/>
      <dgm:spPr/>
    </dgm:pt>
    <dgm:pt modelId="{2527D905-FE48-4C46-BBCB-54D26CD44B63}" type="pres">
      <dgm:prSet presAssocID="{D4306017-1673-41E1-9846-663A9C9953C1}" presName="vert1" presStyleCnt="0"/>
      <dgm:spPr/>
    </dgm:pt>
    <dgm:pt modelId="{E46EF874-7795-4231-A012-8D9F7BD82EAF}" type="pres">
      <dgm:prSet presAssocID="{5C0DF34A-3D68-4102-8A5C-9E4D54F66501}" presName="thickLine" presStyleLbl="alignNode1" presStyleIdx="4" presStyleCnt="8"/>
      <dgm:spPr/>
    </dgm:pt>
    <dgm:pt modelId="{4465B701-875F-4751-B3C9-6195AFBDA30B}" type="pres">
      <dgm:prSet presAssocID="{5C0DF34A-3D68-4102-8A5C-9E4D54F66501}" presName="horz1" presStyleCnt="0"/>
      <dgm:spPr/>
    </dgm:pt>
    <dgm:pt modelId="{E213E037-60E0-42D6-BAE1-2553F4245362}" type="pres">
      <dgm:prSet presAssocID="{5C0DF34A-3D68-4102-8A5C-9E4D54F66501}" presName="tx1" presStyleLbl="revTx" presStyleIdx="4" presStyleCnt="8"/>
      <dgm:spPr/>
    </dgm:pt>
    <dgm:pt modelId="{A1E77AE3-04B1-4420-8EDB-AF596F86E255}" type="pres">
      <dgm:prSet presAssocID="{5C0DF34A-3D68-4102-8A5C-9E4D54F66501}" presName="vert1" presStyleCnt="0"/>
      <dgm:spPr/>
    </dgm:pt>
    <dgm:pt modelId="{95596088-5275-45C8-A91E-6FB778E59EB8}" type="pres">
      <dgm:prSet presAssocID="{3A192901-1A29-4062-8AAF-52A12A35E56C}" presName="thickLine" presStyleLbl="alignNode1" presStyleIdx="5" presStyleCnt="8"/>
      <dgm:spPr/>
    </dgm:pt>
    <dgm:pt modelId="{B94BE55D-C03A-4FEA-96F1-61500C6BEBDF}" type="pres">
      <dgm:prSet presAssocID="{3A192901-1A29-4062-8AAF-52A12A35E56C}" presName="horz1" presStyleCnt="0"/>
      <dgm:spPr/>
    </dgm:pt>
    <dgm:pt modelId="{D6BF144A-3D1D-473E-8F16-6B7271A13619}" type="pres">
      <dgm:prSet presAssocID="{3A192901-1A29-4062-8AAF-52A12A35E56C}" presName="tx1" presStyleLbl="revTx" presStyleIdx="5" presStyleCnt="8"/>
      <dgm:spPr/>
    </dgm:pt>
    <dgm:pt modelId="{2A25E95C-B8E4-417F-8FAE-D7A5375625A0}" type="pres">
      <dgm:prSet presAssocID="{3A192901-1A29-4062-8AAF-52A12A35E56C}" presName="vert1" presStyleCnt="0"/>
      <dgm:spPr/>
    </dgm:pt>
    <dgm:pt modelId="{B922121D-D0B1-4FB7-B257-E3169D6B22EA}" type="pres">
      <dgm:prSet presAssocID="{38505AC1-67AA-423E-A38F-2CC88C3AFC62}" presName="thickLine" presStyleLbl="alignNode1" presStyleIdx="6" presStyleCnt="8"/>
      <dgm:spPr/>
    </dgm:pt>
    <dgm:pt modelId="{35C47F14-1CDA-4754-86EA-EFF4BDE868D8}" type="pres">
      <dgm:prSet presAssocID="{38505AC1-67AA-423E-A38F-2CC88C3AFC62}" presName="horz1" presStyleCnt="0"/>
      <dgm:spPr/>
    </dgm:pt>
    <dgm:pt modelId="{13EB4A6F-9B5A-400E-8C1E-17CE66F5AA3B}" type="pres">
      <dgm:prSet presAssocID="{38505AC1-67AA-423E-A38F-2CC88C3AFC62}" presName="tx1" presStyleLbl="revTx" presStyleIdx="6" presStyleCnt="8"/>
      <dgm:spPr/>
    </dgm:pt>
    <dgm:pt modelId="{330D3C7C-908A-451A-91AC-9EF88A48BCE9}" type="pres">
      <dgm:prSet presAssocID="{38505AC1-67AA-423E-A38F-2CC88C3AFC62}" presName="vert1" presStyleCnt="0"/>
      <dgm:spPr/>
    </dgm:pt>
    <dgm:pt modelId="{D0916B1E-9854-4CA3-9616-713B71DFC7CD}" type="pres">
      <dgm:prSet presAssocID="{B375124C-1EAC-4AB2-ADE9-FB4A830B9871}" presName="thickLine" presStyleLbl="alignNode1" presStyleIdx="7" presStyleCnt="8"/>
      <dgm:spPr/>
    </dgm:pt>
    <dgm:pt modelId="{BD8747E6-A6C3-495F-BDCF-C1ECC09BBD7B}" type="pres">
      <dgm:prSet presAssocID="{B375124C-1EAC-4AB2-ADE9-FB4A830B9871}" presName="horz1" presStyleCnt="0"/>
      <dgm:spPr/>
    </dgm:pt>
    <dgm:pt modelId="{F82A92BF-0CD2-436A-97BC-E8416D78F2BA}" type="pres">
      <dgm:prSet presAssocID="{B375124C-1EAC-4AB2-ADE9-FB4A830B9871}" presName="tx1" presStyleLbl="revTx" presStyleIdx="7" presStyleCnt="8"/>
      <dgm:spPr/>
    </dgm:pt>
    <dgm:pt modelId="{E4DD7A13-D901-4617-94D4-7AA37DF5CE05}" type="pres">
      <dgm:prSet presAssocID="{B375124C-1EAC-4AB2-ADE9-FB4A830B9871}" presName="vert1" presStyleCnt="0"/>
      <dgm:spPr/>
    </dgm:pt>
  </dgm:ptLst>
  <dgm:cxnLst>
    <dgm:cxn modelId="{0BB0A30D-F4A3-4D6F-A709-9A8DEA4B9351}" srcId="{D8656A3E-C73F-43B8-B8BC-89976B7D8EBF}" destId="{DB590825-55B1-40D4-B888-991AF370E6EC}" srcOrd="2" destOrd="0" parTransId="{8956F80D-67A0-4C4F-9BBD-9F04B0FA7F7F}" sibTransId="{C3AC144B-E8A7-4A9D-9F1B-EA8C864FDB49}"/>
    <dgm:cxn modelId="{FF06B827-FABF-4975-BAC7-29E311D33C02}" srcId="{D8656A3E-C73F-43B8-B8BC-89976B7D8EBF}" destId="{5C0DF34A-3D68-4102-8A5C-9E4D54F66501}" srcOrd="4" destOrd="0" parTransId="{6053CF91-F558-4CFB-BB86-6DF8924D3D74}" sibTransId="{F6E6AC37-3EB7-4A64-85A4-3C3DE6B0603F}"/>
    <dgm:cxn modelId="{FC371731-D7AD-4970-AC88-EB200E1E9856}" type="presOf" srcId="{B375124C-1EAC-4AB2-ADE9-FB4A830B9871}" destId="{F82A92BF-0CD2-436A-97BC-E8416D78F2BA}" srcOrd="0" destOrd="0" presId="urn:microsoft.com/office/officeart/2008/layout/LinedList"/>
    <dgm:cxn modelId="{64EE343B-C1D4-4676-8BD0-E215FDC46616}" srcId="{D8656A3E-C73F-43B8-B8BC-89976B7D8EBF}" destId="{3A192901-1A29-4062-8AAF-52A12A35E56C}" srcOrd="5" destOrd="0" parTransId="{1A9DA0AA-C894-4049-B464-01FD5502999F}" sibTransId="{D781FED5-DC25-4AF7-A03B-6C82A0ED080C}"/>
    <dgm:cxn modelId="{7945F83B-B5DF-403C-8546-06D6554A2CBA}" type="presOf" srcId="{24A886CE-D56E-4857-A127-7BBBCC81EAF8}" destId="{F8DD27FC-304B-4C42-9173-E4F10D386655}" srcOrd="0" destOrd="0" presId="urn:microsoft.com/office/officeart/2008/layout/LinedList"/>
    <dgm:cxn modelId="{C9AF6144-7CFD-45D7-8EFC-993CF5B4B242}" type="presOf" srcId="{5C0DF34A-3D68-4102-8A5C-9E4D54F66501}" destId="{E213E037-60E0-42D6-BAE1-2553F4245362}" srcOrd="0" destOrd="0" presId="urn:microsoft.com/office/officeart/2008/layout/LinedList"/>
    <dgm:cxn modelId="{B4C75165-C965-4396-96FC-4457CFE91A36}" type="presOf" srcId="{38505AC1-67AA-423E-A38F-2CC88C3AFC62}" destId="{13EB4A6F-9B5A-400E-8C1E-17CE66F5AA3B}" srcOrd="0" destOrd="0" presId="urn:microsoft.com/office/officeart/2008/layout/LinedList"/>
    <dgm:cxn modelId="{AE052C6C-E068-44B7-92DA-9367E896A397}" type="presOf" srcId="{DB590825-55B1-40D4-B888-991AF370E6EC}" destId="{7E3837AE-6D0C-46BE-BCA0-2F14298FE4C4}" srcOrd="0" destOrd="0" presId="urn:microsoft.com/office/officeart/2008/layout/LinedList"/>
    <dgm:cxn modelId="{CC5FF06C-AD1F-49B9-A6C3-E59C0DCE8EC4}" srcId="{D8656A3E-C73F-43B8-B8BC-89976B7D8EBF}" destId="{9ADA5563-F264-45DA-9923-CED7F00FE3C8}" srcOrd="0" destOrd="0" parTransId="{4092D534-39A0-4D2B-896B-F5C2983DECEA}" sibTransId="{C5F78FB9-B675-4788-A33B-8B191B6EC169}"/>
    <dgm:cxn modelId="{43CD6371-308C-48F6-B7BD-BE485050CFF7}" srcId="{D8656A3E-C73F-43B8-B8BC-89976B7D8EBF}" destId="{D4306017-1673-41E1-9846-663A9C9953C1}" srcOrd="3" destOrd="0" parTransId="{6E581A5F-F7B5-484F-887F-F214317025E8}" sibTransId="{2372246D-F61E-4251-99A0-4F4CBF352FE0}"/>
    <dgm:cxn modelId="{7835BD71-98D7-43DF-A025-59948E2BD549}" type="presOf" srcId="{9ADA5563-F264-45DA-9923-CED7F00FE3C8}" destId="{739F4E1A-39D7-49C0-8CA7-D2458C0F9274}" srcOrd="0" destOrd="0" presId="urn:microsoft.com/office/officeart/2008/layout/LinedList"/>
    <dgm:cxn modelId="{D962439C-4855-411F-8797-265290D378C3}" srcId="{D8656A3E-C73F-43B8-B8BC-89976B7D8EBF}" destId="{38505AC1-67AA-423E-A38F-2CC88C3AFC62}" srcOrd="6" destOrd="0" parTransId="{D96CE3B5-A1DF-4AB1-9254-9635C6B15517}" sibTransId="{1880A087-DFD6-4FE4-AF3C-61249C684422}"/>
    <dgm:cxn modelId="{EAE5E89F-E3B9-4865-9456-EB8BBD23E850}" type="presOf" srcId="{D4306017-1673-41E1-9846-663A9C9953C1}" destId="{1F2E5EEF-7FCC-4535-AFC5-608E6BD1E1D5}" srcOrd="0" destOrd="0" presId="urn:microsoft.com/office/officeart/2008/layout/LinedList"/>
    <dgm:cxn modelId="{AC4AC2C2-5108-4F73-8966-FE3309B09A98}" srcId="{D8656A3E-C73F-43B8-B8BC-89976B7D8EBF}" destId="{24A886CE-D56E-4857-A127-7BBBCC81EAF8}" srcOrd="1" destOrd="0" parTransId="{C152CD37-A87B-4925-B844-FB196722296E}" sibTransId="{3E72356A-75E7-4CA8-8012-56ADC66F07FA}"/>
    <dgm:cxn modelId="{CB9F51C9-9E58-4C02-A967-CF208FE1EBAD}" type="presOf" srcId="{D8656A3E-C73F-43B8-B8BC-89976B7D8EBF}" destId="{2DB0B98E-B982-405C-AAA3-934FD24D1EDD}" srcOrd="0" destOrd="0" presId="urn:microsoft.com/office/officeart/2008/layout/LinedList"/>
    <dgm:cxn modelId="{516D80CD-F6F3-44B1-B9BE-0FC06722AFAD}" type="presOf" srcId="{3A192901-1A29-4062-8AAF-52A12A35E56C}" destId="{D6BF144A-3D1D-473E-8F16-6B7271A13619}" srcOrd="0" destOrd="0" presId="urn:microsoft.com/office/officeart/2008/layout/LinedList"/>
    <dgm:cxn modelId="{2D35A8CD-0E60-4E96-8FE4-47404E230FC9}" srcId="{D8656A3E-C73F-43B8-B8BC-89976B7D8EBF}" destId="{B375124C-1EAC-4AB2-ADE9-FB4A830B9871}" srcOrd="7" destOrd="0" parTransId="{F843D473-A9AD-45E4-A3B4-D9380D315185}" sibTransId="{5B33695D-3FBB-4064-93FA-BC1D34888242}"/>
    <dgm:cxn modelId="{C1455B19-E108-473C-BB6E-4EAC27E3B6FC}" type="presParOf" srcId="{2DB0B98E-B982-405C-AAA3-934FD24D1EDD}" destId="{D2A33059-C8B8-4AC4-B9A4-BA48B4E8B7A6}" srcOrd="0" destOrd="0" presId="urn:microsoft.com/office/officeart/2008/layout/LinedList"/>
    <dgm:cxn modelId="{274D4F31-46ED-463E-B1A6-492948374EE9}" type="presParOf" srcId="{2DB0B98E-B982-405C-AAA3-934FD24D1EDD}" destId="{838A6EFF-8393-4650-A4C0-8556DEBE4D0B}" srcOrd="1" destOrd="0" presId="urn:microsoft.com/office/officeart/2008/layout/LinedList"/>
    <dgm:cxn modelId="{417D74E1-7198-4415-844F-B7F27442B669}" type="presParOf" srcId="{838A6EFF-8393-4650-A4C0-8556DEBE4D0B}" destId="{739F4E1A-39D7-49C0-8CA7-D2458C0F9274}" srcOrd="0" destOrd="0" presId="urn:microsoft.com/office/officeart/2008/layout/LinedList"/>
    <dgm:cxn modelId="{C129BA5C-1DF2-43B9-8BD6-9F6F55FC643C}" type="presParOf" srcId="{838A6EFF-8393-4650-A4C0-8556DEBE4D0B}" destId="{4CDA8AB5-5AF6-4464-9D16-DAE1E68DAA59}" srcOrd="1" destOrd="0" presId="urn:microsoft.com/office/officeart/2008/layout/LinedList"/>
    <dgm:cxn modelId="{71648EC6-D418-4231-9630-CB6C6F79FBE6}" type="presParOf" srcId="{2DB0B98E-B982-405C-AAA3-934FD24D1EDD}" destId="{A82922C9-334E-46B6-8DFB-EAD6A94A76DF}" srcOrd="2" destOrd="0" presId="urn:microsoft.com/office/officeart/2008/layout/LinedList"/>
    <dgm:cxn modelId="{3FA754A0-1F8B-40F6-8239-2B36D695CFA1}" type="presParOf" srcId="{2DB0B98E-B982-405C-AAA3-934FD24D1EDD}" destId="{FB295BED-44E7-4066-BB75-DB46A6419782}" srcOrd="3" destOrd="0" presId="urn:microsoft.com/office/officeart/2008/layout/LinedList"/>
    <dgm:cxn modelId="{6D678E70-E04A-4BD2-913C-0672CFA8381E}" type="presParOf" srcId="{FB295BED-44E7-4066-BB75-DB46A6419782}" destId="{F8DD27FC-304B-4C42-9173-E4F10D386655}" srcOrd="0" destOrd="0" presId="urn:microsoft.com/office/officeart/2008/layout/LinedList"/>
    <dgm:cxn modelId="{DDFBD715-1BF5-4A14-B0A8-3D4C20466F7B}" type="presParOf" srcId="{FB295BED-44E7-4066-BB75-DB46A6419782}" destId="{419FD881-E302-4B1E-88FE-51989B4F5557}" srcOrd="1" destOrd="0" presId="urn:microsoft.com/office/officeart/2008/layout/LinedList"/>
    <dgm:cxn modelId="{DF6D7342-4E96-4378-BB33-C493DA9D2382}" type="presParOf" srcId="{2DB0B98E-B982-405C-AAA3-934FD24D1EDD}" destId="{8EDFE44A-FB17-4CCB-B5CC-CA704E0DB5B2}" srcOrd="4" destOrd="0" presId="urn:microsoft.com/office/officeart/2008/layout/LinedList"/>
    <dgm:cxn modelId="{52AE98BA-7BC7-4222-A8E9-DEE4699BE3FA}" type="presParOf" srcId="{2DB0B98E-B982-405C-AAA3-934FD24D1EDD}" destId="{700A032B-6399-465F-A663-96124DD24073}" srcOrd="5" destOrd="0" presId="urn:microsoft.com/office/officeart/2008/layout/LinedList"/>
    <dgm:cxn modelId="{0B6B73BE-44F8-4DE9-9A05-B03E4D03F509}" type="presParOf" srcId="{700A032B-6399-465F-A663-96124DD24073}" destId="{7E3837AE-6D0C-46BE-BCA0-2F14298FE4C4}" srcOrd="0" destOrd="0" presId="urn:microsoft.com/office/officeart/2008/layout/LinedList"/>
    <dgm:cxn modelId="{F0E58198-C729-4711-95C1-995BD9783219}" type="presParOf" srcId="{700A032B-6399-465F-A663-96124DD24073}" destId="{B6BF1B6D-0ED3-4A62-8C9C-73B12595DA68}" srcOrd="1" destOrd="0" presId="urn:microsoft.com/office/officeart/2008/layout/LinedList"/>
    <dgm:cxn modelId="{FA697BA0-1430-4342-BFAA-B547B1B6BF32}" type="presParOf" srcId="{2DB0B98E-B982-405C-AAA3-934FD24D1EDD}" destId="{C7081061-C1CA-4582-892B-03A579E9E608}" srcOrd="6" destOrd="0" presId="urn:microsoft.com/office/officeart/2008/layout/LinedList"/>
    <dgm:cxn modelId="{579C3363-CE40-40A9-AE19-B77047214D7D}" type="presParOf" srcId="{2DB0B98E-B982-405C-AAA3-934FD24D1EDD}" destId="{90C7181A-F4FF-452B-8609-BEE78A1F002B}" srcOrd="7" destOrd="0" presId="urn:microsoft.com/office/officeart/2008/layout/LinedList"/>
    <dgm:cxn modelId="{14B09233-3A51-48E5-BD08-707ACCAB5472}" type="presParOf" srcId="{90C7181A-F4FF-452B-8609-BEE78A1F002B}" destId="{1F2E5EEF-7FCC-4535-AFC5-608E6BD1E1D5}" srcOrd="0" destOrd="0" presId="urn:microsoft.com/office/officeart/2008/layout/LinedList"/>
    <dgm:cxn modelId="{B108E8AC-4AE4-4B1A-9287-DAD6A89B0C87}" type="presParOf" srcId="{90C7181A-F4FF-452B-8609-BEE78A1F002B}" destId="{2527D905-FE48-4C46-BBCB-54D26CD44B63}" srcOrd="1" destOrd="0" presId="urn:microsoft.com/office/officeart/2008/layout/LinedList"/>
    <dgm:cxn modelId="{2D3C7A68-4030-4C45-A570-D367A7A3C0E6}" type="presParOf" srcId="{2DB0B98E-B982-405C-AAA3-934FD24D1EDD}" destId="{E46EF874-7795-4231-A012-8D9F7BD82EAF}" srcOrd="8" destOrd="0" presId="urn:microsoft.com/office/officeart/2008/layout/LinedList"/>
    <dgm:cxn modelId="{A02A8294-2932-42D4-8B70-CFB0E44B438B}" type="presParOf" srcId="{2DB0B98E-B982-405C-AAA3-934FD24D1EDD}" destId="{4465B701-875F-4751-B3C9-6195AFBDA30B}" srcOrd="9" destOrd="0" presId="urn:microsoft.com/office/officeart/2008/layout/LinedList"/>
    <dgm:cxn modelId="{1BBAF675-57F0-4663-B5E4-D026D3C254AE}" type="presParOf" srcId="{4465B701-875F-4751-B3C9-6195AFBDA30B}" destId="{E213E037-60E0-42D6-BAE1-2553F4245362}" srcOrd="0" destOrd="0" presId="urn:microsoft.com/office/officeart/2008/layout/LinedList"/>
    <dgm:cxn modelId="{9710B7EE-1A41-419C-BA12-779124760F10}" type="presParOf" srcId="{4465B701-875F-4751-B3C9-6195AFBDA30B}" destId="{A1E77AE3-04B1-4420-8EDB-AF596F86E255}" srcOrd="1" destOrd="0" presId="urn:microsoft.com/office/officeart/2008/layout/LinedList"/>
    <dgm:cxn modelId="{AD272A15-F5AA-4806-A3E8-4EE10E0E3024}" type="presParOf" srcId="{2DB0B98E-B982-405C-AAA3-934FD24D1EDD}" destId="{95596088-5275-45C8-A91E-6FB778E59EB8}" srcOrd="10" destOrd="0" presId="urn:microsoft.com/office/officeart/2008/layout/LinedList"/>
    <dgm:cxn modelId="{CB65432F-9412-494B-97AD-E7AAB5BE3955}" type="presParOf" srcId="{2DB0B98E-B982-405C-AAA3-934FD24D1EDD}" destId="{B94BE55D-C03A-4FEA-96F1-61500C6BEBDF}" srcOrd="11" destOrd="0" presId="urn:microsoft.com/office/officeart/2008/layout/LinedList"/>
    <dgm:cxn modelId="{5DC33205-2B9D-4339-BD40-1C3424BCB757}" type="presParOf" srcId="{B94BE55D-C03A-4FEA-96F1-61500C6BEBDF}" destId="{D6BF144A-3D1D-473E-8F16-6B7271A13619}" srcOrd="0" destOrd="0" presId="urn:microsoft.com/office/officeart/2008/layout/LinedList"/>
    <dgm:cxn modelId="{85F070B6-9650-4EBD-9BB8-A80263D6F904}" type="presParOf" srcId="{B94BE55D-C03A-4FEA-96F1-61500C6BEBDF}" destId="{2A25E95C-B8E4-417F-8FAE-D7A5375625A0}" srcOrd="1" destOrd="0" presId="urn:microsoft.com/office/officeart/2008/layout/LinedList"/>
    <dgm:cxn modelId="{732D3E5B-61AD-4AFB-8AFA-94012ED05035}" type="presParOf" srcId="{2DB0B98E-B982-405C-AAA3-934FD24D1EDD}" destId="{B922121D-D0B1-4FB7-B257-E3169D6B22EA}" srcOrd="12" destOrd="0" presId="urn:microsoft.com/office/officeart/2008/layout/LinedList"/>
    <dgm:cxn modelId="{82F9444D-5E38-4D9E-97EC-AFFEF0CA4C4A}" type="presParOf" srcId="{2DB0B98E-B982-405C-AAA3-934FD24D1EDD}" destId="{35C47F14-1CDA-4754-86EA-EFF4BDE868D8}" srcOrd="13" destOrd="0" presId="urn:microsoft.com/office/officeart/2008/layout/LinedList"/>
    <dgm:cxn modelId="{5E505E41-E539-40C8-8F6E-6FD96E6350D4}" type="presParOf" srcId="{35C47F14-1CDA-4754-86EA-EFF4BDE868D8}" destId="{13EB4A6F-9B5A-400E-8C1E-17CE66F5AA3B}" srcOrd="0" destOrd="0" presId="urn:microsoft.com/office/officeart/2008/layout/LinedList"/>
    <dgm:cxn modelId="{033F1E0C-90F8-465C-9814-4131A815004B}" type="presParOf" srcId="{35C47F14-1CDA-4754-86EA-EFF4BDE868D8}" destId="{330D3C7C-908A-451A-91AC-9EF88A48BCE9}" srcOrd="1" destOrd="0" presId="urn:microsoft.com/office/officeart/2008/layout/LinedList"/>
    <dgm:cxn modelId="{06F230B2-34A8-4198-B107-C29551512040}" type="presParOf" srcId="{2DB0B98E-B982-405C-AAA3-934FD24D1EDD}" destId="{D0916B1E-9854-4CA3-9616-713B71DFC7CD}" srcOrd="14" destOrd="0" presId="urn:microsoft.com/office/officeart/2008/layout/LinedList"/>
    <dgm:cxn modelId="{ED55D282-9FFB-48E8-916B-564D65189CF3}" type="presParOf" srcId="{2DB0B98E-B982-405C-AAA3-934FD24D1EDD}" destId="{BD8747E6-A6C3-495F-BDCF-C1ECC09BBD7B}" srcOrd="15" destOrd="0" presId="urn:microsoft.com/office/officeart/2008/layout/LinedList"/>
    <dgm:cxn modelId="{48C38F94-4586-4E72-AC5B-A68CA2166F2D}" type="presParOf" srcId="{BD8747E6-A6C3-495F-BDCF-C1ECC09BBD7B}" destId="{F82A92BF-0CD2-436A-97BC-E8416D78F2BA}" srcOrd="0" destOrd="0" presId="urn:microsoft.com/office/officeart/2008/layout/LinedList"/>
    <dgm:cxn modelId="{5087732F-49F4-47C1-A66D-7CC389B9644F}" type="presParOf" srcId="{BD8747E6-A6C3-495F-BDCF-C1ECC09BBD7B}" destId="{E4DD7A13-D901-4617-94D4-7AA37DF5CE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CD7B1-328D-4570-81FE-00A194CCD0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A536A9-670F-450E-832D-533A424E52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Freedom and spontaneity</a:t>
          </a:r>
        </a:p>
      </dgm:t>
    </dgm:pt>
    <dgm:pt modelId="{B359E6EF-6D9F-46DF-9E87-258386BC0A5D}" type="parTrans" cxnId="{DA87F2C5-8DA9-480B-B05C-74E47A58BB73}">
      <dgm:prSet/>
      <dgm:spPr/>
      <dgm:t>
        <a:bodyPr/>
        <a:lstStyle/>
        <a:p>
          <a:endParaRPr lang="en-US"/>
        </a:p>
      </dgm:t>
    </dgm:pt>
    <dgm:pt modelId="{A299D827-DC62-45C3-86AA-B3334031CA28}" type="sibTrans" cxnId="{DA87F2C5-8DA9-480B-B05C-74E47A58BB73}">
      <dgm:prSet/>
      <dgm:spPr/>
      <dgm:t>
        <a:bodyPr/>
        <a:lstStyle/>
        <a:p>
          <a:endParaRPr lang="en-US"/>
        </a:p>
      </dgm:t>
    </dgm:pt>
    <dgm:pt modelId="{978D3781-5CC6-4FCA-9556-FE18B450B3D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Status and identify</a:t>
          </a:r>
        </a:p>
      </dgm:t>
    </dgm:pt>
    <dgm:pt modelId="{03702A3F-4360-433F-89B5-2699E18B75F7}" type="parTrans" cxnId="{B249FC99-2460-432A-A5CF-05D6D26F56A2}">
      <dgm:prSet/>
      <dgm:spPr/>
      <dgm:t>
        <a:bodyPr/>
        <a:lstStyle/>
        <a:p>
          <a:endParaRPr lang="en-US"/>
        </a:p>
      </dgm:t>
    </dgm:pt>
    <dgm:pt modelId="{011026A5-E987-4D0A-BEDC-873F16875044}" type="sibTrans" cxnId="{B249FC99-2460-432A-A5CF-05D6D26F56A2}">
      <dgm:prSet/>
      <dgm:spPr/>
      <dgm:t>
        <a:bodyPr/>
        <a:lstStyle/>
        <a:p>
          <a:endParaRPr lang="en-US"/>
        </a:p>
      </dgm:t>
    </dgm:pt>
    <dgm:pt modelId="{43785CE4-C72C-4480-80BE-5753C05754B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Only way to get places</a:t>
          </a:r>
        </a:p>
      </dgm:t>
    </dgm:pt>
    <dgm:pt modelId="{353DEB26-A24C-4235-AC74-D2EC8CB58F41}" type="parTrans" cxnId="{1B23B274-C33C-4519-A803-96A4C43337BB}">
      <dgm:prSet/>
      <dgm:spPr/>
      <dgm:t>
        <a:bodyPr/>
        <a:lstStyle/>
        <a:p>
          <a:endParaRPr lang="en-US"/>
        </a:p>
      </dgm:t>
    </dgm:pt>
    <dgm:pt modelId="{94BDFE8E-B10A-4DFF-AA49-DF71A4A96CB2}" type="sibTrans" cxnId="{1B23B274-C33C-4519-A803-96A4C43337BB}">
      <dgm:prSet/>
      <dgm:spPr/>
      <dgm:t>
        <a:bodyPr/>
        <a:lstStyle/>
        <a:p>
          <a:endParaRPr lang="en-US"/>
        </a:p>
      </dgm:t>
    </dgm:pt>
    <dgm:pt modelId="{F0299226-9EFC-429E-AFC5-6423456E963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Sense of self-worth</a:t>
          </a:r>
        </a:p>
      </dgm:t>
    </dgm:pt>
    <dgm:pt modelId="{25BA2114-5381-49DC-A61D-9403D4CAA643}" type="parTrans" cxnId="{77482D56-54D1-40A3-9E38-FDD5CE29AE78}">
      <dgm:prSet/>
      <dgm:spPr/>
      <dgm:t>
        <a:bodyPr/>
        <a:lstStyle/>
        <a:p>
          <a:endParaRPr lang="en-US"/>
        </a:p>
      </dgm:t>
    </dgm:pt>
    <dgm:pt modelId="{0FFBD15C-530E-45D5-96DC-F2A1E7D419A8}" type="sibTrans" cxnId="{77482D56-54D1-40A3-9E38-FDD5CE29AE78}">
      <dgm:prSet/>
      <dgm:spPr/>
      <dgm:t>
        <a:bodyPr/>
        <a:lstStyle/>
        <a:p>
          <a:endParaRPr lang="en-US"/>
        </a:p>
      </dgm:t>
    </dgm:pt>
    <dgm:pt modelId="{005E5320-714A-48D2-875A-F3292BB02B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Desire to help others</a:t>
          </a:r>
        </a:p>
      </dgm:t>
    </dgm:pt>
    <dgm:pt modelId="{AE58C770-7EED-4F95-8DF5-FD553882DC90}" type="parTrans" cxnId="{3E27AD72-486F-4FCB-A0ED-F814538E6390}">
      <dgm:prSet/>
      <dgm:spPr/>
      <dgm:t>
        <a:bodyPr/>
        <a:lstStyle/>
        <a:p>
          <a:endParaRPr lang="en-US"/>
        </a:p>
      </dgm:t>
    </dgm:pt>
    <dgm:pt modelId="{F7B2F56C-D641-4E5E-A62A-486E04D63051}" type="sibTrans" cxnId="{3E27AD72-486F-4FCB-A0ED-F814538E6390}">
      <dgm:prSet/>
      <dgm:spPr/>
      <dgm:t>
        <a:bodyPr/>
        <a:lstStyle/>
        <a:p>
          <a:endParaRPr lang="en-US"/>
        </a:p>
      </dgm:t>
    </dgm:pt>
    <dgm:pt modelId="{7584AFA7-9B0F-400C-AC00-DACDC4609CA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Other??</a:t>
          </a:r>
        </a:p>
      </dgm:t>
    </dgm:pt>
    <dgm:pt modelId="{2A400E89-C998-4938-B1F5-AAC777A0D834}" type="parTrans" cxnId="{A3CB85DA-605F-46E3-B950-83894D314FCF}">
      <dgm:prSet/>
      <dgm:spPr/>
      <dgm:t>
        <a:bodyPr/>
        <a:lstStyle/>
        <a:p>
          <a:endParaRPr lang="en-US"/>
        </a:p>
      </dgm:t>
    </dgm:pt>
    <dgm:pt modelId="{25D708FC-E43C-4A91-A015-7E801148E907}" type="sibTrans" cxnId="{A3CB85DA-605F-46E3-B950-83894D314FCF}">
      <dgm:prSet/>
      <dgm:spPr/>
      <dgm:t>
        <a:bodyPr/>
        <a:lstStyle/>
        <a:p>
          <a:endParaRPr lang="en-US"/>
        </a:p>
      </dgm:t>
    </dgm:pt>
    <dgm:pt modelId="{4CA09F64-128A-4A7E-900F-7D34017262FB}" type="pres">
      <dgm:prSet presAssocID="{048CD7B1-328D-4570-81FE-00A194CCD06E}" presName="linear" presStyleCnt="0">
        <dgm:presLayoutVars>
          <dgm:animLvl val="lvl"/>
          <dgm:resizeHandles val="exact"/>
        </dgm:presLayoutVars>
      </dgm:prSet>
      <dgm:spPr/>
    </dgm:pt>
    <dgm:pt modelId="{242E1EF3-FA66-4A48-A47D-A08A1CC58DD8}" type="pres">
      <dgm:prSet presAssocID="{83A536A9-670F-450E-832D-533A424E525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A951C5E-1EE3-452B-A6BB-5883CDB9B882}" type="pres">
      <dgm:prSet presAssocID="{A299D827-DC62-45C3-86AA-B3334031CA28}" presName="spacer" presStyleCnt="0"/>
      <dgm:spPr/>
    </dgm:pt>
    <dgm:pt modelId="{D67673C9-342A-4A30-9D30-B78CDF94E1BC}" type="pres">
      <dgm:prSet presAssocID="{978D3781-5CC6-4FCA-9556-FE18B450B3D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534323C-0483-4791-AFAD-764EDEB5D948}" type="pres">
      <dgm:prSet presAssocID="{011026A5-E987-4D0A-BEDC-873F16875044}" presName="spacer" presStyleCnt="0"/>
      <dgm:spPr/>
    </dgm:pt>
    <dgm:pt modelId="{F02B5492-F854-4924-BBCA-2636CF5D624A}" type="pres">
      <dgm:prSet presAssocID="{43785CE4-C72C-4480-80BE-5753C05754B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B9733A8-943F-46E6-9D6C-19450BF38375}" type="pres">
      <dgm:prSet presAssocID="{94BDFE8E-B10A-4DFF-AA49-DF71A4A96CB2}" presName="spacer" presStyleCnt="0"/>
      <dgm:spPr/>
    </dgm:pt>
    <dgm:pt modelId="{8FF76A38-0650-4BC9-97A7-5263F899EA94}" type="pres">
      <dgm:prSet presAssocID="{F0299226-9EFC-429E-AFC5-6423456E963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8486B62-9C47-427B-8A28-0BE475208602}" type="pres">
      <dgm:prSet presAssocID="{0FFBD15C-530E-45D5-96DC-F2A1E7D419A8}" presName="spacer" presStyleCnt="0"/>
      <dgm:spPr/>
    </dgm:pt>
    <dgm:pt modelId="{DF2A5ADA-16D6-4B66-BC79-97FE00EAB7AC}" type="pres">
      <dgm:prSet presAssocID="{005E5320-714A-48D2-875A-F3292BB02B0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8813C30-8759-4B15-8CBD-8EEADFBFB8DA}" type="pres">
      <dgm:prSet presAssocID="{F7B2F56C-D641-4E5E-A62A-486E04D63051}" presName="spacer" presStyleCnt="0"/>
      <dgm:spPr/>
    </dgm:pt>
    <dgm:pt modelId="{7EE49E94-0B0A-4F6F-AB74-808F4970BA66}" type="pres">
      <dgm:prSet presAssocID="{7584AFA7-9B0F-400C-AC00-DACDC4609CA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362F40D-9549-4DD4-A09D-999038462ACD}" type="presOf" srcId="{048CD7B1-328D-4570-81FE-00A194CCD06E}" destId="{4CA09F64-128A-4A7E-900F-7D34017262FB}" srcOrd="0" destOrd="0" presId="urn:microsoft.com/office/officeart/2005/8/layout/vList2"/>
    <dgm:cxn modelId="{1D8BE964-4D73-4FE1-8F1B-51289038D12D}" type="presOf" srcId="{83A536A9-670F-450E-832D-533A424E5256}" destId="{242E1EF3-FA66-4A48-A47D-A08A1CC58DD8}" srcOrd="0" destOrd="0" presId="urn:microsoft.com/office/officeart/2005/8/layout/vList2"/>
    <dgm:cxn modelId="{3E27AD72-486F-4FCB-A0ED-F814538E6390}" srcId="{048CD7B1-328D-4570-81FE-00A194CCD06E}" destId="{005E5320-714A-48D2-875A-F3292BB02B0A}" srcOrd="4" destOrd="0" parTransId="{AE58C770-7EED-4F95-8DF5-FD553882DC90}" sibTransId="{F7B2F56C-D641-4E5E-A62A-486E04D63051}"/>
    <dgm:cxn modelId="{1B23B274-C33C-4519-A803-96A4C43337BB}" srcId="{048CD7B1-328D-4570-81FE-00A194CCD06E}" destId="{43785CE4-C72C-4480-80BE-5753C05754BC}" srcOrd="2" destOrd="0" parTransId="{353DEB26-A24C-4235-AC74-D2EC8CB58F41}" sibTransId="{94BDFE8E-B10A-4DFF-AA49-DF71A4A96CB2}"/>
    <dgm:cxn modelId="{77482D56-54D1-40A3-9E38-FDD5CE29AE78}" srcId="{048CD7B1-328D-4570-81FE-00A194CCD06E}" destId="{F0299226-9EFC-429E-AFC5-6423456E963E}" srcOrd="3" destOrd="0" parTransId="{25BA2114-5381-49DC-A61D-9403D4CAA643}" sibTransId="{0FFBD15C-530E-45D5-96DC-F2A1E7D419A8}"/>
    <dgm:cxn modelId="{2B803393-EA58-4576-A47E-59B88CD99F6C}" type="presOf" srcId="{005E5320-714A-48D2-875A-F3292BB02B0A}" destId="{DF2A5ADA-16D6-4B66-BC79-97FE00EAB7AC}" srcOrd="0" destOrd="0" presId="urn:microsoft.com/office/officeart/2005/8/layout/vList2"/>
    <dgm:cxn modelId="{B249FC99-2460-432A-A5CF-05D6D26F56A2}" srcId="{048CD7B1-328D-4570-81FE-00A194CCD06E}" destId="{978D3781-5CC6-4FCA-9556-FE18B450B3DE}" srcOrd="1" destOrd="0" parTransId="{03702A3F-4360-433F-89B5-2699E18B75F7}" sibTransId="{011026A5-E987-4D0A-BEDC-873F16875044}"/>
    <dgm:cxn modelId="{4F6E639A-6CF1-4877-A6CE-5C65DF647161}" type="presOf" srcId="{978D3781-5CC6-4FCA-9556-FE18B450B3DE}" destId="{D67673C9-342A-4A30-9D30-B78CDF94E1BC}" srcOrd="0" destOrd="0" presId="urn:microsoft.com/office/officeart/2005/8/layout/vList2"/>
    <dgm:cxn modelId="{E2FCAFA7-4198-4CA5-856B-A56E8AD66126}" type="presOf" srcId="{7584AFA7-9B0F-400C-AC00-DACDC4609CAB}" destId="{7EE49E94-0B0A-4F6F-AB74-808F4970BA66}" srcOrd="0" destOrd="0" presId="urn:microsoft.com/office/officeart/2005/8/layout/vList2"/>
    <dgm:cxn modelId="{E683CEB7-9B39-4C05-B324-519F22C220E6}" type="presOf" srcId="{43785CE4-C72C-4480-80BE-5753C05754BC}" destId="{F02B5492-F854-4924-BBCA-2636CF5D624A}" srcOrd="0" destOrd="0" presId="urn:microsoft.com/office/officeart/2005/8/layout/vList2"/>
    <dgm:cxn modelId="{DA87F2C5-8DA9-480B-B05C-74E47A58BB73}" srcId="{048CD7B1-328D-4570-81FE-00A194CCD06E}" destId="{83A536A9-670F-450E-832D-533A424E5256}" srcOrd="0" destOrd="0" parTransId="{B359E6EF-6D9F-46DF-9E87-258386BC0A5D}" sibTransId="{A299D827-DC62-45C3-86AA-B3334031CA28}"/>
    <dgm:cxn modelId="{A3CB85DA-605F-46E3-B950-83894D314FCF}" srcId="{048CD7B1-328D-4570-81FE-00A194CCD06E}" destId="{7584AFA7-9B0F-400C-AC00-DACDC4609CAB}" srcOrd="5" destOrd="0" parTransId="{2A400E89-C998-4938-B1F5-AAC777A0D834}" sibTransId="{25D708FC-E43C-4A91-A015-7E801148E907}"/>
    <dgm:cxn modelId="{E44615E3-BA60-4B39-A9B7-D8085BB20288}" type="presOf" srcId="{F0299226-9EFC-429E-AFC5-6423456E963E}" destId="{8FF76A38-0650-4BC9-97A7-5263F899EA94}" srcOrd="0" destOrd="0" presId="urn:microsoft.com/office/officeart/2005/8/layout/vList2"/>
    <dgm:cxn modelId="{3D23C4D6-1F5D-4B4E-8C0A-5F4CB516BD59}" type="presParOf" srcId="{4CA09F64-128A-4A7E-900F-7D34017262FB}" destId="{242E1EF3-FA66-4A48-A47D-A08A1CC58DD8}" srcOrd="0" destOrd="0" presId="urn:microsoft.com/office/officeart/2005/8/layout/vList2"/>
    <dgm:cxn modelId="{4DC3A0FF-1332-4D59-A745-4F2BEE1CACC4}" type="presParOf" srcId="{4CA09F64-128A-4A7E-900F-7D34017262FB}" destId="{4A951C5E-1EE3-452B-A6BB-5883CDB9B882}" srcOrd="1" destOrd="0" presId="urn:microsoft.com/office/officeart/2005/8/layout/vList2"/>
    <dgm:cxn modelId="{FBC28BA8-93A9-4655-8FC4-6EAA2D3FC7FC}" type="presParOf" srcId="{4CA09F64-128A-4A7E-900F-7D34017262FB}" destId="{D67673C9-342A-4A30-9D30-B78CDF94E1BC}" srcOrd="2" destOrd="0" presId="urn:microsoft.com/office/officeart/2005/8/layout/vList2"/>
    <dgm:cxn modelId="{40B159CB-0669-4E85-8C85-F4FBFA3CC637}" type="presParOf" srcId="{4CA09F64-128A-4A7E-900F-7D34017262FB}" destId="{C534323C-0483-4791-AFAD-764EDEB5D948}" srcOrd="3" destOrd="0" presId="urn:microsoft.com/office/officeart/2005/8/layout/vList2"/>
    <dgm:cxn modelId="{627F16FF-475D-4634-983E-F3A46EDA02D8}" type="presParOf" srcId="{4CA09F64-128A-4A7E-900F-7D34017262FB}" destId="{F02B5492-F854-4924-BBCA-2636CF5D624A}" srcOrd="4" destOrd="0" presId="urn:microsoft.com/office/officeart/2005/8/layout/vList2"/>
    <dgm:cxn modelId="{3AB7699C-7DE6-489C-9FE3-F488A4A421BE}" type="presParOf" srcId="{4CA09F64-128A-4A7E-900F-7D34017262FB}" destId="{8B9733A8-943F-46E6-9D6C-19450BF38375}" srcOrd="5" destOrd="0" presId="urn:microsoft.com/office/officeart/2005/8/layout/vList2"/>
    <dgm:cxn modelId="{4E8900DE-3BC1-4668-A8BB-A49C4B46FB41}" type="presParOf" srcId="{4CA09F64-128A-4A7E-900F-7D34017262FB}" destId="{8FF76A38-0650-4BC9-97A7-5263F899EA94}" srcOrd="6" destOrd="0" presId="urn:microsoft.com/office/officeart/2005/8/layout/vList2"/>
    <dgm:cxn modelId="{5FFD70DB-1B57-4B44-A184-39775B11B353}" type="presParOf" srcId="{4CA09F64-128A-4A7E-900F-7D34017262FB}" destId="{F8486B62-9C47-427B-8A28-0BE475208602}" srcOrd="7" destOrd="0" presId="urn:microsoft.com/office/officeart/2005/8/layout/vList2"/>
    <dgm:cxn modelId="{3288A39F-D1A1-4A0D-824B-BD6EE0D36E58}" type="presParOf" srcId="{4CA09F64-128A-4A7E-900F-7D34017262FB}" destId="{DF2A5ADA-16D6-4B66-BC79-97FE00EAB7AC}" srcOrd="8" destOrd="0" presId="urn:microsoft.com/office/officeart/2005/8/layout/vList2"/>
    <dgm:cxn modelId="{C5180DFF-35E5-403A-B6E3-5665568D069A}" type="presParOf" srcId="{4CA09F64-128A-4A7E-900F-7D34017262FB}" destId="{38813C30-8759-4B15-8CBD-8EEADFBFB8DA}" srcOrd="9" destOrd="0" presId="urn:microsoft.com/office/officeart/2005/8/layout/vList2"/>
    <dgm:cxn modelId="{B52CEBF1-62DE-4C52-8B4F-993D28F75096}" type="presParOf" srcId="{4CA09F64-128A-4A7E-900F-7D34017262FB}" destId="{7EE49E94-0B0A-4F6F-AB74-808F4970BA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923AD-D54F-47AB-B6E7-12C5BFFCB84E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1B11E6B1-2B46-4E93-B3AD-08F0F6A6014B}">
      <dgm:prSet/>
      <dgm:spPr/>
      <dgm:t>
        <a:bodyPr/>
        <a:lstStyle/>
        <a:p>
          <a:r>
            <a:rPr lang="en-US"/>
            <a:t>Needs help or instructions from passengers</a:t>
          </a:r>
        </a:p>
      </dgm:t>
    </dgm:pt>
    <dgm:pt modelId="{147D41F4-F9AF-4C54-A552-D7FFD2D8A022}" type="parTrans" cxnId="{9F1D1A6F-76E5-4D8F-8948-0312FF386487}">
      <dgm:prSet/>
      <dgm:spPr/>
      <dgm:t>
        <a:bodyPr/>
        <a:lstStyle/>
        <a:p>
          <a:endParaRPr lang="en-US"/>
        </a:p>
      </dgm:t>
    </dgm:pt>
    <dgm:pt modelId="{BB13219A-7AA2-4AD6-B4B3-80D5BDEFF12E}" type="sibTrans" cxnId="{9F1D1A6F-76E5-4D8F-8948-0312FF386487}">
      <dgm:prSet/>
      <dgm:spPr/>
      <dgm:t>
        <a:bodyPr/>
        <a:lstStyle/>
        <a:p>
          <a:endParaRPr lang="en-US"/>
        </a:p>
      </dgm:t>
    </dgm:pt>
    <dgm:pt modelId="{E48B80C4-32BD-4B6D-A9AD-D87008AB13B6}">
      <dgm:prSet/>
      <dgm:spPr/>
      <dgm:t>
        <a:bodyPr/>
        <a:lstStyle/>
        <a:p>
          <a:r>
            <a:rPr lang="en-US"/>
            <a:t>Doesn’t observe signs or signals</a:t>
          </a:r>
        </a:p>
      </dgm:t>
    </dgm:pt>
    <dgm:pt modelId="{E0662C07-0376-49C5-BA61-FA5E5D663037}" type="parTrans" cxnId="{A766A390-527D-4F3A-9572-1E022C802DC2}">
      <dgm:prSet/>
      <dgm:spPr/>
      <dgm:t>
        <a:bodyPr/>
        <a:lstStyle/>
        <a:p>
          <a:endParaRPr lang="en-US"/>
        </a:p>
      </dgm:t>
    </dgm:pt>
    <dgm:pt modelId="{130281C9-FF47-4EE8-BD9A-555184599C07}" type="sibTrans" cxnId="{A766A390-527D-4F3A-9572-1E022C802DC2}">
      <dgm:prSet/>
      <dgm:spPr/>
      <dgm:t>
        <a:bodyPr/>
        <a:lstStyle/>
        <a:p>
          <a:endParaRPr lang="en-US"/>
        </a:p>
      </dgm:t>
    </dgm:pt>
    <dgm:pt modelId="{4FA3FE08-2F14-476B-BFAD-BFA642B7A639}">
      <dgm:prSet/>
      <dgm:spPr/>
      <dgm:t>
        <a:bodyPr/>
        <a:lstStyle/>
        <a:p>
          <a:r>
            <a:rPr lang="en-US" dirty="0"/>
            <a:t>Makes slow or poor distance decisions</a:t>
          </a:r>
        </a:p>
      </dgm:t>
    </dgm:pt>
    <dgm:pt modelId="{D70A192E-87E7-4F94-A417-EEAB4CC87108}" type="parTrans" cxnId="{B0FD4B00-2C22-4136-88F0-F88FAE48CAA6}">
      <dgm:prSet/>
      <dgm:spPr/>
      <dgm:t>
        <a:bodyPr/>
        <a:lstStyle/>
        <a:p>
          <a:endParaRPr lang="en-US"/>
        </a:p>
      </dgm:t>
    </dgm:pt>
    <dgm:pt modelId="{DEDE625A-1FBB-45C4-A58C-3825C7E5F5C9}" type="sibTrans" cxnId="{B0FD4B00-2C22-4136-88F0-F88FAE48CAA6}">
      <dgm:prSet/>
      <dgm:spPr/>
      <dgm:t>
        <a:bodyPr/>
        <a:lstStyle/>
        <a:p>
          <a:endParaRPr lang="en-US"/>
        </a:p>
      </dgm:t>
    </dgm:pt>
    <dgm:pt modelId="{730FB064-6119-4445-9C46-FF5BF98D0615}">
      <dgm:prSet/>
      <dgm:spPr/>
      <dgm:t>
        <a:bodyPr/>
        <a:lstStyle/>
        <a:p>
          <a:r>
            <a:rPr lang="en-US" dirty="0"/>
            <a:t>Gets easily frustrated or confused</a:t>
          </a:r>
        </a:p>
      </dgm:t>
    </dgm:pt>
    <dgm:pt modelId="{0C3A9350-BA4E-40D2-959A-97B084832CD7}" type="parTrans" cxnId="{C329228B-A6C0-4D3F-A836-C62AE170F225}">
      <dgm:prSet/>
      <dgm:spPr/>
      <dgm:t>
        <a:bodyPr/>
        <a:lstStyle/>
        <a:p>
          <a:endParaRPr lang="en-US"/>
        </a:p>
      </dgm:t>
    </dgm:pt>
    <dgm:pt modelId="{D95C1632-5E11-4639-BAA4-F4E12170CF4C}" type="sibTrans" cxnId="{C329228B-A6C0-4D3F-A836-C62AE170F225}">
      <dgm:prSet/>
      <dgm:spPr/>
      <dgm:t>
        <a:bodyPr/>
        <a:lstStyle/>
        <a:p>
          <a:endParaRPr lang="en-US"/>
        </a:p>
      </dgm:t>
    </dgm:pt>
    <dgm:pt modelId="{D3A35B12-0F94-4AA0-AE13-372EC8093072}">
      <dgm:prSet/>
      <dgm:spPr/>
      <dgm:t>
        <a:bodyPr/>
        <a:lstStyle/>
        <a:p>
          <a:r>
            <a:rPr lang="en-US"/>
            <a:t>Gets lost even in familiar areas</a:t>
          </a:r>
        </a:p>
      </dgm:t>
    </dgm:pt>
    <dgm:pt modelId="{BA9ECD40-C7D0-4A08-8E4F-104E3B5BA1B9}" type="parTrans" cxnId="{1464B6EB-9C1D-40B7-8B3A-F20829095E5C}">
      <dgm:prSet/>
      <dgm:spPr/>
      <dgm:t>
        <a:bodyPr/>
        <a:lstStyle/>
        <a:p>
          <a:endParaRPr lang="en-US"/>
        </a:p>
      </dgm:t>
    </dgm:pt>
    <dgm:pt modelId="{FD90FBB3-B34C-4A97-963E-B9D9C74797C6}" type="sibTrans" cxnId="{1464B6EB-9C1D-40B7-8B3A-F20829095E5C}">
      <dgm:prSet/>
      <dgm:spPr/>
      <dgm:t>
        <a:bodyPr/>
        <a:lstStyle/>
        <a:p>
          <a:endParaRPr lang="en-US"/>
        </a:p>
      </dgm:t>
    </dgm:pt>
    <dgm:pt modelId="{22FD76B8-2D79-4760-BB83-71A63503C4E1}">
      <dgm:prSet/>
      <dgm:spPr/>
      <dgm:t>
        <a:bodyPr/>
        <a:lstStyle/>
        <a:p>
          <a:r>
            <a:rPr lang="en-US"/>
            <a:t>Drifts across lane markings</a:t>
          </a:r>
        </a:p>
      </dgm:t>
    </dgm:pt>
    <dgm:pt modelId="{24BB2F51-8FC7-4FEE-8CD2-58103CEF1A7E}" type="parTrans" cxnId="{BBBB9D0E-A6C0-4A22-BAF5-0571DE2CA0A9}">
      <dgm:prSet/>
      <dgm:spPr/>
      <dgm:t>
        <a:bodyPr/>
        <a:lstStyle/>
        <a:p>
          <a:endParaRPr lang="en-US"/>
        </a:p>
      </dgm:t>
    </dgm:pt>
    <dgm:pt modelId="{1BA2C120-E7EB-4339-A904-4144913D9108}" type="sibTrans" cxnId="{BBBB9D0E-A6C0-4A22-BAF5-0571DE2CA0A9}">
      <dgm:prSet/>
      <dgm:spPr/>
      <dgm:t>
        <a:bodyPr/>
        <a:lstStyle/>
        <a:p>
          <a:endParaRPr lang="en-US"/>
        </a:p>
      </dgm:t>
    </dgm:pt>
    <dgm:pt modelId="{4DC501DC-1710-4CA8-B23F-9FD6654F6250}">
      <dgm:prSet/>
      <dgm:spPr/>
      <dgm:t>
        <a:bodyPr/>
        <a:lstStyle/>
        <a:p>
          <a:r>
            <a:rPr lang="en-US"/>
            <a:t>Difficulty with multitasking</a:t>
          </a:r>
        </a:p>
      </dgm:t>
    </dgm:pt>
    <dgm:pt modelId="{0C628A9C-FD61-45DC-8949-4E63422E6551}" type="parTrans" cxnId="{711FD96E-A978-43E9-8D8C-D397CFB27FB5}">
      <dgm:prSet/>
      <dgm:spPr/>
      <dgm:t>
        <a:bodyPr/>
        <a:lstStyle/>
        <a:p>
          <a:endParaRPr lang="en-US"/>
        </a:p>
      </dgm:t>
    </dgm:pt>
    <dgm:pt modelId="{153B639C-F023-4BF3-9E01-625BD95C8040}" type="sibTrans" cxnId="{711FD96E-A978-43E9-8D8C-D397CFB27FB5}">
      <dgm:prSet/>
      <dgm:spPr/>
      <dgm:t>
        <a:bodyPr/>
        <a:lstStyle/>
        <a:p>
          <a:endParaRPr lang="en-US"/>
        </a:p>
      </dgm:t>
    </dgm:pt>
    <dgm:pt modelId="{8CDDE9C5-CE07-4034-88BA-7D7DD1204895}" type="pres">
      <dgm:prSet presAssocID="{86B923AD-D54F-47AB-B6E7-12C5BFFCB84E}" presName="vert0" presStyleCnt="0">
        <dgm:presLayoutVars>
          <dgm:dir/>
          <dgm:animOne val="branch"/>
          <dgm:animLvl val="lvl"/>
        </dgm:presLayoutVars>
      </dgm:prSet>
      <dgm:spPr/>
    </dgm:pt>
    <dgm:pt modelId="{CD4EC2CB-B3E1-4F08-B2E9-95280A8B6087}" type="pres">
      <dgm:prSet presAssocID="{1B11E6B1-2B46-4E93-B3AD-08F0F6A6014B}" presName="thickLine" presStyleLbl="alignNode1" presStyleIdx="0" presStyleCnt="7"/>
      <dgm:spPr/>
    </dgm:pt>
    <dgm:pt modelId="{59ABAE51-49B0-4F80-960B-C822E8830D00}" type="pres">
      <dgm:prSet presAssocID="{1B11E6B1-2B46-4E93-B3AD-08F0F6A6014B}" presName="horz1" presStyleCnt="0"/>
      <dgm:spPr/>
    </dgm:pt>
    <dgm:pt modelId="{E8907CA9-2523-4696-8A13-945074DEDD07}" type="pres">
      <dgm:prSet presAssocID="{1B11E6B1-2B46-4E93-B3AD-08F0F6A6014B}" presName="tx1" presStyleLbl="revTx" presStyleIdx="0" presStyleCnt="7"/>
      <dgm:spPr/>
    </dgm:pt>
    <dgm:pt modelId="{FA30FB6E-6365-4E3A-8493-36C3F8805C59}" type="pres">
      <dgm:prSet presAssocID="{1B11E6B1-2B46-4E93-B3AD-08F0F6A6014B}" presName="vert1" presStyleCnt="0"/>
      <dgm:spPr/>
    </dgm:pt>
    <dgm:pt modelId="{930297FD-A1FC-4763-9DBA-57B6E6036459}" type="pres">
      <dgm:prSet presAssocID="{E48B80C4-32BD-4B6D-A9AD-D87008AB13B6}" presName="thickLine" presStyleLbl="alignNode1" presStyleIdx="1" presStyleCnt="7"/>
      <dgm:spPr/>
    </dgm:pt>
    <dgm:pt modelId="{FB4F372E-BBA0-4BB2-A91A-5665B306A2CF}" type="pres">
      <dgm:prSet presAssocID="{E48B80C4-32BD-4B6D-A9AD-D87008AB13B6}" presName="horz1" presStyleCnt="0"/>
      <dgm:spPr/>
    </dgm:pt>
    <dgm:pt modelId="{E995ADE3-F014-4C31-B035-AB072C1C4BD2}" type="pres">
      <dgm:prSet presAssocID="{E48B80C4-32BD-4B6D-A9AD-D87008AB13B6}" presName="tx1" presStyleLbl="revTx" presStyleIdx="1" presStyleCnt="7"/>
      <dgm:spPr/>
    </dgm:pt>
    <dgm:pt modelId="{9FA55AF5-4EE6-4954-87A9-6DF0BCBE4345}" type="pres">
      <dgm:prSet presAssocID="{E48B80C4-32BD-4B6D-A9AD-D87008AB13B6}" presName="vert1" presStyleCnt="0"/>
      <dgm:spPr/>
    </dgm:pt>
    <dgm:pt modelId="{7153C6B8-9092-4E28-B5B8-025EE34FD2A7}" type="pres">
      <dgm:prSet presAssocID="{4FA3FE08-2F14-476B-BFAD-BFA642B7A639}" presName="thickLine" presStyleLbl="alignNode1" presStyleIdx="2" presStyleCnt="7"/>
      <dgm:spPr/>
    </dgm:pt>
    <dgm:pt modelId="{94CCACC4-8BF4-4D3A-9A21-6A71B695D67B}" type="pres">
      <dgm:prSet presAssocID="{4FA3FE08-2F14-476B-BFAD-BFA642B7A639}" presName="horz1" presStyleCnt="0"/>
      <dgm:spPr/>
    </dgm:pt>
    <dgm:pt modelId="{004A764E-9282-4A52-B14E-EDFFF60A8F8C}" type="pres">
      <dgm:prSet presAssocID="{4FA3FE08-2F14-476B-BFAD-BFA642B7A639}" presName="tx1" presStyleLbl="revTx" presStyleIdx="2" presStyleCnt="7"/>
      <dgm:spPr/>
    </dgm:pt>
    <dgm:pt modelId="{3F8BA158-4BB8-4A00-81FF-07DF92BA91A0}" type="pres">
      <dgm:prSet presAssocID="{4FA3FE08-2F14-476B-BFAD-BFA642B7A639}" presName="vert1" presStyleCnt="0"/>
      <dgm:spPr/>
    </dgm:pt>
    <dgm:pt modelId="{B7BA00D0-2D58-484F-92C9-82D3ED33153C}" type="pres">
      <dgm:prSet presAssocID="{730FB064-6119-4445-9C46-FF5BF98D0615}" presName="thickLine" presStyleLbl="alignNode1" presStyleIdx="3" presStyleCnt="7"/>
      <dgm:spPr/>
    </dgm:pt>
    <dgm:pt modelId="{27DCC685-58BD-4D09-9F19-D706CB7733A4}" type="pres">
      <dgm:prSet presAssocID="{730FB064-6119-4445-9C46-FF5BF98D0615}" presName="horz1" presStyleCnt="0"/>
      <dgm:spPr/>
    </dgm:pt>
    <dgm:pt modelId="{EC6BE19B-3609-4A91-9C11-DB2636BC713A}" type="pres">
      <dgm:prSet presAssocID="{730FB064-6119-4445-9C46-FF5BF98D0615}" presName="tx1" presStyleLbl="revTx" presStyleIdx="3" presStyleCnt="7"/>
      <dgm:spPr/>
    </dgm:pt>
    <dgm:pt modelId="{EA65CE3D-9600-436B-BBE6-CB6B649270C9}" type="pres">
      <dgm:prSet presAssocID="{730FB064-6119-4445-9C46-FF5BF98D0615}" presName="vert1" presStyleCnt="0"/>
      <dgm:spPr/>
    </dgm:pt>
    <dgm:pt modelId="{98BC3F69-35E6-49C7-BD00-48CF75E5ACA4}" type="pres">
      <dgm:prSet presAssocID="{D3A35B12-0F94-4AA0-AE13-372EC8093072}" presName="thickLine" presStyleLbl="alignNode1" presStyleIdx="4" presStyleCnt="7"/>
      <dgm:spPr/>
    </dgm:pt>
    <dgm:pt modelId="{D0EC83B9-273E-4E75-BA1A-D0CB9A5633BA}" type="pres">
      <dgm:prSet presAssocID="{D3A35B12-0F94-4AA0-AE13-372EC8093072}" presName="horz1" presStyleCnt="0"/>
      <dgm:spPr/>
    </dgm:pt>
    <dgm:pt modelId="{04F07B54-BE8A-4236-AF7C-1A249B76D0D0}" type="pres">
      <dgm:prSet presAssocID="{D3A35B12-0F94-4AA0-AE13-372EC8093072}" presName="tx1" presStyleLbl="revTx" presStyleIdx="4" presStyleCnt="7"/>
      <dgm:spPr/>
    </dgm:pt>
    <dgm:pt modelId="{051D17E0-1BC9-4410-B49D-0D1F1EE030EA}" type="pres">
      <dgm:prSet presAssocID="{D3A35B12-0F94-4AA0-AE13-372EC8093072}" presName="vert1" presStyleCnt="0"/>
      <dgm:spPr/>
    </dgm:pt>
    <dgm:pt modelId="{604BF717-AC2D-4787-BA8F-76514983A776}" type="pres">
      <dgm:prSet presAssocID="{22FD76B8-2D79-4760-BB83-71A63503C4E1}" presName="thickLine" presStyleLbl="alignNode1" presStyleIdx="5" presStyleCnt="7"/>
      <dgm:spPr/>
    </dgm:pt>
    <dgm:pt modelId="{65E68457-060D-4DAB-AFF4-B2156C82E20D}" type="pres">
      <dgm:prSet presAssocID="{22FD76B8-2D79-4760-BB83-71A63503C4E1}" presName="horz1" presStyleCnt="0"/>
      <dgm:spPr/>
    </dgm:pt>
    <dgm:pt modelId="{2013AD9A-9906-49CF-BD13-AC1D54BC5297}" type="pres">
      <dgm:prSet presAssocID="{22FD76B8-2D79-4760-BB83-71A63503C4E1}" presName="tx1" presStyleLbl="revTx" presStyleIdx="5" presStyleCnt="7"/>
      <dgm:spPr/>
    </dgm:pt>
    <dgm:pt modelId="{10790ABD-33BA-47F9-BDE6-6A69722B6E37}" type="pres">
      <dgm:prSet presAssocID="{22FD76B8-2D79-4760-BB83-71A63503C4E1}" presName="vert1" presStyleCnt="0"/>
      <dgm:spPr/>
    </dgm:pt>
    <dgm:pt modelId="{8A2479DE-C1BF-49AE-BBE7-22967CE8FF28}" type="pres">
      <dgm:prSet presAssocID="{4DC501DC-1710-4CA8-B23F-9FD6654F6250}" presName="thickLine" presStyleLbl="alignNode1" presStyleIdx="6" presStyleCnt="7"/>
      <dgm:spPr/>
    </dgm:pt>
    <dgm:pt modelId="{39C805D3-AD2F-40D3-BA91-FBD81DEDDA1E}" type="pres">
      <dgm:prSet presAssocID="{4DC501DC-1710-4CA8-B23F-9FD6654F6250}" presName="horz1" presStyleCnt="0"/>
      <dgm:spPr/>
    </dgm:pt>
    <dgm:pt modelId="{F7F89F9A-11F6-4D8B-91DE-0719ED03194E}" type="pres">
      <dgm:prSet presAssocID="{4DC501DC-1710-4CA8-B23F-9FD6654F6250}" presName="tx1" presStyleLbl="revTx" presStyleIdx="6" presStyleCnt="7"/>
      <dgm:spPr/>
    </dgm:pt>
    <dgm:pt modelId="{53F5D513-E212-46CB-B20F-0A4385BFBD51}" type="pres">
      <dgm:prSet presAssocID="{4DC501DC-1710-4CA8-B23F-9FD6654F6250}" presName="vert1" presStyleCnt="0"/>
      <dgm:spPr/>
    </dgm:pt>
  </dgm:ptLst>
  <dgm:cxnLst>
    <dgm:cxn modelId="{B0FD4B00-2C22-4136-88F0-F88FAE48CAA6}" srcId="{86B923AD-D54F-47AB-B6E7-12C5BFFCB84E}" destId="{4FA3FE08-2F14-476B-BFAD-BFA642B7A639}" srcOrd="2" destOrd="0" parTransId="{D70A192E-87E7-4F94-A417-EEAB4CC87108}" sibTransId="{DEDE625A-1FBB-45C4-A58C-3825C7E5F5C9}"/>
    <dgm:cxn modelId="{5E1C6A0A-A30E-43D0-B96E-57E7F58C6FC1}" type="presOf" srcId="{4FA3FE08-2F14-476B-BFAD-BFA642B7A639}" destId="{004A764E-9282-4A52-B14E-EDFFF60A8F8C}" srcOrd="0" destOrd="0" presId="urn:microsoft.com/office/officeart/2008/layout/LinedList"/>
    <dgm:cxn modelId="{097A700E-E564-4E90-A5B3-A3B31A06F419}" type="presOf" srcId="{1B11E6B1-2B46-4E93-B3AD-08F0F6A6014B}" destId="{E8907CA9-2523-4696-8A13-945074DEDD07}" srcOrd="0" destOrd="0" presId="urn:microsoft.com/office/officeart/2008/layout/LinedList"/>
    <dgm:cxn modelId="{BBBB9D0E-A6C0-4A22-BAF5-0571DE2CA0A9}" srcId="{86B923AD-D54F-47AB-B6E7-12C5BFFCB84E}" destId="{22FD76B8-2D79-4760-BB83-71A63503C4E1}" srcOrd="5" destOrd="0" parTransId="{24BB2F51-8FC7-4FEE-8CD2-58103CEF1A7E}" sibTransId="{1BA2C120-E7EB-4339-A904-4144913D9108}"/>
    <dgm:cxn modelId="{48A77A18-0663-4CF5-964B-A8A1048C7779}" type="presOf" srcId="{730FB064-6119-4445-9C46-FF5BF98D0615}" destId="{EC6BE19B-3609-4A91-9C11-DB2636BC713A}" srcOrd="0" destOrd="0" presId="urn:microsoft.com/office/officeart/2008/layout/LinedList"/>
    <dgm:cxn modelId="{6EB84C31-68F8-47BD-B71F-94C4BEAD9E94}" type="presOf" srcId="{86B923AD-D54F-47AB-B6E7-12C5BFFCB84E}" destId="{8CDDE9C5-CE07-4034-88BA-7D7DD1204895}" srcOrd="0" destOrd="0" presId="urn:microsoft.com/office/officeart/2008/layout/LinedList"/>
    <dgm:cxn modelId="{711FD96E-A978-43E9-8D8C-D397CFB27FB5}" srcId="{86B923AD-D54F-47AB-B6E7-12C5BFFCB84E}" destId="{4DC501DC-1710-4CA8-B23F-9FD6654F6250}" srcOrd="6" destOrd="0" parTransId="{0C628A9C-FD61-45DC-8949-4E63422E6551}" sibTransId="{153B639C-F023-4BF3-9E01-625BD95C8040}"/>
    <dgm:cxn modelId="{9F1D1A6F-76E5-4D8F-8948-0312FF386487}" srcId="{86B923AD-D54F-47AB-B6E7-12C5BFFCB84E}" destId="{1B11E6B1-2B46-4E93-B3AD-08F0F6A6014B}" srcOrd="0" destOrd="0" parTransId="{147D41F4-F9AF-4C54-A552-D7FFD2D8A022}" sibTransId="{BB13219A-7AA2-4AD6-B4B3-80D5BDEFF12E}"/>
    <dgm:cxn modelId="{C329228B-A6C0-4D3F-A836-C62AE170F225}" srcId="{86B923AD-D54F-47AB-B6E7-12C5BFFCB84E}" destId="{730FB064-6119-4445-9C46-FF5BF98D0615}" srcOrd="3" destOrd="0" parTransId="{0C3A9350-BA4E-40D2-959A-97B084832CD7}" sibTransId="{D95C1632-5E11-4639-BAA4-F4E12170CF4C}"/>
    <dgm:cxn modelId="{A766A390-527D-4F3A-9572-1E022C802DC2}" srcId="{86B923AD-D54F-47AB-B6E7-12C5BFFCB84E}" destId="{E48B80C4-32BD-4B6D-A9AD-D87008AB13B6}" srcOrd="1" destOrd="0" parTransId="{E0662C07-0376-49C5-BA61-FA5E5D663037}" sibTransId="{130281C9-FF47-4EE8-BD9A-555184599C07}"/>
    <dgm:cxn modelId="{35F9DE95-FEBE-4265-BE87-EB13E242F1E9}" type="presOf" srcId="{4DC501DC-1710-4CA8-B23F-9FD6654F6250}" destId="{F7F89F9A-11F6-4D8B-91DE-0719ED03194E}" srcOrd="0" destOrd="0" presId="urn:microsoft.com/office/officeart/2008/layout/LinedList"/>
    <dgm:cxn modelId="{424DC5C6-DA57-4F34-A912-8E0C11BD2EAA}" type="presOf" srcId="{22FD76B8-2D79-4760-BB83-71A63503C4E1}" destId="{2013AD9A-9906-49CF-BD13-AC1D54BC5297}" srcOrd="0" destOrd="0" presId="urn:microsoft.com/office/officeart/2008/layout/LinedList"/>
    <dgm:cxn modelId="{1464B6EB-9C1D-40B7-8B3A-F20829095E5C}" srcId="{86B923AD-D54F-47AB-B6E7-12C5BFFCB84E}" destId="{D3A35B12-0F94-4AA0-AE13-372EC8093072}" srcOrd="4" destOrd="0" parTransId="{BA9ECD40-C7D0-4A08-8E4F-104E3B5BA1B9}" sibTransId="{FD90FBB3-B34C-4A97-963E-B9D9C74797C6}"/>
    <dgm:cxn modelId="{37CF57FF-2D36-4DAB-9ED2-276E0A725DC8}" type="presOf" srcId="{D3A35B12-0F94-4AA0-AE13-372EC8093072}" destId="{04F07B54-BE8A-4236-AF7C-1A249B76D0D0}" srcOrd="0" destOrd="0" presId="urn:microsoft.com/office/officeart/2008/layout/LinedList"/>
    <dgm:cxn modelId="{480599FF-AFD3-4BAC-A30F-5FEF601B1D62}" type="presOf" srcId="{E48B80C4-32BD-4B6D-A9AD-D87008AB13B6}" destId="{E995ADE3-F014-4C31-B035-AB072C1C4BD2}" srcOrd="0" destOrd="0" presId="urn:microsoft.com/office/officeart/2008/layout/LinedList"/>
    <dgm:cxn modelId="{1EC42E04-9B75-483A-8BF4-9C9BB88750F0}" type="presParOf" srcId="{8CDDE9C5-CE07-4034-88BA-7D7DD1204895}" destId="{CD4EC2CB-B3E1-4F08-B2E9-95280A8B6087}" srcOrd="0" destOrd="0" presId="urn:microsoft.com/office/officeart/2008/layout/LinedList"/>
    <dgm:cxn modelId="{495E94DA-9541-4911-B6CB-4B370CFCDF65}" type="presParOf" srcId="{8CDDE9C5-CE07-4034-88BA-7D7DD1204895}" destId="{59ABAE51-49B0-4F80-960B-C822E8830D00}" srcOrd="1" destOrd="0" presId="urn:microsoft.com/office/officeart/2008/layout/LinedList"/>
    <dgm:cxn modelId="{5AF16B70-BD90-402E-8CFD-F7357FF9A348}" type="presParOf" srcId="{59ABAE51-49B0-4F80-960B-C822E8830D00}" destId="{E8907CA9-2523-4696-8A13-945074DEDD07}" srcOrd="0" destOrd="0" presId="urn:microsoft.com/office/officeart/2008/layout/LinedList"/>
    <dgm:cxn modelId="{BBAAE220-AFCB-4B9A-BD2F-8C68888533F3}" type="presParOf" srcId="{59ABAE51-49B0-4F80-960B-C822E8830D00}" destId="{FA30FB6E-6365-4E3A-8493-36C3F8805C59}" srcOrd="1" destOrd="0" presId="urn:microsoft.com/office/officeart/2008/layout/LinedList"/>
    <dgm:cxn modelId="{3BA37A29-55CE-409E-82D5-E8F93548A360}" type="presParOf" srcId="{8CDDE9C5-CE07-4034-88BA-7D7DD1204895}" destId="{930297FD-A1FC-4763-9DBA-57B6E6036459}" srcOrd="2" destOrd="0" presId="urn:microsoft.com/office/officeart/2008/layout/LinedList"/>
    <dgm:cxn modelId="{D3A7E692-7677-4401-B8BF-D87749AE26A9}" type="presParOf" srcId="{8CDDE9C5-CE07-4034-88BA-7D7DD1204895}" destId="{FB4F372E-BBA0-4BB2-A91A-5665B306A2CF}" srcOrd="3" destOrd="0" presId="urn:microsoft.com/office/officeart/2008/layout/LinedList"/>
    <dgm:cxn modelId="{FD3806F6-5D49-4AC5-A65B-FB183953D3B4}" type="presParOf" srcId="{FB4F372E-BBA0-4BB2-A91A-5665B306A2CF}" destId="{E995ADE3-F014-4C31-B035-AB072C1C4BD2}" srcOrd="0" destOrd="0" presId="urn:microsoft.com/office/officeart/2008/layout/LinedList"/>
    <dgm:cxn modelId="{384B629F-52B3-4884-907C-DE6A4A509896}" type="presParOf" srcId="{FB4F372E-BBA0-4BB2-A91A-5665B306A2CF}" destId="{9FA55AF5-4EE6-4954-87A9-6DF0BCBE4345}" srcOrd="1" destOrd="0" presId="urn:microsoft.com/office/officeart/2008/layout/LinedList"/>
    <dgm:cxn modelId="{4584A085-8103-42DA-BC0F-29AADB0FC340}" type="presParOf" srcId="{8CDDE9C5-CE07-4034-88BA-7D7DD1204895}" destId="{7153C6B8-9092-4E28-B5B8-025EE34FD2A7}" srcOrd="4" destOrd="0" presId="urn:microsoft.com/office/officeart/2008/layout/LinedList"/>
    <dgm:cxn modelId="{FBD06072-BD02-4BBC-830D-EE7F1E0928E7}" type="presParOf" srcId="{8CDDE9C5-CE07-4034-88BA-7D7DD1204895}" destId="{94CCACC4-8BF4-4D3A-9A21-6A71B695D67B}" srcOrd="5" destOrd="0" presId="urn:microsoft.com/office/officeart/2008/layout/LinedList"/>
    <dgm:cxn modelId="{86096087-AAD1-480E-9EA9-8647B067837F}" type="presParOf" srcId="{94CCACC4-8BF4-4D3A-9A21-6A71B695D67B}" destId="{004A764E-9282-4A52-B14E-EDFFF60A8F8C}" srcOrd="0" destOrd="0" presId="urn:microsoft.com/office/officeart/2008/layout/LinedList"/>
    <dgm:cxn modelId="{71C4166E-B99C-40EF-9F98-6BF4149EA0AD}" type="presParOf" srcId="{94CCACC4-8BF4-4D3A-9A21-6A71B695D67B}" destId="{3F8BA158-4BB8-4A00-81FF-07DF92BA91A0}" srcOrd="1" destOrd="0" presId="urn:microsoft.com/office/officeart/2008/layout/LinedList"/>
    <dgm:cxn modelId="{A68EB62C-231B-40E5-8DB7-926D233C5D7E}" type="presParOf" srcId="{8CDDE9C5-CE07-4034-88BA-7D7DD1204895}" destId="{B7BA00D0-2D58-484F-92C9-82D3ED33153C}" srcOrd="6" destOrd="0" presId="urn:microsoft.com/office/officeart/2008/layout/LinedList"/>
    <dgm:cxn modelId="{CC8EE526-24CC-4E6C-BA36-7D27BFF0B326}" type="presParOf" srcId="{8CDDE9C5-CE07-4034-88BA-7D7DD1204895}" destId="{27DCC685-58BD-4D09-9F19-D706CB7733A4}" srcOrd="7" destOrd="0" presId="urn:microsoft.com/office/officeart/2008/layout/LinedList"/>
    <dgm:cxn modelId="{E300930D-6DDD-444D-8B05-337C7529E02F}" type="presParOf" srcId="{27DCC685-58BD-4D09-9F19-D706CB7733A4}" destId="{EC6BE19B-3609-4A91-9C11-DB2636BC713A}" srcOrd="0" destOrd="0" presId="urn:microsoft.com/office/officeart/2008/layout/LinedList"/>
    <dgm:cxn modelId="{34F5CBAB-48F2-4AAD-969E-8319D3DED829}" type="presParOf" srcId="{27DCC685-58BD-4D09-9F19-D706CB7733A4}" destId="{EA65CE3D-9600-436B-BBE6-CB6B649270C9}" srcOrd="1" destOrd="0" presId="urn:microsoft.com/office/officeart/2008/layout/LinedList"/>
    <dgm:cxn modelId="{6E229CE4-D208-42E2-9E6C-18FB6EBE5DE5}" type="presParOf" srcId="{8CDDE9C5-CE07-4034-88BA-7D7DD1204895}" destId="{98BC3F69-35E6-49C7-BD00-48CF75E5ACA4}" srcOrd="8" destOrd="0" presId="urn:microsoft.com/office/officeart/2008/layout/LinedList"/>
    <dgm:cxn modelId="{548F850F-4324-4E42-9FA7-2C17B6260BBD}" type="presParOf" srcId="{8CDDE9C5-CE07-4034-88BA-7D7DD1204895}" destId="{D0EC83B9-273E-4E75-BA1A-D0CB9A5633BA}" srcOrd="9" destOrd="0" presId="urn:microsoft.com/office/officeart/2008/layout/LinedList"/>
    <dgm:cxn modelId="{09B60D0B-01EF-41D4-B0A7-8122396F8919}" type="presParOf" srcId="{D0EC83B9-273E-4E75-BA1A-D0CB9A5633BA}" destId="{04F07B54-BE8A-4236-AF7C-1A249B76D0D0}" srcOrd="0" destOrd="0" presId="urn:microsoft.com/office/officeart/2008/layout/LinedList"/>
    <dgm:cxn modelId="{A603CA53-2F12-4F48-920C-AF8602182534}" type="presParOf" srcId="{D0EC83B9-273E-4E75-BA1A-D0CB9A5633BA}" destId="{051D17E0-1BC9-4410-B49D-0D1F1EE030EA}" srcOrd="1" destOrd="0" presId="urn:microsoft.com/office/officeart/2008/layout/LinedList"/>
    <dgm:cxn modelId="{C8F68195-F314-4D30-8E59-D12FA280BC3A}" type="presParOf" srcId="{8CDDE9C5-CE07-4034-88BA-7D7DD1204895}" destId="{604BF717-AC2D-4787-BA8F-76514983A776}" srcOrd="10" destOrd="0" presId="urn:microsoft.com/office/officeart/2008/layout/LinedList"/>
    <dgm:cxn modelId="{ADB4691E-48D1-4540-BCB2-69270B59D84D}" type="presParOf" srcId="{8CDDE9C5-CE07-4034-88BA-7D7DD1204895}" destId="{65E68457-060D-4DAB-AFF4-B2156C82E20D}" srcOrd="11" destOrd="0" presId="urn:microsoft.com/office/officeart/2008/layout/LinedList"/>
    <dgm:cxn modelId="{5BA74514-82CA-4EAC-B619-A356F50901DC}" type="presParOf" srcId="{65E68457-060D-4DAB-AFF4-B2156C82E20D}" destId="{2013AD9A-9906-49CF-BD13-AC1D54BC5297}" srcOrd="0" destOrd="0" presId="urn:microsoft.com/office/officeart/2008/layout/LinedList"/>
    <dgm:cxn modelId="{B3DD8352-360E-476A-941E-0CDAC6411632}" type="presParOf" srcId="{65E68457-060D-4DAB-AFF4-B2156C82E20D}" destId="{10790ABD-33BA-47F9-BDE6-6A69722B6E37}" srcOrd="1" destOrd="0" presId="urn:microsoft.com/office/officeart/2008/layout/LinedList"/>
    <dgm:cxn modelId="{67CD6B54-2744-46CD-B469-6ECD7900B0E7}" type="presParOf" srcId="{8CDDE9C5-CE07-4034-88BA-7D7DD1204895}" destId="{8A2479DE-C1BF-49AE-BBE7-22967CE8FF28}" srcOrd="12" destOrd="0" presId="urn:microsoft.com/office/officeart/2008/layout/LinedList"/>
    <dgm:cxn modelId="{140255B3-9D51-4916-AA6E-A95D4BB72BB6}" type="presParOf" srcId="{8CDDE9C5-CE07-4034-88BA-7D7DD1204895}" destId="{39C805D3-AD2F-40D3-BA91-FBD81DEDDA1E}" srcOrd="13" destOrd="0" presId="urn:microsoft.com/office/officeart/2008/layout/LinedList"/>
    <dgm:cxn modelId="{553D5B95-B007-4C44-B993-1D574AE75D08}" type="presParOf" srcId="{39C805D3-AD2F-40D3-BA91-FBD81DEDDA1E}" destId="{F7F89F9A-11F6-4D8B-91DE-0719ED03194E}" srcOrd="0" destOrd="0" presId="urn:microsoft.com/office/officeart/2008/layout/LinedList"/>
    <dgm:cxn modelId="{6970D183-BB3C-436F-853D-D23C310275D5}" type="presParOf" srcId="{39C805D3-AD2F-40D3-BA91-FBD81DEDDA1E}" destId="{53F5D513-E212-46CB-B20F-0A4385BFBD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8EF03-4500-46A6-B91F-63303932047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25452D-3936-4763-AA07-6CCC25272AE7}">
      <dgm:prSet custT="1"/>
      <dgm:spPr/>
      <dgm:t>
        <a:bodyPr/>
        <a:lstStyle/>
        <a:p>
          <a:r>
            <a:rPr lang="en-US" sz="3600" dirty="0"/>
            <a:t>Increased fatigue</a:t>
          </a:r>
        </a:p>
      </dgm:t>
    </dgm:pt>
    <dgm:pt modelId="{87E4CB28-1F5B-493C-B615-31413ABD735E}" type="parTrans" cxnId="{8B006F99-4493-450E-B4C0-D8F0EFCC3CE3}">
      <dgm:prSet/>
      <dgm:spPr/>
      <dgm:t>
        <a:bodyPr/>
        <a:lstStyle/>
        <a:p>
          <a:endParaRPr lang="en-US"/>
        </a:p>
      </dgm:t>
    </dgm:pt>
    <dgm:pt modelId="{A9360E8E-F7BA-46F3-93C4-0BCE2655D7A9}" type="sibTrans" cxnId="{8B006F99-4493-450E-B4C0-D8F0EFCC3CE3}">
      <dgm:prSet/>
      <dgm:spPr/>
      <dgm:t>
        <a:bodyPr/>
        <a:lstStyle/>
        <a:p>
          <a:endParaRPr lang="en-US"/>
        </a:p>
      </dgm:t>
    </dgm:pt>
    <dgm:pt modelId="{D72B26E6-09BC-497D-8C86-D42DE1B0BDEC}">
      <dgm:prSet/>
      <dgm:spPr/>
      <dgm:t>
        <a:bodyPr/>
        <a:lstStyle/>
        <a:p>
          <a:r>
            <a:rPr lang="en-US"/>
            <a:t>Weakness in arm, leg or both affecting ability to steer or push pedals</a:t>
          </a:r>
        </a:p>
      </dgm:t>
    </dgm:pt>
    <dgm:pt modelId="{C9B27D0E-B5BF-4601-846A-0152C064635A}" type="parTrans" cxnId="{82CFBA30-2EF1-48CF-B2B3-31551E890D47}">
      <dgm:prSet/>
      <dgm:spPr/>
      <dgm:t>
        <a:bodyPr/>
        <a:lstStyle/>
        <a:p>
          <a:endParaRPr lang="en-US"/>
        </a:p>
      </dgm:t>
    </dgm:pt>
    <dgm:pt modelId="{DC38203E-6CFF-479C-9BC9-5BD5F47C53CB}" type="sibTrans" cxnId="{82CFBA30-2EF1-48CF-B2B3-31551E890D47}">
      <dgm:prSet/>
      <dgm:spPr/>
      <dgm:t>
        <a:bodyPr/>
        <a:lstStyle/>
        <a:p>
          <a:endParaRPr lang="en-US"/>
        </a:p>
      </dgm:t>
    </dgm:pt>
    <dgm:pt modelId="{2A46230D-3029-41F8-A520-95FA2DD52D4D}">
      <dgm:prSet/>
      <dgm:spPr/>
      <dgm:t>
        <a:bodyPr/>
        <a:lstStyle/>
        <a:p>
          <a:r>
            <a:rPr lang="en-US"/>
            <a:t>Unable to feel pressure placed on pedals</a:t>
          </a:r>
        </a:p>
      </dgm:t>
    </dgm:pt>
    <dgm:pt modelId="{FC5DB0F1-B3CB-411D-9847-12E1474762B1}" type="parTrans" cxnId="{6119A3C7-5CC2-40DD-A896-D3095BD36EF2}">
      <dgm:prSet/>
      <dgm:spPr/>
      <dgm:t>
        <a:bodyPr/>
        <a:lstStyle/>
        <a:p>
          <a:endParaRPr lang="en-US"/>
        </a:p>
      </dgm:t>
    </dgm:pt>
    <dgm:pt modelId="{92BC0AA0-A26B-4849-BA06-E66F0A09F108}" type="sibTrans" cxnId="{6119A3C7-5CC2-40DD-A896-D3095BD36EF2}">
      <dgm:prSet/>
      <dgm:spPr/>
      <dgm:t>
        <a:bodyPr/>
        <a:lstStyle/>
        <a:p>
          <a:endParaRPr lang="en-US"/>
        </a:p>
      </dgm:t>
    </dgm:pt>
    <dgm:pt modelId="{04F8850D-67C9-4634-B318-6381D99F3DE2}">
      <dgm:prSet/>
      <dgm:spPr/>
      <dgm:t>
        <a:bodyPr/>
        <a:lstStyle/>
        <a:p>
          <a:r>
            <a:rPr lang="en-US"/>
            <a:t>Difficulty maintaining balance when turning</a:t>
          </a:r>
        </a:p>
      </dgm:t>
    </dgm:pt>
    <dgm:pt modelId="{E7DB319B-122F-40D2-8A8E-5927BA3F7676}" type="parTrans" cxnId="{78B35F62-4C1D-43AE-A106-1A17DDC76450}">
      <dgm:prSet/>
      <dgm:spPr/>
      <dgm:t>
        <a:bodyPr/>
        <a:lstStyle/>
        <a:p>
          <a:endParaRPr lang="en-US"/>
        </a:p>
      </dgm:t>
    </dgm:pt>
    <dgm:pt modelId="{446B2CE3-3FF0-4BB3-8C5F-CEB34925E1FE}" type="sibTrans" cxnId="{78B35F62-4C1D-43AE-A106-1A17DDC76450}">
      <dgm:prSet/>
      <dgm:spPr/>
      <dgm:t>
        <a:bodyPr/>
        <a:lstStyle/>
        <a:p>
          <a:endParaRPr lang="en-US"/>
        </a:p>
      </dgm:t>
    </dgm:pt>
    <dgm:pt modelId="{894B5F01-2C57-412F-BD57-09651ACCE4F3}" type="pres">
      <dgm:prSet presAssocID="{6278EF03-4500-46A6-B91F-63303932047F}" presName="vert0" presStyleCnt="0">
        <dgm:presLayoutVars>
          <dgm:dir/>
          <dgm:animOne val="branch"/>
          <dgm:animLvl val="lvl"/>
        </dgm:presLayoutVars>
      </dgm:prSet>
      <dgm:spPr/>
    </dgm:pt>
    <dgm:pt modelId="{BFC71398-805A-4697-9831-A1C76DB58712}" type="pres">
      <dgm:prSet presAssocID="{EB25452D-3936-4763-AA07-6CCC25272AE7}" presName="thickLine" presStyleLbl="alignNode1" presStyleIdx="0" presStyleCnt="4"/>
      <dgm:spPr/>
    </dgm:pt>
    <dgm:pt modelId="{6818F27E-CF94-4718-B1CE-AEB5528F473E}" type="pres">
      <dgm:prSet presAssocID="{EB25452D-3936-4763-AA07-6CCC25272AE7}" presName="horz1" presStyleCnt="0"/>
      <dgm:spPr/>
    </dgm:pt>
    <dgm:pt modelId="{1388E42A-04A5-4479-8594-6A22AF33EF26}" type="pres">
      <dgm:prSet presAssocID="{EB25452D-3936-4763-AA07-6CCC25272AE7}" presName="tx1" presStyleLbl="revTx" presStyleIdx="0" presStyleCnt="4"/>
      <dgm:spPr/>
    </dgm:pt>
    <dgm:pt modelId="{F969195D-7A0C-4232-858D-645B337C26C6}" type="pres">
      <dgm:prSet presAssocID="{EB25452D-3936-4763-AA07-6CCC25272AE7}" presName="vert1" presStyleCnt="0"/>
      <dgm:spPr/>
    </dgm:pt>
    <dgm:pt modelId="{7F919529-2614-4679-9565-65DAB742792D}" type="pres">
      <dgm:prSet presAssocID="{D72B26E6-09BC-497D-8C86-D42DE1B0BDEC}" presName="thickLine" presStyleLbl="alignNode1" presStyleIdx="1" presStyleCnt="4"/>
      <dgm:spPr/>
    </dgm:pt>
    <dgm:pt modelId="{118250EF-C974-4D3C-A55B-49AE830C2253}" type="pres">
      <dgm:prSet presAssocID="{D72B26E6-09BC-497D-8C86-D42DE1B0BDEC}" presName="horz1" presStyleCnt="0"/>
      <dgm:spPr/>
    </dgm:pt>
    <dgm:pt modelId="{F51EFD22-02FF-4DB2-9C0E-F26E5F03D59C}" type="pres">
      <dgm:prSet presAssocID="{D72B26E6-09BC-497D-8C86-D42DE1B0BDEC}" presName="tx1" presStyleLbl="revTx" presStyleIdx="1" presStyleCnt="4"/>
      <dgm:spPr/>
    </dgm:pt>
    <dgm:pt modelId="{80489CD0-796B-4240-9C9B-E2A05872EF0D}" type="pres">
      <dgm:prSet presAssocID="{D72B26E6-09BC-497D-8C86-D42DE1B0BDEC}" presName="vert1" presStyleCnt="0"/>
      <dgm:spPr/>
    </dgm:pt>
    <dgm:pt modelId="{1B0DE196-0185-48C2-A28A-D400EA896BDD}" type="pres">
      <dgm:prSet presAssocID="{2A46230D-3029-41F8-A520-95FA2DD52D4D}" presName="thickLine" presStyleLbl="alignNode1" presStyleIdx="2" presStyleCnt="4"/>
      <dgm:spPr/>
    </dgm:pt>
    <dgm:pt modelId="{E21F8037-DB45-4167-B9D1-91B1214BDBCF}" type="pres">
      <dgm:prSet presAssocID="{2A46230D-3029-41F8-A520-95FA2DD52D4D}" presName="horz1" presStyleCnt="0"/>
      <dgm:spPr/>
    </dgm:pt>
    <dgm:pt modelId="{485457A6-E43A-4836-BE48-4B99D48DB53E}" type="pres">
      <dgm:prSet presAssocID="{2A46230D-3029-41F8-A520-95FA2DD52D4D}" presName="tx1" presStyleLbl="revTx" presStyleIdx="2" presStyleCnt="4"/>
      <dgm:spPr/>
    </dgm:pt>
    <dgm:pt modelId="{953338DA-35E7-464D-B60B-C7E8B31D7200}" type="pres">
      <dgm:prSet presAssocID="{2A46230D-3029-41F8-A520-95FA2DD52D4D}" presName="vert1" presStyleCnt="0"/>
      <dgm:spPr/>
    </dgm:pt>
    <dgm:pt modelId="{B3BEFAB7-57B2-48FB-A4A9-56B3925E5B18}" type="pres">
      <dgm:prSet presAssocID="{04F8850D-67C9-4634-B318-6381D99F3DE2}" presName="thickLine" presStyleLbl="alignNode1" presStyleIdx="3" presStyleCnt="4"/>
      <dgm:spPr/>
    </dgm:pt>
    <dgm:pt modelId="{A38150A0-F062-4349-8987-C8B57DB32BDD}" type="pres">
      <dgm:prSet presAssocID="{04F8850D-67C9-4634-B318-6381D99F3DE2}" presName="horz1" presStyleCnt="0"/>
      <dgm:spPr/>
    </dgm:pt>
    <dgm:pt modelId="{FCA3F236-B42B-46D0-9428-0A13E27C2044}" type="pres">
      <dgm:prSet presAssocID="{04F8850D-67C9-4634-B318-6381D99F3DE2}" presName="tx1" presStyleLbl="revTx" presStyleIdx="3" presStyleCnt="4"/>
      <dgm:spPr/>
    </dgm:pt>
    <dgm:pt modelId="{85C1FD7E-98D9-4E63-8CB6-8FA16268F7D9}" type="pres">
      <dgm:prSet presAssocID="{04F8850D-67C9-4634-B318-6381D99F3DE2}" presName="vert1" presStyleCnt="0"/>
      <dgm:spPr/>
    </dgm:pt>
  </dgm:ptLst>
  <dgm:cxnLst>
    <dgm:cxn modelId="{0736CD1F-4C73-4729-BB35-D490F71A6843}" type="presOf" srcId="{D72B26E6-09BC-497D-8C86-D42DE1B0BDEC}" destId="{F51EFD22-02FF-4DB2-9C0E-F26E5F03D59C}" srcOrd="0" destOrd="0" presId="urn:microsoft.com/office/officeart/2008/layout/LinedList"/>
    <dgm:cxn modelId="{CA5F902B-ECD5-4483-AF2F-2BCE325F6F26}" type="presOf" srcId="{2A46230D-3029-41F8-A520-95FA2DD52D4D}" destId="{485457A6-E43A-4836-BE48-4B99D48DB53E}" srcOrd="0" destOrd="0" presId="urn:microsoft.com/office/officeart/2008/layout/LinedList"/>
    <dgm:cxn modelId="{82CFBA30-2EF1-48CF-B2B3-31551E890D47}" srcId="{6278EF03-4500-46A6-B91F-63303932047F}" destId="{D72B26E6-09BC-497D-8C86-D42DE1B0BDEC}" srcOrd="1" destOrd="0" parTransId="{C9B27D0E-B5BF-4601-846A-0152C064635A}" sibTransId="{DC38203E-6CFF-479C-9BC9-5BD5F47C53CB}"/>
    <dgm:cxn modelId="{78B35F62-4C1D-43AE-A106-1A17DDC76450}" srcId="{6278EF03-4500-46A6-B91F-63303932047F}" destId="{04F8850D-67C9-4634-B318-6381D99F3DE2}" srcOrd="3" destOrd="0" parTransId="{E7DB319B-122F-40D2-8A8E-5927BA3F7676}" sibTransId="{446B2CE3-3FF0-4BB3-8C5F-CEB34925E1FE}"/>
    <dgm:cxn modelId="{9D398B51-F50B-45CB-906E-6FEA8C61D1AA}" type="presOf" srcId="{6278EF03-4500-46A6-B91F-63303932047F}" destId="{894B5F01-2C57-412F-BD57-09651ACCE4F3}" srcOrd="0" destOrd="0" presId="urn:microsoft.com/office/officeart/2008/layout/LinedList"/>
    <dgm:cxn modelId="{8B006F99-4493-450E-B4C0-D8F0EFCC3CE3}" srcId="{6278EF03-4500-46A6-B91F-63303932047F}" destId="{EB25452D-3936-4763-AA07-6CCC25272AE7}" srcOrd="0" destOrd="0" parTransId="{87E4CB28-1F5B-493C-B615-31413ABD735E}" sibTransId="{A9360E8E-F7BA-46F3-93C4-0BCE2655D7A9}"/>
    <dgm:cxn modelId="{6119A3C7-5CC2-40DD-A896-D3095BD36EF2}" srcId="{6278EF03-4500-46A6-B91F-63303932047F}" destId="{2A46230D-3029-41F8-A520-95FA2DD52D4D}" srcOrd="2" destOrd="0" parTransId="{FC5DB0F1-B3CB-411D-9847-12E1474762B1}" sibTransId="{92BC0AA0-A26B-4849-BA06-E66F0A09F108}"/>
    <dgm:cxn modelId="{B5C726EF-9014-4FB5-9556-0201BBF50C5C}" type="presOf" srcId="{04F8850D-67C9-4634-B318-6381D99F3DE2}" destId="{FCA3F236-B42B-46D0-9428-0A13E27C2044}" srcOrd="0" destOrd="0" presId="urn:microsoft.com/office/officeart/2008/layout/LinedList"/>
    <dgm:cxn modelId="{DAD8D7FD-C5A3-46AE-88F7-E03B2192B9D7}" type="presOf" srcId="{EB25452D-3936-4763-AA07-6CCC25272AE7}" destId="{1388E42A-04A5-4479-8594-6A22AF33EF26}" srcOrd="0" destOrd="0" presId="urn:microsoft.com/office/officeart/2008/layout/LinedList"/>
    <dgm:cxn modelId="{41D334D4-5744-48EB-9E18-D927716D06E4}" type="presParOf" srcId="{894B5F01-2C57-412F-BD57-09651ACCE4F3}" destId="{BFC71398-805A-4697-9831-A1C76DB58712}" srcOrd="0" destOrd="0" presId="urn:microsoft.com/office/officeart/2008/layout/LinedList"/>
    <dgm:cxn modelId="{439575DC-B3B8-4F73-A83F-F7DAB735E37C}" type="presParOf" srcId="{894B5F01-2C57-412F-BD57-09651ACCE4F3}" destId="{6818F27E-CF94-4718-B1CE-AEB5528F473E}" srcOrd="1" destOrd="0" presId="urn:microsoft.com/office/officeart/2008/layout/LinedList"/>
    <dgm:cxn modelId="{DC732075-930F-4ACA-9241-5F26CF7FEC8F}" type="presParOf" srcId="{6818F27E-CF94-4718-B1CE-AEB5528F473E}" destId="{1388E42A-04A5-4479-8594-6A22AF33EF26}" srcOrd="0" destOrd="0" presId="urn:microsoft.com/office/officeart/2008/layout/LinedList"/>
    <dgm:cxn modelId="{879B22C9-377E-40F7-87A8-9B615F2AEDD8}" type="presParOf" srcId="{6818F27E-CF94-4718-B1CE-AEB5528F473E}" destId="{F969195D-7A0C-4232-858D-645B337C26C6}" srcOrd="1" destOrd="0" presId="urn:microsoft.com/office/officeart/2008/layout/LinedList"/>
    <dgm:cxn modelId="{E81D5455-A740-4CA2-B5E5-7373C4286273}" type="presParOf" srcId="{894B5F01-2C57-412F-BD57-09651ACCE4F3}" destId="{7F919529-2614-4679-9565-65DAB742792D}" srcOrd="2" destOrd="0" presId="urn:microsoft.com/office/officeart/2008/layout/LinedList"/>
    <dgm:cxn modelId="{55010040-5809-460E-9348-E0AC81EB214F}" type="presParOf" srcId="{894B5F01-2C57-412F-BD57-09651ACCE4F3}" destId="{118250EF-C974-4D3C-A55B-49AE830C2253}" srcOrd="3" destOrd="0" presId="urn:microsoft.com/office/officeart/2008/layout/LinedList"/>
    <dgm:cxn modelId="{DBAD9974-C6BF-4143-B790-2631A9607F8B}" type="presParOf" srcId="{118250EF-C974-4D3C-A55B-49AE830C2253}" destId="{F51EFD22-02FF-4DB2-9C0E-F26E5F03D59C}" srcOrd="0" destOrd="0" presId="urn:microsoft.com/office/officeart/2008/layout/LinedList"/>
    <dgm:cxn modelId="{306A0254-B02C-46BC-9A36-1C25BC07BD6F}" type="presParOf" srcId="{118250EF-C974-4D3C-A55B-49AE830C2253}" destId="{80489CD0-796B-4240-9C9B-E2A05872EF0D}" srcOrd="1" destOrd="0" presId="urn:microsoft.com/office/officeart/2008/layout/LinedList"/>
    <dgm:cxn modelId="{36CB7CBF-A1A9-4EF4-BB1C-A9E4E1F7353B}" type="presParOf" srcId="{894B5F01-2C57-412F-BD57-09651ACCE4F3}" destId="{1B0DE196-0185-48C2-A28A-D400EA896BDD}" srcOrd="4" destOrd="0" presId="urn:microsoft.com/office/officeart/2008/layout/LinedList"/>
    <dgm:cxn modelId="{66F49100-8912-41D7-8C5C-5F0E09553562}" type="presParOf" srcId="{894B5F01-2C57-412F-BD57-09651ACCE4F3}" destId="{E21F8037-DB45-4167-B9D1-91B1214BDBCF}" srcOrd="5" destOrd="0" presId="urn:microsoft.com/office/officeart/2008/layout/LinedList"/>
    <dgm:cxn modelId="{069D89CA-E5BF-4682-AB67-750E5BB83D59}" type="presParOf" srcId="{E21F8037-DB45-4167-B9D1-91B1214BDBCF}" destId="{485457A6-E43A-4836-BE48-4B99D48DB53E}" srcOrd="0" destOrd="0" presId="urn:microsoft.com/office/officeart/2008/layout/LinedList"/>
    <dgm:cxn modelId="{1D22397B-1B2B-4E79-A186-787758B178C6}" type="presParOf" srcId="{E21F8037-DB45-4167-B9D1-91B1214BDBCF}" destId="{953338DA-35E7-464D-B60B-C7E8B31D7200}" srcOrd="1" destOrd="0" presId="urn:microsoft.com/office/officeart/2008/layout/LinedList"/>
    <dgm:cxn modelId="{68CF77CE-ED90-4E0B-8C57-8D26BD704901}" type="presParOf" srcId="{894B5F01-2C57-412F-BD57-09651ACCE4F3}" destId="{B3BEFAB7-57B2-48FB-A4A9-56B3925E5B18}" srcOrd="6" destOrd="0" presId="urn:microsoft.com/office/officeart/2008/layout/LinedList"/>
    <dgm:cxn modelId="{F7532FF9-ABE6-42D7-879D-235BBDD62909}" type="presParOf" srcId="{894B5F01-2C57-412F-BD57-09651ACCE4F3}" destId="{A38150A0-F062-4349-8987-C8B57DB32BDD}" srcOrd="7" destOrd="0" presId="urn:microsoft.com/office/officeart/2008/layout/LinedList"/>
    <dgm:cxn modelId="{B4D04FDF-56BB-419B-B584-615A412B0176}" type="presParOf" srcId="{A38150A0-F062-4349-8987-C8B57DB32BDD}" destId="{FCA3F236-B42B-46D0-9428-0A13E27C2044}" srcOrd="0" destOrd="0" presId="urn:microsoft.com/office/officeart/2008/layout/LinedList"/>
    <dgm:cxn modelId="{A4E85F3E-2905-45E2-AD6E-4516AD18BD08}" type="presParOf" srcId="{A38150A0-F062-4349-8987-C8B57DB32BDD}" destId="{85C1FD7E-98D9-4E63-8CB6-8FA16268F7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78EF03-4500-46A6-B91F-63303932047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25452D-3936-4763-AA07-6CCC25272AE7}">
      <dgm:prSet/>
      <dgm:spPr/>
      <dgm:t>
        <a:bodyPr/>
        <a:lstStyle/>
        <a:p>
          <a:endParaRPr lang="en-US" dirty="0"/>
        </a:p>
      </dgm:t>
    </dgm:pt>
    <dgm:pt modelId="{87E4CB28-1F5B-493C-B615-31413ABD735E}" type="parTrans" cxnId="{8B006F99-4493-450E-B4C0-D8F0EFCC3CE3}">
      <dgm:prSet/>
      <dgm:spPr/>
      <dgm:t>
        <a:bodyPr/>
        <a:lstStyle/>
        <a:p>
          <a:endParaRPr lang="en-US"/>
        </a:p>
      </dgm:t>
    </dgm:pt>
    <dgm:pt modelId="{A9360E8E-F7BA-46F3-93C4-0BCE2655D7A9}" type="sibTrans" cxnId="{8B006F99-4493-450E-B4C0-D8F0EFCC3CE3}">
      <dgm:prSet/>
      <dgm:spPr/>
      <dgm:t>
        <a:bodyPr/>
        <a:lstStyle/>
        <a:p>
          <a:endParaRPr lang="en-US"/>
        </a:p>
      </dgm:t>
    </dgm:pt>
    <dgm:pt modelId="{D5345D54-53E4-40CE-858F-3A8ADF9BC5F1}">
      <dgm:prSet/>
      <dgm:spPr/>
      <dgm:t>
        <a:bodyPr/>
        <a:lstStyle/>
        <a:p>
          <a:r>
            <a:rPr lang="en-US"/>
            <a:t>Difficulty getting into/out of vehicle</a:t>
          </a:r>
        </a:p>
      </dgm:t>
    </dgm:pt>
    <dgm:pt modelId="{029C2EA0-869D-44ED-8052-900E16F88EA6}" type="parTrans" cxnId="{1A6F7883-6710-47CB-8292-E01A35ED8B54}">
      <dgm:prSet/>
      <dgm:spPr/>
      <dgm:t>
        <a:bodyPr/>
        <a:lstStyle/>
        <a:p>
          <a:endParaRPr lang="en-US"/>
        </a:p>
      </dgm:t>
    </dgm:pt>
    <dgm:pt modelId="{752AAAC3-6A71-43BA-B724-8D43BF22D952}" type="sibTrans" cxnId="{1A6F7883-6710-47CB-8292-E01A35ED8B54}">
      <dgm:prSet/>
      <dgm:spPr/>
      <dgm:t>
        <a:bodyPr/>
        <a:lstStyle/>
        <a:p>
          <a:endParaRPr lang="en-US"/>
        </a:p>
      </dgm:t>
    </dgm:pt>
    <dgm:pt modelId="{F73FBABD-737A-4A11-98F9-D552AA14BFF0}">
      <dgm:prSet/>
      <dgm:spPr/>
      <dgm:t>
        <a:bodyPr/>
        <a:lstStyle/>
        <a:p>
          <a:r>
            <a:rPr lang="en-US"/>
            <a:t>Difficulty turning head to scan for traffic</a:t>
          </a:r>
        </a:p>
      </dgm:t>
    </dgm:pt>
    <dgm:pt modelId="{10BE2075-9212-4703-98F2-675DFBF30B0D}" type="parTrans" cxnId="{35E4B72C-0F56-4112-B683-1BB342364A4B}">
      <dgm:prSet/>
      <dgm:spPr/>
      <dgm:t>
        <a:bodyPr/>
        <a:lstStyle/>
        <a:p>
          <a:endParaRPr lang="en-US"/>
        </a:p>
      </dgm:t>
    </dgm:pt>
    <dgm:pt modelId="{B0C7AA05-2464-4F7E-B072-59361C572D1A}" type="sibTrans" cxnId="{35E4B72C-0F56-4112-B683-1BB342364A4B}">
      <dgm:prSet/>
      <dgm:spPr/>
      <dgm:t>
        <a:bodyPr/>
        <a:lstStyle/>
        <a:p>
          <a:endParaRPr lang="en-US"/>
        </a:p>
      </dgm:t>
    </dgm:pt>
    <dgm:pt modelId="{8D09CD93-F1AF-45C5-8C82-81914E9DC246}">
      <dgm:prSet/>
      <dgm:spPr/>
      <dgm:t>
        <a:bodyPr/>
        <a:lstStyle/>
        <a:p>
          <a:r>
            <a:rPr lang="en-US"/>
            <a:t>Slow reaction time</a:t>
          </a:r>
        </a:p>
      </dgm:t>
    </dgm:pt>
    <dgm:pt modelId="{6AC4E0A7-59A9-404E-8BF7-F3137F8770D4}" type="parTrans" cxnId="{E6CA3227-9C8A-4CA5-93A5-699C592E1139}">
      <dgm:prSet/>
      <dgm:spPr/>
      <dgm:t>
        <a:bodyPr/>
        <a:lstStyle/>
        <a:p>
          <a:endParaRPr lang="en-US"/>
        </a:p>
      </dgm:t>
    </dgm:pt>
    <dgm:pt modelId="{95466D43-FA95-4BC6-B3F7-87ED191A3B92}" type="sibTrans" cxnId="{E6CA3227-9C8A-4CA5-93A5-699C592E1139}">
      <dgm:prSet/>
      <dgm:spPr/>
      <dgm:t>
        <a:bodyPr/>
        <a:lstStyle/>
        <a:p>
          <a:endParaRPr lang="en-US"/>
        </a:p>
      </dgm:t>
    </dgm:pt>
    <dgm:pt modelId="{2BBD6BC5-E72F-49EF-8934-CEFF6DB60E4D}">
      <dgm:prSet/>
      <dgm:spPr/>
      <dgm:t>
        <a:bodyPr/>
        <a:lstStyle/>
        <a:p>
          <a:r>
            <a:rPr lang="en-US" dirty="0"/>
            <a:t>Increased risk of seizures</a:t>
          </a:r>
        </a:p>
      </dgm:t>
    </dgm:pt>
    <dgm:pt modelId="{A865F053-5526-4B1B-9826-F60C34BBCAB5}" type="parTrans" cxnId="{768C0318-2376-4D23-B7D1-28F2DC804B79}">
      <dgm:prSet/>
      <dgm:spPr/>
      <dgm:t>
        <a:bodyPr/>
        <a:lstStyle/>
        <a:p>
          <a:endParaRPr lang="en-US"/>
        </a:p>
      </dgm:t>
    </dgm:pt>
    <dgm:pt modelId="{4AEAF17E-8B84-4EAE-97A2-F520D17FECB9}" type="sibTrans" cxnId="{768C0318-2376-4D23-B7D1-28F2DC804B79}">
      <dgm:prSet/>
      <dgm:spPr/>
      <dgm:t>
        <a:bodyPr/>
        <a:lstStyle/>
        <a:p>
          <a:endParaRPr lang="en-US"/>
        </a:p>
      </dgm:t>
    </dgm:pt>
    <dgm:pt modelId="{894B5F01-2C57-412F-BD57-09651ACCE4F3}" type="pres">
      <dgm:prSet presAssocID="{6278EF03-4500-46A6-B91F-63303932047F}" presName="vert0" presStyleCnt="0">
        <dgm:presLayoutVars>
          <dgm:dir/>
          <dgm:animOne val="branch"/>
          <dgm:animLvl val="lvl"/>
        </dgm:presLayoutVars>
      </dgm:prSet>
      <dgm:spPr/>
    </dgm:pt>
    <dgm:pt modelId="{BFC71398-805A-4697-9831-A1C76DB58712}" type="pres">
      <dgm:prSet presAssocID="{EB25452D-3936-4763-AA07-6CCC25272AE7}" presName="thickLine" presStyleLbl="alignNode1" presStyleIdx="0" presStyleCnt="5"/>
      <dgm:spPr/>
    </dgm:pt>
    <dgm:pt modelId="{6818F27E-CF94-4718-B1CE-AEB5528F473E}" type="pres">
      <dgm:prSet presAssocID="{EB25452D-3936-4763-AA07-6CCC25272AE7}" presName="horz1" presStyleCnt="0"/>
      <dgm:spPr/>
    </dgm:pt>
    <dgm:pt modelId="{1388E42A-04A5-4479-8594-6A22AF33EF26}" type="pres">
      <dgm:prSet presAssocID="{EB25452D-3936-4763-AA07-6CCC25272AE7}" presName="tx1" presStyleLbl="revTx" presStyleIdx="0" presStyleCnt="5"/>
      <dgm:spPr/>
    </dgm:pt>
    <dgm:pt modelId="{F969195D-7A0C-4232-858D-645B337C26C6}" type="pres">
      <dgm:prSet presAssocID="{EB25452D-3936-4763-AA07-6CCC25272AE7}" presName="vert1" presStyleCnt="0"/>
      <dgm:spPr/>
    </dgm:pt>
    <dgm:pt modelId="{75AF2D94-F635-41ED-B331-9FC8D8809DA3}" type="pres">
      <dgm:prSet presAssocID="{D5345D54-53E4-40CE-858F-3A8ADF9BC5F1}" presName="thickLine" presStyleLbl="alignNode1" presStyleIdx="1" presStyleCnt="5"/>
      <dgm:spPr/>
    </dgm:pt>
    <dgm:pt modelId="{F8D7CAF3-5DE2-4288-A294-B99952E72D93}" type="pres">
      <dgm:prSet presAssocID="{D5345D54-53E4-40CE-858F-3A8ADF9BC5F1}" presName="horz1" presStyleCnt="0"/>
      <dgm:spPr/>
    </dgm:pt>
    <dgm:pt modelId="{D4379381-62E8-481A-9C88-1786EFAFA0AA}" type="pres">
      <dgm:prSet presAssocID="{D5345D54-53E4-40CE-858F-3A8ADF9BC5F1}" presName="tx1" presStyleLbl="revTx" presStyleIdx="1" presStyleCnt="5"/>
      <dgm:spPr/>
    </dgm:pt>
    <dgm:pt modelId="{25056A70-2B21-477F-9C2A-5C9128E7A288}" type="pres">
      <dgm:prSet presAssocID="{D5345D54-53E4-40CE-858F-3A8ADF9BC5F1}" presName="vert1" presStyleCnt="0"/>
      <dgm:spPr/>
    </dgm:pt>
    <dgm:pt modelId="{7DE0DCD7-5261-4493-87B5-0DE9DECB674E}" type="pres">
      <dgm:prSet presAssocID="{F73FBABD-737A-4A11-98F9-D552AA14BFF0}" presName="thickLine" presStyleLbl="alignNode1" presStyleIdx="2" presStyleCnt="5"/>
      <dgm:spPr/>
    </dgm:pt>
    <dgm:pt modelId="{4734A3AD-7185-47F5-892A-7E83A60868BF}" type="pres">
      <dgm:prSet presAssocID="{F73FBABD-737A-4A11-98F9-D552AA14BFF0}" presName="horz1" presStyleCnt="0"/>
      <dgm:spPr/>
    </dgm:pt>
    <dgm:pt modelId="{0FA9DD0E-07A9-40CD-80B5-6CEB1224CEF7}" type="pres">
      <dgm:prSet presAssocID="{F73FBABD-737A-4A11-98F9-D552AA14BFF0}" presName="tx1" presStyleLbl="revTx" presStyleIdx="2" presStyleCnt="5"/>
      <dgm:spPr/>
    </dgm:pt>
    <dgm:pt modelId="{347B1E1F-6FA3-4964-A41C-2EECE559D9B4}" type="pres">
      <dgm:prSet presAssocID="{F73FBABD-737A-4A11-98F9-D552AA14BFF0}" presName="vert1" presStyleCnt="0"/>
      <dgm:spPr/>
    </dgm:pt>
    <dgm:pt modelId="{494E47AE-29D7-4A69-98AD-5B65D78A0EA2}" type="pres">
      <dgm:prSet presAssocID="{8D09CD93-F1AF-45C5-8C82-81914E9DC246}" presName="thickLine" presStyleLbl="alignNode1" presStyleIdx="3" presStyleCnt="5"/>
      <dgm:spPr/>
    </dgm:pt>
    <dgm:pt modelId="{957539E5-B844-414C-9D9F-5848EF9A71FD}" type="pres">
      <dgm:prSet presAssocID="{8D09CD93-F1AF-45C5-8C82-81914E9DC246}" presName="horz1" presStyleCnt="0"/>
      <dgm:spPr/>
    </dgm:pt>
    <dgm:pt modelId="{280EC06A-4DF7-45B9-8B57-FFC78E98DF3D}" type="pres">
      <dgm:prSet presAssocID="{8D09CD93-F1AF-45C5-8C82-81914E9DC246}" presName="tx1" presStyleLbl="revTx" presStyleIdx="3" presStyleCnt="5"/>
      <dgm:spPr/>
    </dgm:pt>
    <dgm:pt modelId="{5C79B261-6586-4C88-BD47-34575F3AABBB}" type="pres">
      <dgm:prSet presAssocID="{8D09CD93-F1AF-45C5-8C82-81914E9DC246}" presName="vert1" presStyleCnt="0"/>
      <dgm:spPr/>
    </dgm:pt>
    <dgm:pt modelId="{97952785-3C69-458E-8CD0-0A3E9CBB6772}" type="pres">
      <dgm:prSet presAssocID="{2BBD6BC5-E72F-49EF-8934-CEFF6DB60E4D}" presName="thickLine" presStyleLbl="alignNode1" presStyleIdx="4" presStyleCnt="5"/>
      <dgm:spPr/>
    </dgm:pt>
    <dgm:pt modelId="{E384C514-42E1-43F1-BCE9-EE0F25664A34}" type="pres">
      <dgm:prSet presAssocID="{2BBD6BC5-E72F-49EF-8934-CEFF6DB60E4D}" presName="horz1" presStyleCnt="0"/>
      <dgm:spPr/>
    </dgm:pt>
    <dgm:pt modelId="{AD71C3D3-0688-4260-9D93-25AC8EB74543}" type="pres">
      <dgm:prSet presAssocID="{2BBD6BC5-E72F-49EF-8934-CEFF6DB60E4D}" presName="tx1" presStyleLbl="revTx" presStyleIdx="4" presStyleCnt="5" custLinFactY="-200000" custLinFactNeighborY="-202746"/>
      <dgm:spPr/>
    </dgm:pt>
    <dgm:pt modelId="{6A947164-79D5-4EB7-8B2E-299A37DA206E}" type="pres">
      <dgm:prSet presAssocID="{2BBD6BC5-E72F-49EF-8934-CEFF6DB60E4D}" presName="vert1" presStyleCnt="0"/>
      <dgm:spPr/>
    </dgm:pt>
  </dgm:ptLst>
  <dgm:cxnLst>
    <dgm:cxn modelId="{87591B13-32EE-4663-A173-EEE7C93CC918}" type="presOf" srcId="{D5345D54-53E4-40CE-858F-3A8ADF9BC5F1}" destId="{D4379381-62E8-481A-9C88-1786EFAFA0AA}" srcOrd="0" destOrd="0" presId="urn:microsoft.com/office/officeart/2008/layout/LinedList"/>
    <dgm:cxn modelId="{768C0318-2376-4D23-B7D1-28F2DC804B79}" srcId="{6278EF03-4500-46A6-B91F-63303932047F}" destId="{2BBD6BC5-E72F-49EF-8934-CEFF6DB60E4D}" srcOrd="4" destOrd="0" parTransId="{A865F053-5526-4B1B-9826-F60C34BBCAB5}" sibTransId="{4AEAF17E-8B84-4EAE-97A2-F520D17FECB9}"/>
    <dgm:cxn modelId="{E6CA3227-9C8A-4CA5-93A5-699C592E1139}" srcId="{6278EF03-4500-46A6-B91F-63303932047F}" destId="{8D09CD93-F1AF-45C5-8C82-81914E9DC246}" srcOrd="3" destOrd="0" parTransId="{6AC4E0A7-59A9-404E-8BF7-F3137F8770D4}" sibTransId="{95466D43-FA95-4BC6-B3F7-87ED191A3B92}"/>
    <dgm:cxn modelId="{35E4B72C-0F56-4112-B683-1BB342364A4B}" srcId="{6278EF03-4500-46A6-B91F-63303932047F}" destId="{F73FBABD-737A-4A11-98F9-D552AA14BFF0}" srcOrd="2" destOrd="0" parTransId="{10BE2075-9212-4703-98F2-675DFBF30B0D}" sibTransId="{B0C7AA05-2464-4F7E-B072-59361C572D1A}"/>
    <dgm:cxn modelId="{7B5B672D-D42F-411F-AF32-5679A3F98CA2}" type="presOf" srcId="{F73FBABD-737A-4A11-98F9-D552AA14BFF0}" destId="{0FA9DD0E-07A9-40CD-80B5-6CEB1224CEF7}" srcOrd="0" destOrd="0" presId="urn:microsoft.com/office/officeart/2008/layout/LinedList"/>
    <dgm:cxn modelId="{42F16739-AE51-4563-B3A9-52328D989A20}" type="presOf" srcId="{8D09CD93-F1AF-45C5-8C82-81914E9DC246}" destId="{280EC06A-4DF7-45B9-8B57-FFC78E98DF3D}" srcOrd="0" destOrd="0" presId="urn:microsoft.com/office/officeart/2008/layout/LinedList"/>
    <dgm:cxn modelId="{9D398B51-F50B-45CB-906E-6FEA8C61D1AA}" type="presOf" srcId="{6278EF03-4500-46A6-B91F-63303932047F}" destId="{894B5F01-2C57-412F-BD57-09651ACCE4F3}" srcOrd="0" destOrd="0" presId="urn:microsoft.com/office/officeart/2008/layout/LinedList"/>
    <dgm:cxn modelId="{1A6F7883-6710-47CB-8292-E01A35ED8B54}" srcId="{6278EF03-4500-46A6-B91F-63303932047F}" destId="{D5345D54-53E4-40CE-858F-3A8ADF9BC5F1}" srcOrd="1" destOrd="0" parTransId="{029C2EA0-869D-44ED-8052-900E16F88EA6}" sibTransId="{752AAAC3-6A71-43BA-B724-8D43BF22D952}"/>
    <dgm:cxn modelId="{8B006F99-4493-450E-B4C0-D8F0EFCC3CE3}" srcId="{6278EF03-4500-46A6-B91F-63303932047F}" destId="{EB25452D-3936-4763-AA07-6CCC25272AE7}" srcOrd="0" destOrd="0" parTransId="{87E4CB28-1F5B-493C-B615-31413ABD735E}" sibTransId="{A9360E8E-F7BA-46F3-93C4-0BCE2655D7A9}"/>
    <dgm:cxn modelId="{00B94F9D-8A10-4E04-8942-A833E9805758}" type="presOf" srcId="{2BBD6BC5-E72F-49EF-8934-CEFF6DB60E4D}" destId="{AD71C3D3-0688-4260-9D93-25AC8EB74543}" srcOrd="0" destOrd="0" presId="urn:microsoft.com/office/officeart/2008/layout/LinedList"/>
    <dgm:cxn modelId="{DAD8D7FD-C5A3-46AE-88F7-E03B2192B9D7}" type="presOf" srcId="{EB25452D-3936-4763-AA07-6CCC25272AE7}" destId="{1388E42A-04A5-4479-8594-6A22AF33EF26}" srcOrd="0" destOrd="0" presId="urn:microsoft.com/office/officeart/2008/layout/LinedList"/>
    <dgm:cxn modelId="{41D334D4-5744-48EB-9E18-D927716D06E4}" type="presParOf" srcId="{894B5F01-2C57-412F-BD57-09651ACCE4F3}" destId="{BFC71398-805A-4697-9831-A1C76DB58712}" srcOrd="0" destOrd="0" presId="urn:microsoft.com/office/officeart/2008/layout/LinedList"/>
    <dgm:cxn modelId="{439575DC-B3B8-4F73-A83F-F7DAB735E37C}" type="presParOf" srcId="{894B5F01-2C57-412F-BD57-09651ACCE4F3}" destId="{6818F27E-CF94-4718-B1CE-AEB5528F473E}" srcOrd="1" destOrd="0" presId="urn:microsoft.com/office/officeart/2008/layout/LinedList"/>
    <dgm:cxn modelId="{DC732075-930F-4ACA-9241-5F26CF7FEC8F}" type="presParOf" srcId="{6818F27E-CF94-4718-B1CE-AEB5528F473E}" destId="{1388E42A-04A5-4479-8594-6A22AF33EF26}" srcOrd="0" destOrd="0" presId="urn:microsoft.com/office/officeart/2008/layout/LinedList"/>
    <dgm:cxn modelId="{879B22C9-377E-40F7-87A8-9B615F2AEDD8}" type="presParOf" srcId="{6818F27E-CF94-4718-B1CE-AEB5528F473E}" destId="{F969195D-7A0C-4232-858D-645B337C26C6}" srcOrd="1" destOrd="0" presId="urn:microsoft.com/office/officeart/2008/layout/LinedList"/>
    <dgm:cxn modelId="{C62DEE75-8A7F-41C6-B62D-4D37237BD3D4}" type="presParOf" srcId="{894B5F01-2C57-412F-BD57-09651ACCE4F3}" destId="{75AF2D94-F635-41ED-B331-9FC8D8809DA3}" srcOrd="2" destOrd="0" presId="urn:microsoft.com/office/officeart/2008/layout/LinedList"/>
    <dgm:cxn modelId="{22668E7B-8B69-4167-99F6-941E9F721D2C}" type="presParOf" srcId="{894B5F01-2C57-412F-BD57-09651ACCE4F3}" destId="{F8D7CAF3-5DE2-4288-A294-B99952E72D93}" srcOrd="3" destOrd="0" presId="urn:microsoft.com/office/officeart/2008/layout/LinedList"/>
    <dgm:cxn modelId="{1F1931A8-98D6-428D-9EF5-34E125374F89}" type="presParOf" srcId="{F8D7CAF3-5DE2-4288-A294-B99952E72D93}" destId="{D4379381-62E8-481A-9C88-1786EFAFA0AA}" srcOrd="0" destOrd="0" presId="urn:microsoft.com/office/officeart/2008/layout/LinedList"/>
    <dgm:cxn modelId="{E5C295C0-0302-40AF-A42E-DEB4A4AB03B8}" type="presParOf" srcId="{F8D7CAF3-5DE2-4288-A294-B99952E72D93}" destId="{25056A70-2B21-477F-9C2A-5C9128E7A288}" srcOrd="1" destOrd="0" presId="urn:microsoft.com/office/officeart/2008/layout/LinedList"/>
    <dgm:cxn modelId="{B010520A-502B-46F9-A097-51A96554F9B8}" type="presParOf" srcId="{894B5F01-2C57-412F-BD57-09651ACCE4F3}" destId="{7DE0DCD7-5261-4493-87B5-0DE9DECB674E}" srcOrd="4" destOrd="0" presId="urn:microsoft.com/office/officeart/2008/layout/LinedList"/>
    <dgm:cxn modelId="{FBF924A2-F40E-4680-9835-13E1B899CB5D}" type="presParOf" srcId="{894B5F01-2C57-412F-BD57-09651ACCE4F3}" destId="{4734A3AD-7185-47F5-892A-7E83A60868BF}" srcOrd="5" destOrd="0" presId="urn:microsoft.com/office/officeart/2008/layout/LinedList"/>
    <dgm:cxn modelId="{72B417CF-6E84-44B6-81AA-8E0DA02A9905}" type="presParOf" srcId="{4734A3AD-7185-47F5-892A-7E83A60868BF}" destId="{0FA9DD0E-07A9-40CD-80B5-6CEB1224CEF7}" srcOrd="0" destOrd="0" presId="urn:microsoft.com/office/officeart/2008/layout/LinedList"/>
    <dgm:cxn modelId="{2B5A60F2-0D16-43FA-ADB5-4DB27598EB40}" type="presParOf" srcId="{4734A3AD-7185-47F5-892A-7E83A60868BF}" destId="{347B1E1F-6FA3-4964-A41C-2EECE559D9B4}" srcOrd="1" destOrd="0" presId="urn:microsoft.com/office/officeart/2008/layout/LinedList"/>
    <dgm:cxn modelId="{DAF50B24-3EFE-4FEF-9CC7-A53024CF9D65}" type="presParOf" srcId="{894B5F01-2C57-412F-BD57-09651ACCE4F3}" destId="{494E47AE-29D7-4A69-98AD-5B65D78A0EA2}" srcOrd="6" destOrd="0" presId="urn:microsoft.com/office/officeart/2008/layout/LinedList"/>
    <dgm:cxn modelId="{7378A215-F82E-4CD1-92A7-F5241C9C1BCE}" type="presParOf" srcId="{894B5F01-2C57-412F-BD57-09651ACCE4F3}" destId="{957539E5-B844-414C-9D9F-5848EF9A71FD}" srcOrd="7" destOrd="0" presId="urn:microsoft.com/office/officeart/2008/layout/LinedList"/>
    <dgm:cxn modelId="{169FD4AC-B637-4053-8916-B36A1B696470}" type="presParOf" srcId="{957539E5-B844-414C-9D9F-5848EF9A71FD}" destId="{280EC06A-4DF7-45B9-8B57-FFC78E98DF3D}" srcOrd="0" destOrd="0" presId="urn:microsoft.com/office/officeart/2008/layout/LinedList"/>
    <dgm:cxn modelId="{A5D07CF6-FE1A-4BA6-BFAF-9111DA1698B5}" type="presParOf" srcId="{957539E5-B844-414C-9D9F-5848EF9A71FD}" destId="{5C79B261-6586-4C88-BD47-34575F3AABBB}" srcOrd="1" destOrd="0" presId="urn:microsoft.com/office/officeart/2008/layout/LinedList"/>
    <dgm:cxn modelId="{E9A0610F-1606-4907-9E72-E16DCDF5CCC0}" type="presParOf" srcId="{894B5F01-2C57-412F-BD57-09651ACCE4F3}" destId="{97952785-3C69-458E-8CD0-0A3E9CBB6772}" srcOrd="8" destOrd="0" presId="urn:microsoft.com/office/officeart/2008/layout/LinedList"/>
    <dgm:cxn modelId="{C9A600C0-AC8E-4EC6-8B71-632B37DD0522}" type="presParOf" srcId="{894B5F01-2C57-412F-BD57-09651ACCE4F3}" destId="{E384C514-42E1-43F1-BCE9-EE0F25664A34}" srcOrd="9" destOrd="0" presId="urn:microsoft.com/office/officeart/2008/layout/LinedList"/>
    <dgm:cxn modelId="{31FC32FD-C2CA-465E-809F-9DC408C44684}" type="presParOf" srcId="{E384C514-42E1-43F1-BCE9-EE0F25664A34}" destId="{AD71C3D3-0688-4260-9D93-25AC8EB74543}" srcOrd="0" destOrd="0" presId="urn:microsoft.com/office/officeart/2008/layout/LinedList"/>
    <dgm:cxn modelId="{BA00A7AF-929D-40AD-A1D1-BC76EAC92B63}" type="presParOf" srcId="{E384C514-42E1-43F1-BCE9-EE0F25664A34}" destId="{6A947164-79D5-4EB7-8B2E-299A37DA20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A1260-9ACF-4486-89C6-C4DE4FD2686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CE89282-DC36-44C3-A75A-1DF592410B09}">
      <dgm:prSet/>
      <dgm:spPr/>
      <dgm:t>
        <a:bodyPr/>
        <a:lstStyle/>
        <a:p>
          <a:r>
            <a:rPr lang="en-US"/>
            <a:t>Double or blurred vision</a:t>
          </a:r>
        </a:p>
      </dgm:t>
    </dgm:pt>
    <dgm:pt modelId="{6342639E-DF01-4ECE-987A-EBE412935E3B}" type="parTrans" cxnId="{F5CAFBC4-55CE-4AB1-9FC8-E6CDBCD88BAF}">
      <dgm:prSet/>
      <dgm:spPr/>
      <dgm:t>
        <a:bodyPr/>
        <a:lstStyle/>
        <a:p>
          <a:endParaRPr lang="en-US"/>
        </a:p>
      </dgm:t>
    </dgm:pt>
    <dgm:pt modelId="{BCF0AE23-AEB6-4151-AD36-00EA6FEC96A0}" type="sibTrans" cxnId="{F5CAFBC4-55CE-4AB1-9FC8-E6CDBCD88BAF}">
      <dgm:prSet/>
      <dgm:spPr/>
      <dgm:t>
        <a:bodyPr/>
        <a:lstStyle/>
        <a:p>
          <a:endParaRPr lang="en-US"/>
        </a:p>
      </dgm:t>
    </dgm:pt>
    <dgm:pt modelId="{68E5FCE5-6EB6-4384-8C43-76BEB536E15D}">
      <dgm:prSet/>
      <dgm:spPr/>
      <dgm:t>
        <a:bodyPr/>
        <a:lstStyle/>
        <a:p>
          <a:r>
            <a:rPr lang="en-US"/>
            <a:t>Loss of central vision in one or both eyes</a:t>
          </a:r>
        </a:p>
      </dgm:t>
    </dgm:pt>
    <dgm:pt modelId="{0AAA22CE-C23B-473F-BDBB-2671E1802FFB}" type="parTrans" cxnId="{D535E38A-5A49-4699-85E8-7B7C1939934F}">
      <dgm:prSet/>
      <dgm:spPr/>
      <dgm:t>
        <a:bodyPr/>
        <a:lstStyle/>
        <a:p>
          <a:endParaRPr lang="en-US"/>
        </a:p>
      </dgm:t>
    </dgm:pt>
    <dgm:pt modelId="{84C6A50F-B1D4-49DD-9377-F09C2615964A}" type="sibTrans" cxnId="{D535E38A-5A49-4699-85E8-7B7C1939934F}">
      <dgm:prSet/>
      <dgm:spPr/>
      <dgm:t>
        <a:bodyPr/>
        <a:lstStyle/>
        <a:p>
          <a:endParaRPr lang="en-US"/>
        </a:p>
      </dgm:t>
    </dgm:pt>
    <dgm:pt modelId="{56B92427-463C-4E03-90F0-0C7BC5055F08}">
      <dgm:prSet/>
      <dgm:spPr/>
      <dgm:t>
        <a:bodyPr/>
        <a:lstStyle/>
        <a:p>
          <a:r>
            <a:rPr lang="en-US"/>
            <a:t>Visual field loss</a:t>
          </a:r>
        </a:p>
      </dgm:t>
    </dgm:pt>
    <dgm:pt modelId="{7612466F-237E-475D-B95D-A9F549838189}" type="parTrans" cxnId="{ED295181-4359-4026-8C23-A3C16FB2A4F9}">
      <dgm:prSet/>
      <dgm:spPr/>
      <dgm:t>
        <a:bodyPr/>
        <a:lstStyle/>
        <a:p>
          <a:endParaRPr lang="en-US"/>
        </a:p>
      </dgm:t>
    </dgm:pt>
    <dgm:pt modelId="{2BF21154-F533-49DA-9625-47D87B04F3E8}" type="sibTrans" cxnId="{ED295181-4359-4026-8C23-A3C16FB2A4F9}">
      <dgm:prSet/>
      <dgm:spPr/>
      <dgm:t>
        <a:bodyPr/>
        <a:lstStyle/>
        <a:p>
          <a:endParaRPr lang="en-US"/>
        </a:p>
      </dgm:t>
    </dgm:pt>
    <dgm:pt modelId="{9E4EC007-26F1-4FE4-89AC-5123A72D60DC}">
      <dgm:prSet/>
      <dgm:spPr/>
      <dgm:t>
        <a:bodyPr/>
        <a:lstStyle/>
        <a:p>
          <a:r>
            <a:rPr lang="en-US"/>
            <a:t>Visual processing problems</a:t>
          </a:r>
        </a:p>
      </dgm:t>
    </dgm:pt>
    <dgm:pt modelId="{41545762-B0F9-43FE-9CFF-E486D903F9A3}" type="parTrans" cxnId="{F7E35BA6-CB1E-41E0-9D67-D1C05EBCEB39}">
      <dgm:prSet/>
      <dgm:spPr/>
      <dgm:t>
        <a:bodyPr/>
        <a:lstStyle/>
        <a:p>
          <a:endParaRPr lang="en-US"/>
        </a:p>
      </dgm:t>
    </dgm:pt>
    <dgm:pt modelId="{FDDB0809-8206-4E46-BC28-32687DE0B9FE}" type="sibTrans" cxnId="{F7E35BA6-CB1E-41E0-9D67-D1C05EBCEB39}">
      <dgm:prSet/>
      <dgm:spPr/>
      <dgm:t>
        <a:bodyPr/>
        <a:lstStyle/>
        <a:p>
          <a:endParaRPr lang="en-US"/>
        </a:p>
      </dgm:t>
    </dgm:pt>
    <dgm:pt modelId="{D83DD04D-CC77-4D0C-82F6-976119E1547C}">
      <dgm:prSet/>
      <dgm:spPr/>
      <dgm:t>
        <a:bodyPr/>
        <a:lstStyle/>
        <a:p>
          <a:r>
            <a:rPr lang="en-US"/>
            <a:t>Slowed eye movements</a:t>
          </a:r>
        </a:p>
      </dgm:t>
    </dgm:pt>
    <dgm:pt modelId="{103409B5-ED2D-40F8-A8CF-0B870E95A9E0}" type="parTrans" cxnId="{12E0966A-499B-4B09-AD7C-72DF351099BD}">
      <dgm:prSet/>
      <dgm:spPr/>
      <dgm:t>
        <a:bodyPr/>
        <a:lstStyle/>
        <a:p>
          <a:endParaRPr lang="en-US"/>
        </a:p>
      </dgm:t>
    </dgm:pt>
    <dgm:pt modelId="{040875FE-0908-488E-A121-38A440854F4A}" type="sibTrans" cxnId="{12E0966A-499B-4B09-AD7C-72DF351099BD}">
      <dgm:prSet/>
      <dgm:spPr/>
      <dgm:t>
        <a:bodyPr/>
        <a:lstStyle/>
        <a:p>
          <a:endParaRPr lang="en-US"/>
        </a:p>
      </dgm:t>
    </dgm:pt>
    <dgm:pt modelId="{BAB90142-2606-4E83-A17E-3AE6A3A67F03}">
      <dgm:prSet/>
      <dgm:spPr/>
      <dgm:t>
        <a:bodyPr/>
        <a:lstStyle/>
        <a:p>
          <a:r>
            <a:rPr lang="en-US"/>
            <a:t>Neglect or inattention to one side</a:t>
          </a:r>
        </a:p>
      </dgm:t>
    </dgm:pt>
    <dgm:pt modelId="{BEF0813A-6315-45BB-AC1E-3F3241AE152A}" type="parTrans" cxnId="{3A73068A-3532-40EA-AA2E-84118D59F99B}">
      <dgm:prSet/>
      <dgm:spPr/>
      <dgm:t>
        <a:bodyPr/>
        <a:lstStyle/>
        <a:p>
          <a:endParaRPr lang="en-US"/>
        </a:p>
      </dgm:t>
    </dgm:pt>
    <dgm:pt modelId="{36669BC8-E830-4B74-B6F4-AF8D7F71E6EC}" type="sibTrans" cxnId="{3A73068A-3532-40EA-AA2E-84118D59F99B}">
      <dgm:prSet/>
      <dgm:spPr/>
      <dgm:t>
        <a:bodyPr/>
        <a:lstStyle/>
        <a:p>
          <a:endParaRPr lang="en-US"/>
        </a:p>
      </dgm:t>
    </dgm:pt>
    <dgm:pt modelId="{2AAFF142-B93C-49BD-94A5-6EB4E3CE7E71}">
      <dgm:prSet/>
      <dgm:spPr/>
      <dgm:t>
        <a:bodyPr/>
        <a:lstStyle/>
        <a:p>
          <a:r>
            <a:rPr lang="en-US"/>
            <a:t>Difficulty with scanning entire field of view</a:t>
          </a:r>
        </a:p>
      </dgm:t>
    </dgm:pt>
    <dgm:pt modelId="{5F193FA4-9555-437E-BA5D-CF6626081120}" type="parTrans" cxnId="{1C2E7E69-C224-43A8-A0F4-5379D803C808}">
      <dgm:prSet/>
      <dgm:spPr/>
      <dgm:t>
        <a:bodyPr/>
        <a:lstStyle/>
        <a:p>
          <a:endParaRPr lang="en-US"/>
        </a:p>
      </dgm:t>
    </dgm:pt>
    <dgm:pt modelId="{B2686A50-51A4-41B8-99D4-911ABC71D001}" type="sibTrans" cxnId="{1C2E7E69-C224-43A8-A0F4-5379D803C808}">
      <dgm:prSet/>
      <dgm:spPr/>
      <dgm:t>
        <a:bodyPr/>
        <a:lstStyle/>
        <a:p>
          <a:endParaRPr lang="en-US"/>
        </a:p>
      </dgm:t>
    </dgm:pt>
    <dgm:pt modelId="{2A8DB8CC-5E03-4FB1-BD6C-5B4BBBDD5F88}" type="pres">
      <dgm:prSet presAssocID="{F7BA1260-9ACF-4486-89C6-C4DE4FD26868}" presName="vert0" presStyleCnt="0">
        <dgm:presLayoutVars>
          <dgm:dir/>
          <dgm:animOne val="branch"/>
          <dgm:animLvl val="lvl"/>
        </dgm:presLayoutVars>
      </dgm:prSet>
      <dgm:spPr/>
    </dgm:pt>
    <dgm:pt modelId="{6A16DC7F-D032-4552-8AD1-D756DC5F084E}" type="pres">
      <dgm:prSet presAssocID="{DCE89282-DC36-44C3-A75A-1DF592410B09}" presName="thickLine" presStyleLbl="alignNode1" presStyleIdx="0" presStyleCnt="7"/>
      <dgm:spPr/>
    </dgm:pt>
    <dgm:pt modelId="{BFCC26AA-AD4E-476A-81AD-932E2186FAA2}" type="pres">
      <dgm:prSet presAssocID="{DCE89282-DC36-44C3-A75A-1DF592410B09}" presName="horz1" presStyleCnt="0"/>
      <dgm:spPr/>
    </dgm:pt>
    <dgm:pt modelId="{5E24B99F-607F-44D5-AF8F-899241BFCC42}" type="pres">
      <dgm:prSet presAssocID="{DCE89282-DC36-44C3-A75A-1DF592410B09}" presName="tx1" presStyleLbl="revTx" presStyleIdx="0" presStyleCnt="7"/>
      <dgm:spPr/>
    </dgm:pt>
    <dgm:pt modelId="{7C42259E-0794-4097-9C0E-5AE868CA3874}" type="pres">
      <dgm:prSet presAssocID="{DCE89282-DC36-44C3-A75A-1DF592410B09}" presName="vert1" presStyleCnt="0"/>
      <dgm:spPr/>
    </dgm:pt>
    <dgm:pt modelId="{D4D643AB-546F-41C3-929D-9EF8B56670B9}" type="pres">
      <dgm:prSet presAssocID="{68E5FCE5-6EB6-4384-8C43-76BEB536E15D}" presName="thickLine" presStyleLbl="alignNode1" presStyleIdx="1" presStyleCnt="7"/>
      <dgm:spPr/>
    </dgm:pt>
    <dgm:pt modelId="{C4468647-CEB3-4FA1-AEC6-B4A725D82874}" type="pres">
      <dgm:prSet presAssocID="{68E5FCE5-6EB6-4384-8C43-76BEB536E15D}" presName="horz1" presStyleCnt="0"/>
      <dgm:spPr/>
    </dgm:pt>
    <dgm:pt modelId="{C797DB60-CD4D-4C56-8590-EED6988008C0}" type="pres">
      <dgm:prSet presAssocID="{68E5FCE5-6EB6-4384-8C43-76BEB536E15D}" presName="tx1" presStyleLbl="revTx" presStyleIdx="1" presStyleCnt="7"/>
      <dgm:spPr/>
    </dgm:pt>
    <dgm:pt modelId="{957FF958-AC80-449D-A0C8-246DB4CC3A5B}" type="pres">
      <dgm:prSet presAssocID="{68E5FCE5-6EB6-4384-8C43-76BEB536E15D}" presName="vert1" presStyleCnt="0"/>
      <dgm:spPr/>
    </dgm:pt>
    <dgm:pt modelId="{FBF9E112-DCF1-4BBD-8D5F-B157AFE5E759}" type="pres">
      <dgm:prSet presAssocID="{56B92427-463C-4E03-90F0-0C7BC5055F08}" presName="thickLine" presStyleLbl="alignNode1" presStyleIdx="2" presStyleCnt="7"/>
      <dgm:spPr/>
    </dgm:pt>
    <dgm:pt modelId="{083E4872-5DF4-41B1-BBC4-9C098C840CB7}" type="pres">
      <dgm:prSet presAssocID="{56B92427-463C-4E03-90F0-0C7BC5055F08}" presName="horz1" presStyleCnt="0"/>
      <dgm:spPr/>
    </dgm:pt>
    <dgm:pt modelId="{E311346D-7EEB-45FD-B257-0CFE352F517A}" type="pres">
      <dgm:prSet presAssocID="{56B92427-463C-4E03-90F0-0C7BC5055F08}" presName="tx1" presStyleLbl="revTx" presStyleIdx="2" presStyleCnt="7"/>
      <dgm:spPr/>
    </dgm:pt>
    <dgm:pt modelId="{60E9535E-5B9F-4668-AF4F-CDAD442DA9ED}" type="pres">
      <dgm:prSet presAssocID="{56B92427-463C-4E03-90F0-0C7BC5055F08}" presName="vert1" presStyleCnt="0"/>
      <dgm:spPr/>
    </dgm:pt>
    <dgm:pt modelId="{0024C3BC-6EAE-4306-981E-A20A22BB31D0}" type="pres">
      <dgm:prSet presAssocID="{9E4EC007-26F1-4FE4-89AC-5123A72D60DC}" presName="thickLine" presStyleLbl="alignNode1" presStyleIdx="3" presStyleCnt="7"/>
      <dgm:spPr/>
    </dgm:pt>
    <dgm:pt modelId="{2FBCC7EA-312A-4710-B3FC-2AE926BCC6F2}" type="pres">
      <dgm:prSet presAssocID="{9E4EC007-26F1-4FE4-89AC-5123A72D60DC}" presName="horz1" presStyleCnt="0"/>
      <dgm:spPr/>
    </dgm:pt>
    <dgm:pt modelId="{F491E7EA-B9CD-4A58-BCAA-450DFF17A43B}" type="pres">
      <dgm:prSet presAssocID="{9E4EC007-26F1-4FE4-89AC-5123A72D60DC}" presName="tx1" presStyleLbl="revTx" presStyleIdx="3" presStyleCnt="7"/>
      <dgm:spPr/>
    </dgm:pt>
    <dgm:pt modelId="{C84F4B5C-410C-4A3C-BCC1-81FF7A2EE33B}" type="pres">
      <dgm:prSet presAssocID="{9E4EC007-26F1-4FE4-89AC-5123A72D60DC}" presName="vert1" presStyleCnt="0"/>
      <dgm:spPr/>
    </dgm:pt>
    <dgm:pt modelId="{64937952-8DF9-4CCA-8EBD-CDA96B1DEA32}" type="pres">
      <dgm:prSet presAssocID="{D83DD04D-CC77-4D0C-82F6-976119E1547C}" presName="thickLine" presStyleLbl="alignNode1" presStyleIdx="4" presStyleCnt="7"/>
      <dgm:spPr/>
    </dgm:pt>
    <dgm:pt modelId="{F60149F8-EAE2-42A6-806C-1696234E429A}" type="pres">
      <dgm:prSet presAssocID="{D83DD04D-CC77-4D0C-82F6-976119E1547C}" presName="horz1" presStyleCnt="0"/>
      <dgm:spPr/>
    </dgm:pt>
    <dgm:pt modelId="{9E6B7A44-D40C-40BD-84A9-8C54A1BF34A1}" type="pres">
      <dgm:prSet presAssocID="{D83DD04D-CC77-4D0C-82F6-976119E1547C}" presName="tx1" presStyleLbl="revTx" presStyleIdx="4" presStyleCnt="7"/>
      <dgm:spPr/>
    </dgm:pt>
    <dgm:pt modelId="{97A80826-F184-4D3D-BF3E-6D7DAE88390B}" type="pres">
      <dgm:prSet presAssocID="{D83DD04D-CC77-4D0C-82F6-976119E1547C}" presName="vert1" presStyleCnt="0"/>
      <dgm:spPr/>
    </dgm:pt>
    <dgm:pt modelId="{668A233F-8AB0-450D-AC02-FA01C3C922B2}" type="pres">
      <dgm:prSet presAssocID="{BAB90142-2606-4E83-A17E-3AE6A3A67F03}" presName="thickLine" presStyleLbl="alignNode1" presStyleIdx="5" presStyleCnt="7"/>
      <dgm:spPr/>
    </dgm:pt>
    <dgm:pt modelId="{5806487B-2B54-4E4C-BFA5-9CECAF1D5E06}" type="pres">
      <dgm:prSet presAssocID="{BAB90142-2606-4E83-A17E-3AE6A3A67F03}" presName="horz1" presStyleCnt="0"/>
      <dgm:spPr/>
    </dgm:pt>
    <dgm:pt modelId="{E56FC23F-4918-4ACC-A19A-1EFB95F1636B}" type="pres">
      <dgm:prSet presAssocID="{BAB90142-2606-4E83-A17E-3AE6A3A67F03}" presName="tx1" presStyleLbl="revTx" presStyleIdx="5" presStyleCnt="7"/>
      <dgm:spPr/>
    </dgm:pt>
    <dgm:pt modelId="{C3A5AE36-9E21-48B5-873E-91774328AE24}" type="pres">
      <dgm:prSet presAssocID="{BAB90142-2606-4E83-A17E-3AE6A3A67F03}" presName="vert1" presStyleCnt="0"/>
      <dgm:spPr/>
    </dgm:pt>
    <dgm:pt modelId="{170F1B30-EC4C-4FF7-BE2B-D646E1E43371}" type="pres">
      <dgm:prSet presAssocID="{2AAFF142-B93C-49BD-94A5-6EB4E3CE7E71}" presName="thickLine" presStyleLbl="alignNode1" presStyleIdx="6" presStyleCnt="7"/>
      <dgm:spPr/>
    </dgm:pt>
    <dgm:pt modelId="{DA2B7045-E36F-4CC2-8B3E-F1D25C54ED7A}" type="pres">
      <dgm:prSet presAssocID="{2AAFF142-B93C-49BD-94A5-6EB4E3CE7E71}" presName="horz1" presStyleCnt="0"/>
      <dgm:spPr/>
    </dgm:pt>
    <dgm:pt modelId="{D3AAB566-EC60-4818-AE4B-0D9041511E5F}" type="pres">
      <dgm:prSet presAssocID="{2AAFF142-B93C-49BD-94A5-6EB4E3CE7E71}" presName="tx1" presStyleLbl="revTx" presStyleIdx="6" presStyleCnt="7"/>
      <dgm:spPr/>
    </dgm:pt>
    <dgm:pt modelId="{BA5E2F06-7C1B-4D59-9ADF-0C0BDA1DEE45}" type="pres">
      <dgm:prSet presAssocID="{2AAFF142-B93C-49BD-94A5-6EB4E3CE7E71}" presName="vert1" presStyleCnt="0"/>
      <dgm:spPr/>
    </dgm:pt>
  </dgm:ptLst>
  <dgm:cxnLst>
    <dgm:cxn modelId="{BB502E13-9C35-4266-9FCC-E1534D927D9D}" type="presOf" srcId="{DCE89282-DC36-44C3-A75A-1DF592410B09}" destId="{5E24B99F-607F-44D5-AF8F-899241BFCC42}" srcOrd="0" destOrd="0" presId="urn:microsoft.com/office/officeart/2008/layout/LinedList"/>
    <dgm:cxn modelId="{CD38B015-5AFA-4071-B05D-1C9094CAF54E}" type="presOf" srcId="{68E5FCE5-6EB6-4384-8C43-76BEB536E15D}" destId="{C797DB60-CD4D-4C56-8590-EED6988008C0}" srcOrd="0" destOrd="0" presId="urn:microsoft.com/office/officeart/2008/layout/LinedList"/>
    <dgm:cxn modelId="{444A581F-DB14-4559-9AD6-56C8CC5B26A1}" type="presOf" srcId="{56B92427-463C-4E03-90F0-0C7BC5055F08}" destId="{E311346D-7EEB-45FD-B257-0CFE352F517A}" srcOrd="0" destOrd="0" presId="urn:microsoft.com/office/officeart/2008/layout/LinedList"/>
    <dgm:cxn modelId="{1C2E7E69-C224-43A8-A0F4-5379D803C808}" srcId="{F7BA1260-9ACF-4486-89C6-C4DE4FD26868}" destId="{2AAFF142-B93C-49BD-94A5-6EB4E3CE7E71}" srcOrd="6" destOrd="0" parTransId="{5F193FA4-9555-437E-BA5D-CF6626081120}" sibTransId="{B2686A50-51A4-41B8-99D4-911ABC71D001}"/>
    <dgm:cxn modelId="{12E0966A-499B-4B09-AD7C-72DF351099BD}" srcId="{F7BA1260-9ACF-4486-89C6-C4DE4FD26868}" destId="{D83DD04D-CC77-4D0C-82F6-976119E1547C}" srcOrd="4" destOrd="0" parTransId="{103409B5-ED2D-40F8-A8CF-0B870E95A9E0}" sibTransId="{040875FE-0908-488E-A121-38A440854F4A}"/>
    <dgm:cxn modelId="{B8543677-B196-4218-BE8C-66649431B6E0}" type="presOf" srcId="{2AAFF142-B93C-49BD-94A5-6EB4E3CE7E71}" destId="{D3AAB566-EC60-4818-AE4B-0D9041511E5F}" srcOrd="0" destOrd="0" presId="urn:microsoft.com/office/officeart/2008/layout/LinedList"/>
    <dgm:cxn modelId="{4A3CDA59-7C4C-4ACF-9B01-CF8E3395A1C4}" type="presOf" srcId="{F7BA1260-9ACF-4486-89C6-C4DE4FD26868}" destId="{2A8DB8CC-5E03-4FB1-BD6C-5B4BBBDD5F88}" srcOrd="0" destOrd="0" presId="urn:microsoft.com/office/officeart/2008/layout/LinedList"/>
    <dgm:cxn modelId="{ED295181-4359-4026-8C23-A3C16FB2A4F9}" srcId="{F7BA1260-9ACF-4486-89C6-C4DE4FD26868}" destId="{56B92427-463C-4E03-90F0-0C7BC5055F08}" srcOrd="2" destOrd="0" parTransId="{7612466F-237E-475D-B95D-A9F549838189}" sibTransId="{2BF21154-F533-49DA-9625-47D87B04F3E8}"/>
    <dgm:cxn modelId="{3A73068A-3532-40EA-AA2E-84118D59F99B}" srcId="{F7BA1260-9ACF-4486-89C6-C4DE4FD26868}" destId="{BAB90142-2606-4E83-A17E-3AE6A3A67F03}" srcOrd="5" destOrd="0" parTransId="{BEF0813A-6315-45BB-AC1E-3F3241AE152A}" sibTransId="{36669BC8-E830-4B74-B6F4-AF8D7F71E6EC}"/>
    <dgm:cxn modelId="{D535E38A-5A49-4699-85E8-7B7C1939934F}" srcId="{F7BA1260-9ACF-4486-89C6-C4DE4FD26868}" destId="{68E5FCE5-6EB6-4384-8C43-76BEB536E15D}" srcOrd="1" destOrd="0" parTransId="{0AAA22CE-C23B-473F-BDBB-2671E1802FFB}" sibTransId="{84C6A50F-B1D4-49DD-9377-F09C2615964A}"/>
    <dgm:cxn modelId="{F7E35BA6-CB1E-41E0-9D67-D1C05EBCEB39}" srcId="{F7BA1260-9ACF-4486-89C6-C4DE4FD26868}" destId="{9E4EC007-26F1-4FE4-89AC-5123A72D60DC}" srcOrd="3" destOrd="0" parTransId="{41545762-B0F9-43FE-9CFF-E486D903F9A3}" sibTransId="{FDDB0809-8206-4E46-BC28-32687DE0B9FE}"/>
    <dgm:cxn modelId="{CA72F9AE-C0CF-4EB3-BA71-BFA2A845C83A}" type="presOf" srcId="{D83DD04D-CC77-4D0C-82F6-976119E1547C}" destId="{9E6B7A44-D40C-40BD-84A9-8C54A1BF34A1}" srcOrd="0" destOrd="0" presId="urn:microsoft.com/office/officeart/2008/layout/LinedList"/>
    <dgm:cxn modelId="{F5CAFBC4-55CE-4AB1-9FC8-E6CDBCD88BAF}" srcId="{F7BA1260-9ACF-4486-89C6-C4DE4FD26868}" destId="{DCE89282-DC36-44C3-A75A-1DF592410B09}" srcOrd="0" destOrd="0" parTransId="{6342639E-DF01-4ECE-987A-EBE412935E3B}" sibTransId="{BCF0AE23-AEB6-4151-AD36-00EA6FEC96A0}"/>
    <dgm:cxn modelId="{78B38BE2-AD02-40B6-8BA1-F6CDAAF89755}" type="presOf" srcId="{9E4EC007-26F1-4FE4-89AC-5123A72D60DC}" destId="{F491E7EA-B9CD-4A58-BCAA-450DFF17A43B}" srcOrd="0" destOrd="0" presId="urn:microsoft.com/office/officeart/2008/layout/LinedList"/>
    <dgm:cxn modelId="{046A9AEA-7553-44C2-B8E7-2E29FC46D62B}" type="presOf" srcId="{BAB90142-2606-4E83-A17E-3AE6A3A67F03}" destId="{E56FC23F-4918-4ACC-A19A-1EFB95F1636B}" srcOrd="0" destOrd="0" presId="urn:microsoft.com/office/officeart/2008/layout/LinedList"/>
    <dgm:cxn modelId="{0438D680-676C-4339-9B27-808DA1AC7DC4}" type="presParOf" srcId="{2A8DB8CC-5E03-4FB1-BD6C-5B4BBBDD5F88}" destId="{6A16DC7F-D032-4552-8AD1-D756DC5F084E}" srcOrd="0" destOrd="0" presId="urn:microsoft.com/office/officeart/2008/layout/LinedList"/>
    <dgm:cxn modelId="{76C437C9-EAB5-46DA-ABB6-C5AF0CB368C9}" type="presParOf" srcId="{2A8DB8CC-5E03-4FB1-BD6C-5B4BBBDD5F88}" destId="{BFCC26AA-AD4E-476A-81AD-932E2186FAA2}" srcOrd="1" destOrd="0" presId="urn:microsoft.com/office/officeart/2008/layout/LinedList"/>
    <dgm:cxn modelId="{4C1D59A2-AA0E-439A-AF7F-9B61AB84B63A}" type="presParOf" srcId="{BFCC26AA-AD4E-476A-81AD-932E2186FAA2}" destId="{5E24B99F-607F-44D5-AF8F-899241BFCC42}" srcOrd="0" destOrd="0" presId="urn:microsoft.com/office/officeart/2008/layout/LinedList"/>
    <dgm:cxn modelId="{FAC9084B-6181-4DA0-BD08-AECBE8F7B7F5}" type="presParOf" srcId="{BFCC26AA-AD4E-476A-81AD-932E2186FAA2}" destId="{7C42259E-0794-4097-9C0E-5AE868CA3874}" srcOrd="1" destOrd="0" presId="urn:microsoft.com/office/officeart/2008/layout/LinedList"/>
    <dgm:cxn modelId="{0C5DCFB9-0F9C-4A93-9CD8-45E7C7A4C554}" type="presParOf" srcId="{2A8DB8CC-5E03-4FB1-BD6C-5B4BBBDD5F88}" destId="{D4D643AB-546F-41C3-929D-9EF8B56670B9}" srcOrd="2" destOrd="0" presId="urn:microsoft.com/office/officeart/2008/layout/LinedList"/>
    <dgm:cxn modelId="{96FB954A-B265-495B-9DB2-B56321883647}" type="presParOf" srcId="{2A8DB8CC-5E03-4FB1-BD6C-5B4BBBDD5F88}" destId="{C4468647-CEB3-4FA1-AEC6-B4A725D82874}" srcOrd="3" destOrd="0" presId="urn:microsoft.com/office/officeart/2008/layout/LinedList"/>
    <dgm:cxn modelId="{CC043C62-581D-4121-923F-8FADB91978DF}" type="presParOf" srcId="{C4468647-CEB3-4FA1-AEC6-B4A725D82874}" destId="{C797DB60-CD4D-4C56-8590-EED6988008C0}" srcOrd="0" destOrd="0" presId="urn:microsoft.com/office/officeart/2008/layout/LinedList"/>
    <dgm:cxn modelId="{176BD58C-CEA4-48BF-8780-0B94F480BA0F}" type="presParOf" srcId="{C4468647-CEB3-4FA1-AEC6-B4A725D82874}" destId="{957FF958-AC80-449D-A0C8-246DB4CC3A5B}" srcOrd="1" destOrd="0" presId="urn:microsoft.com/office/officeart/2008/layout/LinedList"/>
    <dgm:cxn modelId="{59299595-8F29-41B6-9A8F-40203175E087}" type="presParOf" srcId="{2A8DB8CC-5E03-4FB1-BD6C-5B4BBBDD5F88}" destId="{FBF9E112-DCF1-4BBD-8D5F-B157AFE5E759}" srcOrd="4" destOrd="0" presId="urn:microsoft.com/office/officeart/2008/layout/LinedList"/>
    <dgm:cxn modelId="{678DE74A-024D-4A51-A440-4639EB08F0AC}" type="presParOf" srcId="{2A8DB8CC-5E03-4FB1-BD6C-5B4BBBDD5F88}" destId="{083E4872-5DF4-41B1-BBC4-9C098C840CB7}" srcOrd="5" destOrd="0" presId="urn:microsoft.com/office/officeart/2008/layout/LinedList"/>
    <dgm:cxn modelId="{BFB76478-1026-4B03-A98D-B8F9F066C1CE}" type="presParOf" srcId="{083E4872-5DF4-41B1-BBC4-9C098C840CB7}" destId="{E311346D-7EEB-45FD-B257-0CFE352F517A}" srcOrd="0" destOrd="0" presId="urn:microsoft.com/office/officeart/2008/layout/LinedList"/>
    <dgm:cxn modelId="{B0F3CBD7-519E-41A7-B8B0-67EAF7C78AE8}" type="presParOf" srcId="{083E4872-5DF4-41B1-BBC4-9C098C840CB7}" destId="{60E9535E-5B9F-4668-AF4F-CDAD442DA9ED}" srcOrd="1" destOrd="0" presId="urn:microsoft.com/office/officeart/2008/layout/LinedList"/>
    <dgm:cxn modelId="{DD570238-0963-4EB0-8F7A-A43E9088BBA1}" type="presParOf" srcId="{2A8DB8CC-5E03-4FB1-BD6C-5B4BBBDD5F88}" destId="{0024C3BC-6EAE-4306-981E-A20A22BB31D0}" srcOrd="6" destOrd="0" presId="urn:microsoft.com/office/officeart/2008/layout/LinedList"/>
    <dgm:cxn modelId="{F3903F27-CC37-4900-A9F1-D46B7C190CC4}" type="presParOf" srcId="{2A8DB8CC-5E03-4FB1-BD6C-5B4BBBDD5F88}" destId="{2FBCC7EA-312A-4710-B3FC-2AE926BCC6F2}" srcOrd="7" destOrd="0" presId="urn:microsoft.com/office/officeart/2008/layout/LinedList"/>
    <dgm:cxn modelId="{AF5FA2C5-27E5-427F-A351-B3FA29DEDD12}" type="presParOf" srcId="{2FBCC7EA-312A-4710-B3FC-2AE926BCC6F2}" destId="{F491E7EA-B9CD-4A58-BCAA-450DFF17A43B}" srcOrd="0" destOrd="0" presId="urn:microsoft.com/office/officeart/2008/layout/LinedList"/>
    <dgm:cxn modelId="{77875EA1-F657-48B1-8FCF-D0E0C4744F49}" type="presParOf" srcId="{2FBCC7EA-312A-4710-B3FC-2AE926BCC6F2}" destId="{C84F4B5C-410C-4A3C-BCC1-81FF7A2EE33B}" srcOrd="1" destOrd="0" presId="urn:microsoft.com/office/officeart/2008/layout/LinedList"/>
    <dgm:cxn modelId="{E18B3D69-2A26-48EA-8BEE-D50F42A2F430}" type="presParOf" srcId="{2A8DB8CC-5E03-4FB1-BD6C-5B4BBBDD5F88}" destId="{64937952-8DF9-4CCA-8EBD-CDA96B1DEA32}" srcOrd="8" destOrd="0" presId="urn:microsoft.com/office/officeart/2008/layout/LinedList"/>
    <dgm:cxn modelId="{31FF7354-B6AD-4387-BC03-8FCBBF32504B}" type="presParOf" srcId="{2A8DB8CC-5E03-4FB1-BD6C-5B4BBBDD5F88}" destId="{F60149F8-EAE2-42A6-806C-1696234E429A}" srcOrd="9" destOrd="0" presId="urn:microsoft.com/office/officeart/2008/layout/LinedList"/>
    <dgm:cxn modelId="{6066FB08-70F7-4F3D-AAB1-804FE16EBE3D}" type="presParOf" srcId="{F60149F8-EAE2-42A6-806C-1696234E429A}" destId="{9E6B7A44-D40C-40BD-84A9-8C54A1BF34A1}" srcOrd="0" destOrd="0" presId="urn:microsoft.com/office/officeart/2008/layout/LinedList"/>
    <dgm:cxn modelId="{AC2037FD-5897-4C6B-81F9-986FF8C5AA3F}" type="presParOf" srcId="{F60149F8-EAE2-42A6-806C-1696234E429A}" destId="{97A80826-F184-4D3D-BF3E-6D7DAE88390B}" srcOrd="1" destOrd="0" presId="urn:microsoft.com/office/officeart/2008/layout/LinedList"/>
    <dgm:cxn modelId="{E157B5CC-2C66-4D5C-92FA-D69E25594695}" type="presParOf" srcId="{2A8DB8CC-5E03-4FB1-BD6C-5B4BBBDD5F88}" destId="{668A233F-8AB0-450D-AC02-FA01C3C922B2}" srcOrd="10" destOrd="0" presId="urn:microsoft.com/office/officeart/2008/layout/LinedList"/>
    <dgm:cxn modelId="{2F8153B3-CE3A-44D1-9E80-3A2A6682B543}" type="presParOf" srcId="{2A8DB8CC-5E03-4FB1-BD6C-5B4BBBDD5F88}" destId="{5806487B-2B54-4E4C-BFA5-9CECAF1D5E06}" srcOrd="11" destOrd="0" presId="urn:microsoft.com/office/officeart/2008/layout/LinedList"/>
    <dgm:cxn modelId="{B20C71C4-1E40-4AB4-8257-15AD350A49AF}" type="presParOf" srcId="{5806487B-2B54-4E4C-BFA5-9CECAF1D5E06}" destId="{E56FC23F-4918-4ACC-A19A-1EFB95F1636B}" srcOrd="0" destOrd="0" presId="urn:microsoft.com/office/officeart/2008/layout/LinedList"/>
    <dgm:cxn modelId="{9F7EB53C-AE0C-4A3D-98D1-BE9A3FDEAB37}" type="presParOf" srcId="{5806487B-2B54-4E4C-BFA5-9CECAF1D5E06}" destId="{C3A5AE36-9E21-48B5-873E-91774328AE24}" srcOrd="1" destOrd="0" presId="urn:microsoft.com/office/officeart/2008/layout/LinedList"/>
    <dgm:cxn modelId="{2F0E8C8A-18FE-4BCB-A84F-F72C29FF3C2E}" type="presParOf" srcId="{2A8DB8CC-5E03-4FB1-BD6C-5B4BBBDD5F88}" destId="{170F1B30-EC4C-4FF7-BE2B-D646E1E43371}" srcOrd="12" destOrd="0" presId="urn:microsoft.com/office/officeart/2008/layout/LinedList"/>
    <dgm:cxn modelId="{D430AAAC-EEEF-496A-82B5-CD74AFE41A95}" type="presParOf" srcId="{2A8DB8CC-5E03-4FB1-BD6C-5B4BBBDD5F88}" destId="{DA2B7045-E36F-4CC2-8B3E-F1D25C54ED7A}" srcOrd="13" destOrd="0" presId="urn:microsoft.com/office/officeart/2008/layout/LinedList"/>
    <dgm:cxn modelId="{7C87E801-F75E-4001-AE0A-59BAC6414C80}" type="presParOf" srcId="{DA2B7045-E36F-4CC2-8B3E-F1D25C54ED7A}" destId="{D3AAB566-EC60-4818-AE4B-0D9041511E5F}" srcOrd="0" destOrd="0" presId="urn:microsoft.com/office/officeart/2008/layout/LinedList"/>
    <dgm:cxn modelId="{CC29949F-10AE-40D4-A787-5E74D4C78329}" type="presParOf" srcId="{DA2B7045-E36F-4CC2-8B3E-F1D25C54ED7A}" destId="{BA5E2F06-7C1B-4D59-9ADF-0C0BDA1DEE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CB23A9-BB33-420A-8F23-0D43A8F4DB13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F292CBC-16BE-48DC-99DC-4B05732E9A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Recurrent TIAs may preclude the operation of passenger vehicles </a:t>
          </a:r>
        </a:p>
      </dgm:t>
    </dgm:pt>
    <dgm:pt modelId="{65EB4A97-942E-40CC-8828-C41C7D24DD5E}" type="parTrans" cxnId="{31983661-EBF0-4B45-86CA-59B7A8381463}">
      <dgm:prSet/>
      <dgm:spPr/>
      <dgm:t>
        <a:bodyPr/>
        <a:lstStyle/>
        <a:p>
          <a:endParaRPr lang="en-US"/>
        </a:p>
      </dgm:t>
    </dgm:pt>
    <dgm:pt modelId="{135259FE-9C87-498C-A1A0-30B76808DB8B}" type="sibTrans" cxnId="{31983661-EBF0-4B45-86CA-59B7A8381463}">
      <dgm:prSet/>
      <dgm:spPr/>
      <dgm:t>
        <a:bodyPr/>
        <a:lstStyle/>
        <a:p>
          <a:endParaRPr lang="en-US"/>
        </a:p>
      </dgm:t>
    </dgm:pt>
    <dgm:pt modelId="{5C664B74-5E59-4726-ADEE-33A11485630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Patients treated with appropriate anticoagulant therapy should be able to resume driving</a:t>
          </a:r>
        </a:p>
      </dgm:t>
    </dgm:pt>
    <dgm:pt modelId="{3A3DC457-006B-499B-A22B-4BE6A5FDF8B5}" type="parTrans" cxnId="{2635A8E8-E388-4C1C-A6E9-443D2E3FFE96}">
      <dgm:prSet/>
      <dgm:spPr/>
      <dgm:t>
        <a:bodyPr/>
        <a:lstStyle/>
        <a:p>
          <a:endParaRPr lang="en-US"/>
        </a:p>
      </dgm:t>
    </dgm:pt>
    <dgm:pt modelId="{0737D205-5175-49BA-8BA2-C0D48C7BFD06}" type="sibTrans" cxnId="{2635A8E8-E388-4C1C-A6E9-443D2E3FFE96}">
      <dgm:prSet/>
      <dgm:spPr/>
      <dgm:t>
        <a:bodyPr/>
        <a:lstStyle/>
        <a:p>
          <a:endParaRPr lang="en-US"/>
        </a:p>
      </dgm:t>
    </dgm:pt>
    <dgm:pt modelId="{6608AEAB-11CC-4320-8ACD-4074B41556D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</a:t>
          </a:r>
          <a:r>
            <a:rPr lang="en-US" b="1" u="sng" dirty="0">
              <a:solidFill>
                <a:schemeClr val="tx1"/>
              </a:solidFill>
            </a:rPr>
            <a:t>1 month driving restriction </a:t>
          </a:r>
          <a:r>
            <a:rPr lang="en-US" dirty="0">
              <a:solidFill>
                <a:schemeClr val="tx1"/>
              </a:solidFill>
            </a:rPr>
            <a:t>should follow the last know episode if not treated with anticoagulant therapy</a:t>
          </a:r>
        </a:p>
      </dgm:t>
    </dgm:pt>
    <dgm:pt modelId="{F37AA9C7-E836-47B4-AB4C-355486471013}" type="parTrans" cxnId="{EC249664-A922-492A-A0E3-D9EB2F39E039}">
      <dgm:prSet/>
      <dgm:spPr/>
      <dgm:t>
        <a:bodyPr/>
        <a:lstStyle/>
        <a:p>
          <a:endParaRPr lang="en-US"/>
        </a:p>
      </dgm:t>
    </dgm:pt>
    <dgm:pt modelId="{9EE72C6C-F7DC-4EC5-ABED-04EC5D118CC6}" type="sibTrans" cxnId="{EC249664-A922-492A-A0E3-D9EB2F39E039}">
      <dgm:prSet/>
      <dgm:spPr/>
      <dgm:t>
        <a:bodyPr/>
        <a:lstStyle/>
        <a:p>
          <a:endParaRPr lang="en-US"/>
        </a:p>
      </dgm:t>
    </dgm:pt>
    <dgm:pt modelId="{D44D2DE7-8B94-4A5E-9091-5087B86DC9EF}" type="pres">
      <dgm:prSet presAssocID="{3ACB23A9-BB33-420A-8F23-0D43A8F4DB13}" presName="linear" presStyleCnt="0">
        <dgm:presLayoutVars>
          <dgm:animLvl val="lvl"/>
          <dgm:resizeHandles val="exact"/>
        </dgm:presLayoutVars>
      </dgm:prSet>
      <dgm:spPr/>
    </dgm:pt>
    <dgm:pt modelId="{ED0A56A8-6500-43E5-89EB-3FFE4912CC4A}" type="pres">
      <dgm:prSet presAssocID="{6F292CBC-16BE-48DC-99DC-4B05732E9AF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9CD80B-9ECB-4B80-A5EE-9C15A3743201}" type="pres">
      <dgm:prSet presAssocID="{135259FE-9C87-498C-A1A0-30B76808DB8B}" presName="spacer" presStyleCnt="0"/>
      <dgm:spPr/>
    </dgm:pt>
    <dgm:pt modelId="{8A59ECA4-7B6C-4179-A050-29A9A8946175}" type="pres">
      <dgm:prSet presAssocID="{5C664B74-5E59-4726-ADEE-33A11485630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C007F96-D342-419B-A269-FF7A98518E8B}" type="pres">
      <dgm:prSet presAssocID="{0737D205-5175-49BA-8BA2-C0D48C7BFD06}" presName="spacer" presStyleCnt="0"/>
      <dgm:spPr/>
    </dgm:pt>
    <dgm:pt modelId="{CA945766-8ABA-4F58-97D9-E2EA65753486}" type="pres">
      <dgm:prSet presAssocID="{6608AEAB-11CC-4320-8ACD-4074B41556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F314139-A63D-464F-BC4D-0351503EF197}" type="presOf" srcId="{3ACB23A9-BB33-420A-8F23-0D43A8F4DB13}" destId="{D44D2DE7-8B94-4A5E-9091-5087B86DC9EF}" srcOrd="0" destOrd="0" presId="urn:microsoft.com/office/officeart/2005/8/layout/vList2"/>
    <dgm:cxn modelId="{31983661-EBF0-4B45-86CA-59B7A8381463}" srcId="{3ACB23A9-BB33-420A-8F23-0D43A8F4DB13}" destId="{6F292CBC-16BE-48DC-99DC-4B05732E9AF0}" srcOrd="0" destOrd="0" parTransId="{65EB4A97-942E-40CC-8828-C41C7D24DD5E}" sibTransId="{135259FE-9C87-498C-A1A0-30B76808DB8B}"/>
    <dgm:cxn modelId="{EC249664-A922-492A-A0E3-D9EB2F39E039}" srcId="{3ACB23A9-BB33-420A-8F23-0D43A8F4DB13}" destId="{6608AEAB-11CC-4320-8ACD-4074B41556DC}" srcOrd="2" destOrd="0" parTransId="{F37AA9C7-E836-47B4-AB4C-355486471013}" sibTransId="{9EE72C6C-F7DC-4EC5-ABED-04EC5D118CC6}"/>
    <dgm:cxn modelId="{3A283B9D-FB2B-45D1-95F3-CC1D11112115}" type="presOf" srcId="{6608AEAB-11CC-4320-8ACD-4074B41556DC}" destId="{CA945766-8ABA-4F58-97D9-E2EA65753486}" srcOrd="0" destOrd="0" presId="urn:microsoft.com/office/officeart/2005/8/layout/vList2"/>
    <dgm:cxn modelId="{422EE7A0-08F5-4C7F-8D0B-3FAF530C8E7B}" type="presOf" srcId="{5C664B74-5E59-4726-ADEE-33A114856300}" destId="{8A59ECA4-7B6C-4179-A050-29A9A8946175}" srcOrd="0" destOrd="0" presId="urn:microsoft.com/office/officeart/2005/8/layout/vList2"/>
    <dgm:cxn modelId="{278BA5AD-4E42-4503-9AB4-1281B657A802}" type="presOf" srcId="{6F292CBC-16BE-48DC-99DC-4B05732E9AF0}" destId="{ED0A56A8-6500-43E5-89EB-3FFE4912CC4A}" srcOrd="0" destOrd="0" presId="urn:microsoft.com/office/officeart/2005/8/layout/vList2"/>
    <dgm:cxn modelId="{2635A8E8-E388-4C1C-A6E9-443D2E3FFE96}" srcId="{3ACB23A9-BB33-420A-8F23-0D43A8F4DB13}" destId="{5C664B74-5E59-4726-ADEE-33A114856300}" srcOrd="1" destOrd="0" parTransId="{3A3DC457-006B-499B-A22B-4BE6A5FDF8B5}" sibTransId="{0737D205-5175-49BA-8BA2-C0D48C7BFD06}"/>
    <dgm:cxn modelId="{E1A8BDFE-A2D8-4CD9-A36B-A62D974F4BFE}" type="presParOf" srcId="{D44D2DE7-8B94-4A5E-9091-5087B86DC9EF}" destId="{ED0A56A8-6500-43E5-89EB-3FFE4912CC4A}" srcOrd="0" destOrd="0" presId="urn:microsoft.com/office/officeart/2005/8/layout/vList2"/>
    <dgm:cxn modelId="{C09ABDA4-DC1B-4EBB-A3EC-B870088668C6}" type="presParOf" srcId="{D44D2DE7-8B94-4A5E-9091-5087B86DC9EF}" destId="{E29CD80B-9ECB-4B80-A5EE-9C15A3743201}" srcOrd="1" destOrd="0" presId="urn:microsoft.com/office/officeart/2005/8/layout/vList2"/>
    <dgm:cxn modelId="{87980316-376C-4249-BEAA-66E4277A3DCB}" type="presParOf" srcId="{D44D2DE7-8B94-4A5E-9091-5087B86DC9EF}" destId="{8A59ECA4-7B6C-4179-A050-29A9A8946175}" srcOrd="2" destOrd="0" presId="urn:microsoft.com/office/officeart/2005/8/layout/vList2"/>
    <dgm:cxn modelId="{AA7CF739-45BE-41F5-8CFC-1E827861EBBB}" type="presParOf" srcId="{D44D2DE7-8B94-4A5E-9091-5087B86DC9EF}" destId="{BC007F96-D342-419B-A269-FF7A98518E8B}" srcOrd="3" destOrd="0" presId="urn:microsoft.com/office/officeart/2005/8/layout/vList2"/>
    <dgm:cxn modelId="{A0BE9925-5AF8-443C-9B19-572BF190E96B}" type="presParOf" srcId="{D44D2DE7-8B94-4A5E-9091-5087B86DC9EF}" destId="{CA945766-8ABA-4F58-97D9-E2EA657534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4D6E8D-E86D-49AA-8013-06FABABA0EE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ECC754-84DD-4BE7-8C9D-B7B2477B4139}">
      <dgm:prSet custT="1"/>
      <dgm:spPr/>
      <dgm:t>
        <a:bodyPr/>
        <a:lstStyle/>
        <a:p>
          <a:r>
            <a:rPr lang="en-US" sz="2900" dirty="0">
              <a:solidFill>
                <a:schemeClr val="tx1"/>
              </a:solidFill>
            </a:rPr>
            <a:t>Temporary loss of consciousness due to decreased blood flow to the brain</a:t>
          </a:r>
        </a:p>
      </dgm:t>
    </dgm:pt>
    <dgm:pt modelId="{D426A8E4-9F2F-48D9-8B21-7E5EBED4200E}" type="parTrans" cxnId="{E8BDB67E-FD7C-4AC0-AAA9-436E84C41780}">
      <dgm:prSet/>
      <dgm:spPr/>
      <dgm:t>
        <a:bodyPr/>
        <a:lstStyle/>
        <a:p>
          <a:endParaRPr lang="en-US"/>
        </a:p>
      </dgm:t>
    </dgm:pt>
    <dgm:pt modelId="{68EF1C9C-A37C-49C4-8AEA-FC8C4E5A617C}" type="sibTrans" cxnId="{E8BDB67E-FD7C-4AC0-AAA9-436E84C41780}">
      <dgm:prSet/>
      <dgm:spPr/>
      <dgm:t>
        <a:bodyPr/>
        <a:lstStyle/>
        <a:p>
          <a:endParaRPr lang="en-US"/>
        </a:p>
      </dgm:t>
    </dgm:pt>
    <dgm:pt modelId="{1ACE2E56-BF17-4F82-96BF-3112DC0D0135}">
      <dgm:prSet custT="1"/>
      <dgm:spPr/>
      <dgm:t>
        <a:bodyPr/>
        <a:lstStyle/>
        <a:p>
          <a:r>
            <a:rPr lang="en-US" sz="2900" b="1" u="sng" dirty="0">
              <a:solidFill>
                <a:schemeClr val="tx1"/>
              </a:solidFill>
            </a:rPr>
            <a:t>6 month driving restriction period </a:t>
          </a:r>
          <a:endParaRPr lang="en-US" sz="2900" dirty="0">
            <a:solidFill>
              <a:schemeClr val="tx1"/>
            </a:solidFill>
          </a:endParaRPr>
        </a:p>
      </dgm:t>
    </dgm:pt>
    <dgm:pt modelId="{48BD6967-61BC-4EFB-8D83-929761896149}" type="parTrans" cxnId="{6FF61AEB-4940-4792-B276-EE8EB63B845B}">
      <dgm:prSet/>
      <dgm:spPr/>
      <dgm:t>
        <a:bodyPr/>
        <a:lstStyle/>
        <a:p>
          <a:endParaRPr lang="en-US"/>
        </a:p>
      </dgm:t>
    </dgm:pt>
    <dgm:pt modelId="{94EB2D24-0E1D-4B87-B4A0-3C69B637B9DD}" type="sibTrans" cxnId="{6FF61AEB-4940-4792-B276-EE8EB63B845B}">
      <dgm:prSet/>
      <dgm:spPr/>
      <dgm:t>
        <a:bodyPr/>
        <a:lstStyle/>
        <a:p>
          <a:endParaRPr lang="en-US"/>
        </a:p>
      </dgm:t>
    </dgm:pt>
    <dgm:pt modelId="{DDE9068E-799E-45AA-8CD8-3F896613E0F7}" type="pres">
      <dgm:prSet presAssocID="{E24D6E8D-E86D-49AA-8013-06FABABA0EE4}" presName="linear" presStyleCnt="0">
        <dgm:presLayoutVars>
          <dgm:animLvl val="lvl"/>
          <dgm:resizeHandles val="exact"/>
        </dgm:presLayoutVars>
      </dgm:prSet>
      <dgm:spPr/>
    </dgm:pt>
    <dgm:pt modelId="{CF9CA125-5872-4094-AF1C-11B38725437E}" type="pres">
      <dgm:prSet presAssocID="{C8ECC754-84DD-4BE7-8C9D-B7B2477B4139}" presName="parentText" presStyleLbl="node1" presStyleIdx="0" presStyleCnt="2" custScaleY="212876" custLinFactY="-37077" custLinFactNeighborX="298" custLinFactNeighborY="-100000">
        <dgm:presLayoutVars>
          <dgm:chMax val="0"/>
          <dgm:bulletEnabled val="1"/>
        </dgm:presLayoutVars>
      </dgm:prSet>
      <dgm:spPr/>
    </dgm:pt>
    <dgm:pt modelId="{2740E10C-C7DE-4F10-965A-14656F164FED}" type="pres">
      <dgm:prSet presAssocID="{68EF1C9C-A37C-49C4-8AEA-FC8C4E5A617C}" presName="spacer" presStyleCnt="0"/>
      <dgm:spPr/>
    </dgm:pt>
    <dgm:pt modelId="{7729323F-3993-4041-996C-9E6BC1B7E646}" type="pres">
      <dgm:prSet presAssocID="{1ACE2E56-BF17-4F82-96BF-3112DC0D0135}" presName="parentText" presStyleLbl="node1" presStyleIdx="1" presStyleCnt="2" custScaleY="213785" custLinFactNeighborX="149" custLinFactNeighborY="-49632">
        <dgm:presLayoutVars>
          <dgm:chMax val="0"/>
          <dgm:bulletEnabled val="1"/>
        </dgm:presLayoutVars>
      </dgm:prSet>
      <dgm:spPr/>
    </dgm:pt>
  </dgm:ptLst>
  <dgm:cxnLst>
    <dgm:cxn modelId="{31E72C5C-348C-4006-86EB-6C3769ED4342}" type="presOf" srcId="{1ACE2E56-BF17-4F82-96BF-3112DC0D0135}" destId="{7729323F-3993-4041-996C-9E6BC1B7E646}" srcOrd="0" destOrd="0" presId="urn:microsoft.com/office/officeart/2005/8/layout/vList2"/>
    <dgm:cxn modelId="{E8BDB67E-FD7C-4AC0-AAA9-436E84C41780}" srcId="{E24D6E8D-E86D-49AA-8013-06FABABA0EE4}" destId="{C8ECC754-84DD-4BE7-8C9D-B7B2477B4139}" srcOrd="0" destOrd="0" parTransId="{D426A8E4-9F2F-48D9-8B21-7E5EBED4200E}" sibTransId="{68EF1C9C-A37C-49C4-8AEA-FC8C4E5A617C}"/>
    <dgm:cxn modelId="{A287B185-FDC8-4DD4-8309-5CDDD1A1C5F3}" type="presOf" srcId="{E24D6E8D-E86D-49AA-8013-06FABABA0EE4}" destId="{DDE9068E-799E-45AA-8CD8-3F896613E0F7}" srcOrd="0" destOrd="0" presId="urn:microsoft.com/office/officeart/2005/8/layout/vList2"/>
    <dgm:cxn modelId="{E02964D0-18E0-4237-9E83-C501A743F3DD}" type="presOf" srcId="{C8ECC754-84DD-4BE7-8C9D-B7B2477B4139}" destId="{CF9CA125-5872-4094-AF1C-11B38725437E}" srcOrd="0" destOrd="0" presId="urn:microsoft.com/office/officeart/2005/8/layout/vList2"/>
    <dgm:cxn modelId="{6FF61AEB-4940-4792-B276-EE8EB63B845B}" srcId="{E24D6E8D-E86D-49AA-8013-06FABABA0EE4}" destId="{1ACE2E56-BF17-4F82-96BF-3112DC0D0135}" srcOrd="1" destOrd="0" parTransId="{48BD6967-61BC-4EFB-8D83-929761896149}" sibTransId="{94EB2D24-0E1D-4B87-B4A0-3C69B637B9DD}"/>
    <dgm:cxn modelId="{855D6582-DE5E-40A7-863F-2FAE97D240FA}" type="presParOf" srcId="{DDE9068E-799E-45AA-8CD8-3F896613E0F7}" destId="{CF9CA125-5872-4094-AF1C-11B38725437E}" srcOrd="0" destOrd="0" presId="urn:microsoft.com/office/officeart/2005/8/layout/vList2"/>
    <dgm:cxn modelId="{B739B1BA-D275-4AC6-BD30-8BFC0B96EA13}" type="presParOf" srcId="{DDE9068E-799E-45AA-8CD8-3F896613E0F7}" destId="{2740E10C-C7DE-4F10-965A-14656F164FED}" srcOrd="1" destOrd="0" presId="urn:microsoft.com/office/officeart/2005/8/layout/vList2"/>
    <dgm:cxn modelId="{F832DF2C-E820-4BE1-8762-97E10A8D2B60}" type="presParOf" srcId="{DDE9068E-799E-45AA-8CD8-3F896613E0F7}" destId="{7729323F-3993-4041-996C-9E6BC1B7E64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098DC8-9617-48F3-BD56-7F98E9A704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18F058-2C4D-419D-AEE6-107DCC46A08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Dependent upon the physical &amp; neurological deficits following recovery &amp; rehabilitation has stabilized</a:t>
          </a:r>
        </a:p>
      </dgm:t>
    </dgm:pt>
    <dgm:pt modelId="{C3E4B43E-89AC-48DA-83D1-5ABAEE344C6D}" type="parTrans" cxnId="{22609544-90A0-4B6A-8FE8-B11D6F7626B9}">
      <dgm:prSet/>
      <dgm:spPr/>
      <dgm:t>
        <a:bodyPr/>
        <a:lstStyle/>
        <a:p>
          <a:endParaRPr lang="en-US"/>
        </a:p>
      </dgm:t>
    </dgm:pt>
    <dgm:pt modelId="{94349F73-600F-4C50-840F-284D197A7C18}" type="sibTrans" cxnId="{22609544-90A0-4B6A-8FE8-B11D6F7626B9}">
      <dgm:prSet/>
      <dgm:spPr/>
      <dgm:t>
        <a:bodyPr/>
        <a:lstStyle/>
        <a:p>
          <a:endParaRPr lang="en-US"/>
        </a:p>
      </dgm:t>
    </dgm:pt>
    <dgm:pt modelId="{8C4D2BDE-F02F-40B4-8E1B-B2A080E539C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Demonstration of Driving ability through DPS’s comprehensive driving test should be completed for moderate to severe motor, sensory, visual or language deficits</a:t>
          </a:r>
        </a:p>
      </dgm:t>
    </dgm:pt>
    <dgm:pt modelId="{92A22E00-7B6E-4420-A4BD-16BA2B542D9D}" type="parTrans" cxnId="{38276C84-EC02-4CF0-A720-580E03CAB978}">
      <dgm:prSet/>
      <dgm:spPr/>
      <dgm:t>
        <a:bodyPr/>
        <a:lstStyle/>
        <a:p>
          <a:endParaRPr lang="en-US"/>
        </a:p>
      </dgm:t>
    </dgm:pt>
    <dgm:pt modelId="{0F08E2DA-57D4-4DDE-91CD-DF4A8D5C4C65}" type="sibTrans" cxnId="{38276C84-EC02-4CF0-A720-580E03CAB978}">
      <dgm:prSet/>
      <dgm:spPr/>
      <dgm:t>
        <a:bodyPr/>
        <a:lstStyle/>
        <a:p>
          <a:endParaRPr lang="en-US"/>
        </a:p>
      </dgm:t>
    </dgm:pt>
    <dgm:pt modelId="{09F7C15E-1B28-483D-BC04-064FE995913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If visual deficit present, must be cleared by an ophthalmologist prior to driving (&amp; must meet the peripheral vision requirements)</a:t>
          </a:r>
        </a:p>
      </dgm:t>
    </dgm:pt>
    <dgm:pt modelId="{A22C4B90-EEBF-4DA4-866E-99CE4F29C7C5}" type="parTrans" cxnId="{18C6FA5A-6691-459B-B43C-178AEF865975}">
      <dgm:prSet/>
      <dgm:spPr/>
      <dgm:t>
        <a:bodyPr/>
        <a:lstStyle/>
        <a:p>
          <a:endParaRPr lang="en-US"/>
        </a:p>
      </dgm:t>
    </dgm:pt>
    <dgm:pt modelId="{4D6447F6-46F4-4989-9242-31698FDF02F9}" type="sibTrans" cxnId="{18C6FA5A-6691-459B-B43C-178AEF865975}">
      <dgm:prSet/>
      <dgm:spPr/>
      <dgm:t>
        <a:bodyPr/>
        <a:lstStyle/>
        <a:p>
          <a:endParaRPr lang="en-US"/>
        </a:p>
      </dgm:t>
    </dgm:pt>
    <dgm:pt modelId="{2D1BB70F-E1F6-43D3-BE01-A76AFCC20A46}" type="pres">
      <dgm:prSet presAssocID="{75098DC8-9617-48F3-BD56-7F98E9A70436}" presName="linear" presStyleCnt="0">
        <dgm:presLayoutVars>
          <dgm:animLvl val="lvl"/>
          <dgm:resizeHandles val="exact"/>
        </dgm:presLayoutVars>
      </dgm:prSet>
      <dgm:spPr/>
    </dgm:pt>
    <dgm:pt modelId="{7B491E2D-1D52-45CD-B8F8-E486BCEDABB7}" type="pres">
      <dgm:prSet presAssocID="{E718F058-2C4D-419D-AEE6-107DCC46A08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1AAAC68-6372-4555-AF1E-E2A9A401C7A6}" type="pres">
      <dgm:prSet presAssocID="{94349F73-600F-4C50-840F-284D197A7C18}" presName="spacer" presStyleCnt="0"/>
      <dgm:spPr/>
    </dgm:pt>
    <dgm:pt modelId="{C5C93D60-EDF5-4AB1-A95D-5EA221175509}" type="pres">
      <dgm:prSet presAssocID="{8C4D2BDE-F02F-40B4-8E1B-B2A080E539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58F1DB-4F0D-46EA-87BA-8FED0E133F54}" type="pres">
      <dgm:prSet presAssocID="{0F08E2DA-57D4-4DDE-91CD-DF4A8D5C4C65}" presName="spacer" presStyleCnt="0"/>
      <dgm:spPr/>
    </dgm:pt>
    <dgm:pt modelId="{D57C3CD8-A4F0-49B4-8E8A-F2A138F3F05E}" type="pres">
      <dgm:prSet presAssocID="{09F7C15E-1B28-483D-BC04-064FE995913F}" presName="parentText" presStyleLbl="node1" presStyleIdx="2" presStyleCnt="3" custLinFactY="16049" custLinFactNeighborX="22696" custLinFactNeighborY="100000">
        <dgm:presLayoutVars>
          <dgm:chMax val="0"/>
          <dgm:bulletEnabled val="1"/>
        </dgm:presLayoutVars>
      </dgm:prSet>
      <dgm:spPr/>
    </dgm:pt>
  </dgm:ptLst>
  <dgm:cxnLst>
    <dgm:cxn modelId="{2A6FE91A-231A-46C6-8969-0898DB6324DA}" type="presOf" srcId="{75098DC8-9617-48F3-BD56-7F98E9A70436}" destId="{2D1BB70F-E1F6-43D3-BE01-A76AFCC20A46}" srcOrd="0" destOrd="0" presId="urn:microsoft.com/office/officeart/2005/8/layout/vList2"/>
    <dgm:cxn modelId="{22609544-90A0-4B6A-8FE8-B11D6F7626B9}" srcId="{75098DC8-9617-48F3-BD56-7F98E9A70436}" destId="{E718F058-2C4D-419D-AEE6-107DCC46A089}" srcOrd="0" destOrd="0" parTransId="{C3E4B43E-89AC-48DA-83D1-5ABAEE344C6D}" sibTransId="{94349F73-600F-4C50-840F-284D197A7C18}"/>
    <dgm:cxn modelId="{2D46695A-F51F-4883-8B4C-AC85E03A4915}" type="presOf" srcId="{E718F058-2C4D-419D-AEE6-107DCC46A089}" destId="{7B491E2D-1D52-45CD-B8F8-E486BCEDABB7}" srcOrd="0" destOrd="0" presId="urn:microsoft.com/office/officeart/2005/8/layout/vList2"/>
    <dgm:cxn modelId="{18C6FA5A-6691-459B-B43C-178AEF865975}" srcId="{75098DC8-9617-48F3-BD56-7F98E9A70436}" destId="{09F7C15E-1B28-483D-BC04-064FE995913F}" srcOrd="2" destOrd="0" parTransId="{A22C4B90-EEBF-4DA4-866E-99CE4F29C7C5}" sibTransId="{4D6447F6-46F4-4989-9242-31698FDF02F9}"/>
    <dgm:cxn modelId="{38276C84-EC02-4CF0-A720-580E03CAB978}" srcId="{75098DC8-9617-48F3-BD56-7F98E9A70436}" destId="{8C4D2BDE-F02F-40B4-8E1B-B2A080E539CE}" srcOrd="1" destOrd="0" parTransId="{92A22E00-7B6E-4420-A4BD-16BA2B542D9D}" sibTransId="{0F08E2DA-57D4-4DDE-91CD-DF4A8D5C4C65}"/>
    <dgm:cxn modelId="{B01B3AB7-0025-4A45-8EA1-2CB2C89A8009}" type="presOf" srcId="{09F7C15E-1B28-483D-BC04-064FE995913F}" destId="{D57C3CD8-A4F0-49B4-8E8A-F2A138F3F05E}" srcOrd="0" destOrd="0" presId="urn:microsoft.com/office/officeart/2005/8/layout/vList2"/>
    <dgm:cxn modelId="{5C2F5DEF-D1B2-42F9-A032-107DE3D192A7}" type="presOf" srcId="{8C4D2BDE-F02F-40B4-8E1B-B2A080E539CE}" destId="{C5C93D60-EDF5-4AB1-A95D-5EA221175509}" srcOrd="0" destOrd="0" presId="urn:microsoft.com/office/officeart/2005/8/layout/vList2"/>
    <dgm:cxn modelId="{39B3E04F-D6C2-4C75-B005-480BB3DD7C46}" type="presParOf" srcId="{2D1BB70F-E1F6-43D3-BE01-A76AFCC20A46}" destId="{7B491E2D-1D52-45CD-B8F8-E486BCEDABB7}" srcOrd="0" destOrd="0" presId="urn:microsoft.com/office/officeart/2005/8/layout/vList2"/>
    <dgm:cxn modelId="{6DFE1C09-AAE5-4DBB-B7AD-61107E5F01EE}" type="presParOf" srcId="{2D1BB70F-E1F6-43D3-BE01-A76AFCC20A46}" destId="{E1AAAC68-6372-4555-AF1E-E2A9A401C7A6}" srcOrd="1" destOrd="0" presId="urn:microsoft.com/office/officeart/2005/8/layout/vList2"/>
    <dgm:cxn modelId="{B8837C33-C429-4E4F-B8AA-7325021ECAFB}" type="presParOf" srcId="{2D1BB70F-E1F6-43D3-BE01-A76AFCC20A46}" destId="{C5C93D60-EDF5-4AB1-A95D-5EA221175509}" srcOrd="2" destOrd="0" presId="urn:microsoft.com/office/officeart/2005/8/layout/vList2"/>
    <dgm:cxn modelId="{81006C5E-A174-4977-85DF-517E1CA34EAC}" type="presParOf" srcId="{2D1BB70F-E1F6-43D3-BE01-A76AFCC20A46}" destId="{3958F1DB-4F0D-46EA-87BA-8FED0E133F54}" srcOrd="3" destOrd="0" presId="urn:microsoft.com/office/officeart/2005/8/layout/vList2"/>
    <dgm:cxn modelId="{8D9E0D28-131A-478C-AAEF-216A5FBC14FE}" type="presParOf" srcId="{2D1BB70F-E1F6-43D3-BE01-A76AFCC20A46}" destId="{D57C3CD8-A4F0-49B4-8E8A-F2A138F3F05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D7B1E-DD2E-4032-8CCE-D987F17590C2}">
      <dsp:nvSpPr>
        <dsp:cNvPr id="0" name=""/>
        <dsp:cNvSpPr/>
      </dsp:nvSpPr>
      <dsp:spPr>
        <a:xfrm>
          <a:off x="0" y="26055"/>
          <a:ext cx="7728267" cy="1179360"/>
        </a:xfrm>
        <a:prstGeom prst="roundRect">
          <a:avLst/>
        </a:prstGeom>
        <a:solidFill>
          <a:schemeClr val="accent5"/>
        </a:solidFill>
        <a:ln w="1079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How a stroke can impact our ability to continue driving safely. </a:t>
          </a:r>
        </a:p>
      </dsp:txBody>
      <dsp:txXfrm>
        <a:off x="57572" y="83627"/>
        <a:ext cx="7613123" cy="1064216"/>
      </dsp:txXfrm>
    </dsp:sp>
    <dsp:sp modelId="{DCD74691-10B2-4252-B11B-DFCEE430A922}">
      <dsp:nvSpPr>
        <dsp:cNvPr id="0" name=""/>
        <dsp:cNvSpPr/>
      </dsp:nvSpPr>
      <dsp:spPr>
        <a:xfrm>
          <a:off x="0" y="1386855"/>
          <a:ext cx="7728267" cy="1179360"/>
        </a:xfrm>
        <a:prstGeom prst="roundRect">
          <a:avLst/>
        </a:prstGeom>
        <a:solidFill>
          <a:schemeClr val="accent2">
            <a:hueOff val="651485"/>
            <a:satOff val="-10511"/>
            <a:lumOff val="-18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Explore</a:t>
          </a:r>
          <a:r>
            <a:rPr lang="en-US" sz="2800" kern="1200" baseline="0" dirty="0">
              <a:solidFill>
                <a:schemeClr val="tx1"/>
              </a:solidFill>
            </a:rPr>
            <a:t> options for getting back on the road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57572" y="1444427"/>
        <a:ext cx="7613123" cy="1064216"/>
      </dsp:txXfrm>
    </dsp:sp>
    <dsp:sp modelId="{D0C99E2B-A640-469F-9C98-B8AAF056DA1B}">
      <dsp:nvSpPr>
        <dsp:cNvPr id="0" name=""/>
        <dsp:cNvSpPr/>
      </dsp:nvSpPr>
      <dsp:spPr>
        <a:xfrm>
          <a:off x="0" y="2747656"/>
          <a:ext cx="7728267" cy="1179360"/>
        </a:xfrm>
        <a:prstGeom prst="roundRect">
          <a:avLst/>
        </a:prstGeom>
        <a:solidFill>
          <a:schemeClr val="accent2">
            <a:hueOff val="1302969"/>
            <a:satOff val="-21023"/>
            <a:lumOff val="-366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All information shared in the group is confidential.</a:t>
          </a:r>
        </a:p>
      </dsp:txBody>
      <dsp:txXfrm>
        <a:off x="57572" y="2805228"/>
        <a:ext cx="7613123" cy="1064216"/>
      </dsp:txXfrm>
    </dsp:sp>
    <dsp:sp modelId="{61016411-5BD9-4741-8983-A87F0E180C3C}">
      <dsp:nvSpPr>
        <dsp:cNvPr id="0" name=""/>
        <dsp:cNvSpPr/>
      </dsp:nvSpPr>
      <dsp:spPr>
        <a:xfrm>
          <a:off x="0" y="4108456"/>
          <a:ext cx="7728267" cy="117936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Feel free to write questions in the chat room throughout the presentation</a:t>
          </a:r>
        </a:p>
      </dsp:txBody>
      <dsp:txXfrm>
        <a:off x="57572" y="4166028"/>
        <a:ext cx="7613123" cy="10642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54AEB-0A7B-4D56-BF95-4780C2C80F77}">
      <dsp:nvSpPr>
        <dsp:cNvPr id="0" name=""/>
        <dsp:cNvSpPr/>
      </dsp:nvSpPr>
      <dsp:spPr>
        <a:xfrm>
          <a:off x="0" y="2918"/>
          <a:ext cx="7728267" cy="546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980FD-7AC2-42DB-AC63-FD50837B295F}">
      <dsp:nvSpPr>
        <dsp:cNvPr id="0" name=""/>
        <dsp:cNvSpPr/>
      </dsp:nvSpPr>
      <dsp:spPr>
        <a:xfrm>
          <a:off x="165340" y="125898"/>
          <a:ext cx="300912" cy="3006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FFD44-E515-4F89-9B98-58937E752255}">
      <dsp:nvSpPr>
        <dsp:cNvPr id="0" name=""/>
        <dsp:cNvSpPr/>
      </dsp:nvSpPr>
      <dsp:spPr>
        <a:xfrm>
          <a:off x="631593" y="2918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Doesn’t observe signs, signals, or other traffic</a:t>
          </a:r>
        </a:p>
      </dsp:txBody>
      <dsp:txXfrm>
        <a:off x="631593" y="2918"/>
        <a:ext cx="7068139" cy="597822"/>
      </dsp:txXfrm>
    </dsp:sp>
    <dsp:sp modelId="{7394FDFA-CCC0-4BE2-B071-EDD09445EDDA}">
      <dsp:nvSpPr>
        <dsp:cNvPr id="0" name=""/>
        <dsp:cNvSpPr/>
      </dsp:nvSpPr>
      <dsp:spPr>
        <a:xfrm>
          <a:off x="0" y="750195"/>
          <a:ext cx="7728267" cy="546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FAA99-A147-400A-B456-A620454BFC26}">
      <dsp:nvSpPr>
        <dsp:cNvPr id="0" name=""/>
        <dsp:cNvSpPr/>
      </dsp:nvSpPr>
      <dsp:spPr>
        <a:xfrm>
          <a:off x="165340" y="873176"/>
          <a:ext cx="300912" cy="300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1F5B4-9D7A-47F4-BAFB-7147F05CF315}">
      <dsp:nvSpPr>
        <dsp:cNvPr id="0" name=""/>
        <dsp:cNvSpPr/>
      </dsp:nvSpPr>
      <dsp:spPr>
        <a:xfrm>
          <a:off x="631593" y="750195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Inappropriate driving speeds (too fast or too slow)</a:t>
          </a:r>
        </a:p>
      </dsp:txBody>
      <dsp:txXfrm>
        <a:off x="631593" y="750195"/>
        <a:ext cx="7068139" cy="597822"/>
      </dsp:txXfrm>
    </dsp:sp>
    <dsp:sp modelId="{BA024D2C-5526-40B6-B35A-F6EF7EC21B0D}">
      <dsp:nvSpPr>
        <dsp:cNvPr id="0" name=""/>
        <dsp:cNvSpPr/>
      </dsp:nvSpPr>
      <dsp:spPr>
        <a:xfrm>
          <a:off x="0" y="1497473"/>
          <a:ext cx="7728267" cy="5465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C5157-4376-4BD9-998B-2939113DD180}">
      <dsp:nvSpPr>
        <dsp:cNvPr id="0" name=""/>
        <dsp:cNvSpPr/>
      </dsp:nvSpPr>
      <dsp:spPr>
        <a:xfrm>
          <a:off x="165340" y="1620453"/>
          <a:ext cx="300912" cy="3006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7FD00-1498-40F2-90F9-9AAADBB9B062}">
      <dsp:nvSpPr>
        <dsp:cNvPr id="0" name=""/>
        <dsp:cNvSpPr/>
      </dsp:nvSpPr>
      <dsp:spPr>
        <a:xfrm>
          <a:off x="631593" y="1497473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Poor road position or wide turns</a:t>
          </a:r>
        </a:p>
      </dsp:txBody>
      <dsp:txXfrm>
        <a:off x="631593" y="1497473"/>
        <a:ext cx="7068139" cy="597822"/>
      </dsp:txXfrm>
    </dsp:sp>
    <dsp:sp modelId="{FB59B0D9-6EEE-4F80-8131-F41C6EEF2E03}">
      <dsp:nvSpPr>
        <dsp:cNvPr id="0" name=""/>
        <dsp:cNvSpPr/>
      </dsp:nvSpPr>
      <dsp:spPr>
        <a:xfrm>
          <a:off x="0" y="2244750"/>
          <a:ext cx="7728267" cy="5465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34219-D67D-43BC-9498-2A051EC80C2D}">
      <dsp:nvSpPr>
        <dsp:cNvPr id="0" name=""/>
        <dsp:cNvSpPr/>
      </dsp:nvSpPr>
      <dsp:spPr>
        <a:xfrm>
          <a:off x="165340" y="2367731"/>
          <a:ext cx="300912" cy="3006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610F3-1FD8-43E3-91A6-DA114D61D57C}">
      <dsp:nvSpPr>
        <dsp:cNvPr id="0" name=""/>
        <dsp:cNvSpPr/>
      </dsp:nvSpPr>
      <dsp:spPr>
        <a:xfrm>
          <a:off x="631593" y="2244750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Accidents or near misses</a:t>
          </a:r>
        </a:p>
      </dsp:txBody>
      <dsp:txXfrm>
        <a:off x="631593" y="2244750"/>
        <a:ext cx="7068139" cy="597822"/>
      </dsp:txXfrm>
    </dsp:sp>
    <dsp:sp modelId="{E9EF23B6-1440-4FE9-AB49-B6176F42C019}">
      <dsp:nvSpPr>
        <dsp:cNvPr id="0" name=""/>
        <dsp:cNvSpPr/>
      </dsp:nvSpPr>
      <dsp:spPr>
        <a:xfrm>
          <a:off x="0" y="2992028"/>
          <a:ext cx="7728267" cy="5465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650B7-2D28-409B-AD49-A6509ADE4E65}">
      <dsp:nvSpPr>
        <dsp:cNvPr id="0" name=""/>
        <dsp:cNvSpPr/>
      </dsp:nvSpPr>
      <dsp:spPr>
        <a:xfrm>
          <a:off x="165340" y="3115009"/>
          <a:ext cx="300912" cy="3006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291C1-3D5D-4CF9-AB40-411D93B2F735}">
      <dsp:nvSpPr>
        <dsp:cNvPr id="0" name=""/>
        <dsp:cNvSpPr/>
      </dsp:nvSpPr>
      <dsp:spPr>
        <a:xfrm>
          <a:off x="631593" y="2992028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Difficulty with parking (parking outside the lines, taking up multiple spaces)</a:t>
          </a:r>
        </a:p>
      </dsp:txBody>
      <dsp:txXfrm>
        <a:off x="631593" y="2992028"/>
        <a:ext cx="7068139" cy="597822"/>
      </dsp:txXfrm>
    </dsp:sp>
    <dsp:sp modelId="{5339CA0E-EF52-4224-8207-2F3A7F302639}">
      <dsp:nvSpPr>
        <dsp:cNvPr id="0" name=""/>
        <dsp:cNvSpPr/>
      </dsp:nvSpPr>
      <dsp:spPr>
        <a:xfrm>
          <a:off x="0" y="3739306"/>
          <a:ext cx="7728267" cy="546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7519D-8B1D-47FA-B0F3-A93AFE9A6232}">
      <dsp:nvSpPr>
        <dsp:cNvPr id="0" name=""/>
        <dsp:cNvSpPr/>
      </dsp:nvSpPr>
      <dsp:spPr>
        <a:xfrm>
          <a:off x="165340" y="3862286"/>
          <a:ext cx="300912" cy="3006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26B4F-150B-4102-B480-770D3E4AAEE0}">
      <dsp:nvSpPr>
        <dsp:cNvPr id="0" name=""/>
        <dsp:cNvSpPr/>
      </dsp:nvSpPr>
      <dsp:spPr>
        <a:xfrm>
          <a:off x="631593" y="3739306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Other drivers often honk horns</a:t>
          </a:r>
        </a:p>
      </dsp:txBody>
      <dsp:txXfrm>
        <a:off x="631593" y="3739306"/>
        <a:ext cx="7068139" cy="597822"/>
      </dsp:txXfrm>
    </dsp:sp>
    <dsp:sp modelId="{BA8B2FFB-255A-4647-9515-443108F0DC2C}">
      <dsp:nvSpPr>
        <dsp:cNvPr id="0" name=""/>
        <dsp:cNvSpPr/>
      </dsp:nvSpPr>
      <dsp:spPr>
        <a:xfrm>
          <a:off x="0" y="4486583"/>
          <a:ext cx="7728267" cy="5465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B4E24-BA45-4F93-8848-F15E993843E3}">
      <dsp:nvSpPr>
        <dsp:cNvPr id="0" name=""/>
        <dsp:cNvSpPr/>
      </dsp:nvSpPr>
      <dsp:spPr>
        <a:xfrm>
          <a:off x="165340" y="4609564"/>
          <a:ext cx="300912" cy="3006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1FB84-14D7-4704-AC04-CBC1BE70FF75}">
      <dsp:nvSpPr>
        <dsp:cNvPr id="0" name=""/>
        <dsp:cNvSpPr/>
      </dsp:nvSpPr>
      <dsp:spPr>
        <a:xfrm>
          <a:off x="631593" y="4486583"/>
          <a:ext cx="7068139" cy="597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9" tIns="63269" rIns="63269" bIns="63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Ticketed moving violations or warnings</a:t>
          </a:r>
        </a:p>
      </dsp:txBody>
      <dsp:txXfrm>
        <a:off x="631593" y="4486583"/>
        <a:ext cx="7068139" cy="5978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23FAD-A9CD-4305-AD62-39C115B9B087}">
      <dsp:nvSpPr>
        <dsp:cNvPr id="0" name=""/>
        <dsp:cNvSpPr/>
      </dsp:nvSpPr>
      <dsp:spPr>
        <a:xfrm>
          <a:off x="1458722" y="615"/>
          <a:ext cx="5834888" cy="800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13" tIns="203224" rIns="113213" bIns="20322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Look at frequency and severity of signs</a:t>
          </a:r>
        </a:p>
      </dsp:txBody>
      <dsp:txXfrm>
        <a:off x="1458722" y="615"/>
        <a:ext cx="5834888" cy="800094"/>
      </dsp:txXfrm>
    </dsp:sp>
    <dsp:sp modelId="{47893777-FDC3-41BE-BF76-1E8D9C328455}">
      <dsp:nvSpPr>
        <dsp:cNvPr id="0" name=""/>
        <dsp:cNvSpPr/>
      </dsp:nvSpPr>
      <dsp:spPr>
        <a:xfrm>
          <a:off x="0" y="615"/>
          <a:ext cx="1458722" cy="800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1" tIns="79032" rIns="77191" bIns="790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Look</a:t>
          </a:r>
        </a:p>
      </dsp:txBody>
      <dsp:txXfrm>
        <a:off x="0" y="615"/>
        <a:ext cx="1458722" cy="800094"/>
      </dsp:txXfrm>
    </dsp:sp>
    <dsp:sp modelId="{9B97E563-0E82-4143-AFBD-5CF53699CB13}">
      <dsp:nvSpPr>
        <dsp:cNvPr id="0" name=""/>
        <dsp:cNvSpPr/>
      </dsp:nvSpPr>
      <dsp:spPr>
        <a:xfrm>
          <a:off x="1458722" y="848716"/>
          <a:ext cx="5834888" cy="800094"/>
        </a:xfrm>
        <a:prstGeom prst="rect">
          <a:avLst/>
        </a:prstGeom>
        <a:solidFill>
          <a:schemeClr val="accent2">
            <a:hueOff val="390891"/>
            <a:satOff val="-6307"/>
            <a:lumOff val="-1098"/>
            <a:alphaOff val="0"/>
          </a:schemeClr>
        </a:solidFill>
        <a:ln w="10795" cap="flat" cmpd="sng" algn="ctr">
          <a:solidFill>
            <a:schemeClr val="accent2">
              <a:hueOff val="390891"/>
              <a:satOff val="-6307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13" tIns="203224" rIns="113213" bIns="20322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Look for changes in driving skills</a:t>
          </a:r>
        </a:p>
      </dsp:txBody>
      <dsp:txXfrm>
        <a:off x="1458722" y="848716"/>
        <a:ext cx="5834888" cy="800094"/>
      </dsp:txXfrm>
    </dsp:sp>
    <dsp:sp modelId="{8B4EE341-FE57-494E-9959-D9E6C59C5B43}">
      <dsp:nvSpPr>
        <dsp:cNvPr id="0" name=""/>
        <dsp:cNvSpPr/>
      </dsp:nvSpPr>
      <dsp:spPr>
        <a:xfrm>
          <a:off x="0" y="848716"/>
          <a:ext cx="1458722" cy="800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390891"/>
              <a:satOff val="-6307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1" tIns="79032" rIns="77191" bIns="790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Look</a:t>
          </a:r>
        </a:p>
      </dsp:txBody>
      <dsp:txXfrm>
        <a:off x="0" y="848716"/>
        <a:ext cx="1458722" cy="800094"/>
      </dsp:txXfrm>
    </dsp:sp>
    <dsp:sp modelId="{0CC9597B-4EFC-4817-B111-671143E89038}">
      <dsp:nvSpPr>
        <dsp:cNvPr id="0" name=""/>
        <dsp:cNvSpPr/>
      </dsp:nvSpPr>
      <dsp:spPr>
        <a:xfrm>
          <a:off x="1458722" y="1696816"/>
          <a:ext cx="5834888" cy="800094"/>
        </a:xfrm>
        <a:prstGeom prst="rect">
          <a:avLst/>
        </a:prstGeom>
        <a:solidFill>
          <a:schemeClr val="accent2">
            <a:hueOff val="781782"/>
            <a:satOff val="-12614"/>
            <a:lumOff val="-2196"/>
            <a:alphaOff val="0"/>
          </a:schemeClr>
        </a:solidFill>
        <a:ln w="10795" cap="flat" cmpd="sng" algn="ctr">
          <a:solidFill>
            <a:schemeClr val="accent2">
              <a:hueOff val="781782"/>
              <a:satOff val="-1261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13" tIns="203224" rIns="113213" bIns="20322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Look for patterns</a:t>
          </a:r>
        </a:p>
      </dsp:txBody>
      <dsp:txXfrm>
        <a:off x="1458722" y="1696816"/>
        <a:ext cx="5834888" cy="800094"/>
      </dsp:txXfrm>
    </dsp:sp>
    <dsp:sp modelId="{D09B42EE-C32B-49F8-A1FC-23E3B72B4924}">
      <dsp:nvSpPr>
        <dsp:cNvPr id="0" name=""/>
        <dsp:cNvSpPr/>
      </dsp:nvSpPr>
      <dsp:spPr>
        <a:xfrm>
          <a:off x="0" y="1696816"/>
          <a:ext cx="1458722" cy="800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781782"/>
              <a:satOff val="-1261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1" tIns="79032" rIns="77191" bIns="790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Look</a:t>
          </a:r>
        </a:p>
      </dsp:txBody>
      <dsp:txXfrm>
        <a:off x="0" y="1696816"/>
        <a:ext cx="1458722" cy="800094"/>
      </dsp:txXfrm>
    </dsp:sp>
    <dsp:sp modelId="{EF76EB83-87C8-43B1-8CEE-0AF61DD6E036}">
      <dsp:nvSpPr>
        <dsp:cNvPr id="0" name=""/>
        <dsp:cNvSpPr/>
      </dsp:nvSpPr>
      <dsp:spPr>
        <a:xfrm>
          <a:off x="1458722" y="2544917"/>
          <a:ext cx="5834888" cy="800094"/>
        </a:xfrm>
        <a:prstGeom prst="rect">
          <a:avLst/>
        </a:prstGeom>
        <a:solidFill>
          <a:schemeClr val="accent2">
            <a:hueOff val="1172672"/>
            <a:satOff val="-18920"/>
            <a:lumOff val="-3294"/>
            <a:alphaOff val="0"/>
          </a:schemeClr>
        </a:solidFill>
        <a:ln w="10795" cap="flat" cmpd="sng" algn="ctr">
          <a:solidFill>
            <a:schemeClr val="accent2">
              <a:hueOff val="1172672"/>
              <a:satOff val="-18920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13" tIns="203224" rIns="113213" bIns="20322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Avoid an alarming reaction</a:t>
          </a:r>
        </a:p>
      </dsp:txBody>
      <dsp:txXfrm>
        <a:off x="1458722" y="2544917"/>
        <a:ext cx="5834888" cy="800094"/>
      </dsp:txXfrm>
    </dsp:sp>
    <dsp:sp modelId="{F6968627-8930-4C3C-97F4-E1FE84931434}">
      <dsp:nvSpPr>
        <dsp:cNvPr id="0" name=""/>
        <dsp:cNvSpPr/>
      </dsp:nvSpPr>
      <dsp:spPr>
        <a:xfrm>
          <a:off x="0" y="2544917"/>
          <a:ext cx="1458722" cy="800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172672"/>
              <a:satOff val="-18920"/>
              <a:lumOff val="-3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1" tIns="79032" rIns="77191" bIns="790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Avoid</a:t>
          </a:r>
        </a:p>
      </dsp:txBody>
      <dsp:txXfrm>
        <a:off x="0" y="2544917"/>
        <a:ext cx="1458722" cy="800094"/>
      </dsp:txXfrm>
    </dsp:sp>
    <dsp:sp modelId="{05A799F4-F3E5-43D1-8215-57989C42F04A}">
      <dsp:nvSpPr>
        <dsp:cNvPr id="0" name=""/>
        <dsp:cNvSpPr/>
      </dsp:nvSpPr>
      <dsp:spPr>
        <a:xfrm>
          <a:off x="1458722" y="3393017"/>
          <a:ext cx="5834888" cy="800094"/>
        </a:xfrm>
        <a:prstGeom prst="rect">
          <a:avLst/>
        </a:prstGeom>
        <a:solidFill>
          <a:schemeClr val="accent2">
            <a:hueOff val="1563563"/>
            <a:satOff val="-25227"/>
            <a:lumOff val="-4392"/>
            <a:alphaOff val="0"/>
          </a:schemeClr>
        </a:solidFill>
        <a:ln w="10795" cap="flat" cmpd="sng" algn="ctr">
          <a:solidFill>
            <a:schemeClr val="accent2">
              <a:hueOff val="1563563"/>
              <a:satOff val="-25227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13" tIns="203224" rIns="113213" bIns="20322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Track observations over time</a:t>
          </a:r>
        </a:p>
      </dsp:txBody>
      <dsp:txXfrm>
        <a:off x="1458722" y="3393017"/>
        <a:ext cx="5834888" cy="800094"/>
      </dsp:txXfrm>
    </dsp:sp>
    <dsp:sp modelId="{7281A384-279B-446E-B083-F0E33320F676}">
      <dsp:nvSpPr>
        <dsp:cNvPr id="0" name=""/>
        <dsp:cNvSpPr/>
      </dsp:nvSpPr>
      <dsp:spPr>
        <a:xfrm>
          <a:off x="0" y="3393017"/>
          <a:ext cx="1458722" cy="800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563563"/>
              <a:satOff val="-25227"/>
              <a:lumOff val="-4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1" tIns="79032" rIns="77191" bIns="790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Track</a:t>
          </a:r>
        </a:p>
      </dsp:txBody>
      <dsp:txXfrm>
        <a:off x="0" y="3393017"/>
        <a:ext cx="1458722" cy="800094"/>
      </dsp:txXfrm>
    </dsp:sp>
    <dsp:sp modelId="{4B54D40E-46CF-46B8-80B6-0A064C2B9C59}">
      <dsp:nvSpPr>
        <dsp:cNvPr id="0" name=""/>
        <dsp:cNvSpPr/>
      </dsp:nvSpPr>
      <dsp:spPr>
        <a:xfrm>
          <a:off x="1458722" y="4241118"/>
          <a:ext cx="5834888" cy="800094"/>
        </a:xfrm>
        <a:prstGeom prst="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213" tIns="203224" rIns="113213" bIns="20322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Ask partner, family and friends</a:t>
          </a:r>
        </a:p>
      </dsp:txBody>
      <dsp:txXfrm>
        <a:off x="1458722" y="4241118"/>
        <a:ext cx="5834888" cy="800094"/>
      </dsp:txXfrm>
    </dsp:sp>
    <dsp:sp modelId="{46A4E891-BF7C-4164-97C8-2609B78A4629}">
      <dsp:nvSpPr>
        <dsp:cNvPr id="0" name=""/>
        <dsp:cNvSpPr/>
      </dsp:nvSpPr>
      <dsp:spPr>
        <a:xfrm>
          <a:off x="0" y="4241118"/>
          <a:ext cx="1458722" cy="8000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91" tIns="79032" rIns="77191" bIns="790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Ask</a:t>
          </a:r>
        </a:p>
      </dsp:txBody>
      <dsp:txXfrm>
        <a:off x="0" y="4241118"/>
        <a:ext cx="1458722" cy="8000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F2EAA-E4EF-4C40-B055-38B84FAB7942}">
      <dsp:nvSpPr>
        <dsp:cNvPr id="0" name=""/>
        <dsp:cNvSpPr/>
      </dsp:nvSpPr>
      <dsp:spPr>
        <a:xfrm rot="5400000">
          <a:off x="-220593" y="221140"/>
          <a:ext cx="1470621" cy="102943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First</a:t>
          </a:r>
        </a:p>
      </dsp:txBody>
      <dsp:txXfrm rot="-5400000">
        <a:off x="1" y="515263"/>
        <a:ext cx="1029434" cy="441187"/>
      </dsp:txXfrm>
    </dsp:sp>
    <dsp:sp modelId="{D3C2F24B-50CB-433A-984B-99CDB07169E8}">
      <dsp:nvSpPr>
        <dsp:cNvPr id="0" name=""/>
        <dsp:cNvSpPr/>
      </dsp:nvSpPr>
      <dsp:spPr>
        <a:xfrm rot="5400000">
          <a:off x="3392740" y="-2362758"/>
          <a:ext cx="955903" cy="568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an appointment to see your MD to discuss your concerns and desire to return to driving</a:t>
          </a:r>
        </a:p>
      </dsp:txBody>
      <dsp:txXfrm rot="-5400000">
        <a:off x="1029435" y="47210"/>
        <a:ext cx="5635852" cy="862577"/>
      </dsp:txXfrm>
    </dsp:sp>
    <dsp:sp modelId="{05F2F2A5-53D9-437E-AFF6-354B2DA3A111}">
      <dsp:nvSpPr>
        <dsp:cNvPr id="0" name=""/>
        <dsp:cNvSpPr/>
      </dsp:nvSpPr>
      <dsp:spPr>
        <a:xfrm rot="5400000">
          <a:off x="-220593" y="1495851"/>
          <a:ext cx="1470621" cy="1029434"/>
        </a:xfrm>
        <a:prstGeom prst="chevron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952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Second</a:t>
          </a:r>
        </a:p>
      </dsp:txBody>
      <dsp:txXfrm rot="-5400000">
        <a:off x="1" y="1789974"/>
        <a:ext cx="1029434" cy="441187"/>
      </dsp:txXfrm>
    </dsp:sp>
    <dsp:sp modelId="{FF26CDAA-5A7F-40EA-80DA-80DCF0192E3F}">
      <dsp:nvSpPr>
        <dsp:cNvPr id="0" name=""/>
        <dsp:cNvSpPr/>
      </dsp:nvSpPr>
      <dsp:spPr>
        <a:xfrm rot="5400000">
          <a:off x="3392740" y="-1088047"/>
          <a:ext cx="955903" cy="568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Make an appointment with an outpatient Occuapational Therapist, Physical Therapist and/or Speech Therapist depending on your residual deficits</a:t>
          </a:r>
        </a:p>
      </dsp:txBody>
      <dsp:txXfrm rot="-5400000">
        <a:off x="1029435" y="1321921"/>
        <a:ext cx="5635852" cy="862577"/>
      </dsp:txXfrm>
    </dsp:sp>
    <dsp:sp modelId="{508F93C7-1194-4CBF-895A-888D288C723C}">
      <dsp:nvSpPr>
        <dsp:cNvPr id="0" name=""/>
        <dsp:cNvSpPr/>
      </dsp:nvSpPr>
      <dsp:spPr>
        <a:xfrm rot="5400000">
          <a:off x="-220593" y="2770562"/>
          <a:ext cx="1470621" cy="1029434"/>
        </a:xfrm>
        <a:prstGeom prst="chevron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952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Third</a:t>
          </a:r>
        </a:p>
      </dsp:txBody>
      <dsp:txXfrm rot="-5400000">
        <a:off x="1" y="3064685"/>
        <a:ext cx="1029434" cy="441187"/>
      </dsp:txXfrm>
    </dsp:sp>
    <dsp:sp modelId="{F56BAADC-EA6E-4AFB-AA17-7AC127EDFC24}">
      <dsp:nvSpPr>
        <dsp:cNvPr id="0" name=""/>
        <dsp:cNvSpPr/>
      </dsp:nvSpPr>
      <dsp:spPr>
        <a:xfrm rot="5400000">
          <a:off x="3392740" y="186663"/>
          <a:ext cx="955903" cy="56825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Make an appointment with an Occupational Therapist Driver Rehab Specialist</a:t>
          </a:r>
        </a:p>
      </dsp:txBody>
      <dsp:txXfrm rot="-5400000">
        <a:off x="1029435" y="2596632"/>
        <a:ext cx="5635852" cy="8625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BA17-F729-4A29-AA88-0698463FA0C8}">
      <dsp:nvSpPr>
        <dsp:cNvPr id="0" name=""/>
        <dsp:cNvSpPr/>
      </dsp:nvSpPr>
      <dsp:spPr>
        <a:xfrm>
          <a:off x="0" y="1668"/>
          <a:ext cx="6711950" cy="8458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692D1-09D6-4FE3-848F-ED2D95348344}">
      <dsp:nvSpPr>
        <dsp:cNvPr id="0" name=""/>
        <dsp:cNvSpPr/>
      </dsp:nvSpPr>
      <dsp:spPr>
        <a:xfrm>
          <a:off x="255870" y="191985"/>
          <a:ext cx="465218" cy="465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AF3D2-E3EC-4AFC-8D65-B78000B98B88}">
      <dsp:nvSpPr>
        <dsp:cNvPr id="0" name=""/>
        <dsp:cNvSpPr/>
      </dsp:nvSpPr>
      <dsp:spPr>
        <a:xfrm>
          <a:off x="976959" y="1668"/>
          <a:ext cx="5734990" cy="84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9" tIns="89519" rIns="89519" bIns="89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You need medical clearance from your doctor</a:t>
          </a:r>
        </a:p>
      </dsp:txBody>
      <dsp:txXfrm>
        <a:off x="976959" y="1668"/>
        <a:ext cx="5734990" cy="845852"/>
      </dsp:txXfrm>
    </dsp:sp>
    <dsp:sp modelId="{D27BA4FD-D947-4ED4-8783-AD1BEFE776D8}">
      <dsp:nvSpPr>
        <dsp:cNvPr id="0" name=""/>
        <dsp:cNvSpPr/>
      </dsp:nvSpPr>
      <dsp:spPr>
        <a:xfrm>
          <a:off x="0" y="1058984"/>
          <a:ext cx="6711950" cy="8458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907FE-F2DD-44BC-B149-1576B9481DD7}">
      <dsp:nvSpPr>
        <dsp:cNvPr id="0" name=""/>
        <dsp:cNvSpPr/>
      </dsp:nvSpPr>
      <dsp:spPr>
        <a:xfrm>
          <a:off x="255870" y="1249301"/>
          <a:ext cx="465218" cy="465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FA926-9D69-4A07-8AF2-FEA0C0138162}">
      <dsp:nvSpPr>
        <dsp:cNvPr id="0" name=""/>
        <dsp:cNvSpPr/>
      </dsp:nvSpPr>
      <dsp:spPr>
        <a:xfrm>
          <a:off x="976959" y="1058984"/>
          <a:ext cx="5734990" cy="84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9" tIns="89519" rIns="89519" bIns="89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Check that medication will not impact your driving</a:t>
          </a:r>
        </a:p>
      </dsp:txBody>
      <dsp:txXfrm>
        <a:off x="976959" y="1058984"/>
        <a:ext cx="5734990" cy="845852"/>
      </dsp:txXfrm>
    </dsp:sp>
    <dsp:sp modelId="{46D953EB-E992-427A-9977-18C14B331764}">
      <dsp:nvSpPr>
        <dsp:cNvPr id="0" name=""/>
        <dsp:cNvSpPr/>
      </dsp:nvSpPr>
      <dsp:spPr>
        <a:xfrm>
          <a:off x="0" y="2116300"/>
          <a:ext cx="6711950" cy="8458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BDC1C-AB41-4C89-8DE9-20A8EF319618}">
      <dsp:nvSpPr>
        <dsp:cNvPr id="0" name=""/>
        <dsp:cNvSpPr/>
      </dsp:nvSpPr>
      <dsp:spPr>
        <a:xfrm>
          <a:off x="255870" y="2306617"/>
          <a:ext cx="465218" cy="465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D8DD6-00BF-4186-B3C8-55EC09470BA2}">
      <dsp:nvSpPr>
        <dsp:cNvPr id="0" name=""/>
        <dsp:cNvSpPr/>
      </dsp:nvSpPr>
      <dsp:spPr>
        <a:xfrm>
          <a:off x="976959" y="2116300"/>
          <a:ext cx="5734990" cy="84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9" tIns="89519" rIns="89519" bIns="89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Discuss your desire to return to driving and any concerns the MD may have</a:t>
          </a:r>
        </a:p>
      </dsp:txBody>
      <dsp:txXfrm>
        <a:off x="976959" y="2116300"/>
        <a:ext cx="5734990" cy="845852"/>
      </dsp:txXfrm>
    </dsp:sp>
    <dsp:sp modelId="{A6F61250-5EF1-4100-A733-FE47C419D787}">
      <dsp:nvSpPr>
        <dsp:cNvPr id="0" name=""/>
        <dsp:cNvSpPr/>
      </dsp:nvSpPr>
      <dsp:spPr>
        <a:xfrm>
          <a:off x="0" y="3173616"/>
          <a:ext cx="6711950" cy="8458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B7D72-8244-4D2D-8249-0F69EFF6E69B}">
      <dsp:nvSpPr>
        <dsp:cNvPr id="0" name=""/>
        <dsp:cNvSpPr/>
      </dsp:nvSpPr>
      <dsp:spPr>
        <a:xfrm>
          <a:off x="255870" y="3363933"/>
          <a:ext cx="465218" cy="4652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3576B-928D-4CBF-8100-11E5F0208B43}">
      <dsp:nvSpPr>
        <dsp:cNvPr id="0" name=""/>
        <dsp:cNvSpPr/>
      </dsp:nvSpPr>
      <dsp:spPr>
        <a:xfrm>
          <a:off x="976959" y="3173616"/>
          <a:ext cx="5734990" cy="845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19" tIns="89519" rIns="89519" bIns="8951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Ask for a therapy consult if needed to address any deficits you may still have that may impact your driving</a:t>
          </a:r>
        </a:p>
      </dsp:txBody>
      <dsp:txXfrm>
        <a:off x="976959" y="3173616"/>
        <a:ext cx="5734990" cy="845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D87E3-1B4C-42DD-AB6D-3DE6635C9E01}">
      <dsp:nvSpPr>
        <dsp:cNvPr id="0" name=""/>
        <dsp:cNvSpPr/>
      </dsp:nvSpPr>
      <dsp:spPr>
        <a:xfrm>
          <a:off x="0" y="490"/>
          <a:ext cx="67119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69714-CF5B-4A5D-B9FE-D1B442C79F36}">
      <dsp:nvSpPr>
        <dsp:cNvPr id="0" name=""/>
        <dsp:cNvSpPr/>
      </dsp:nvSpPr>
      <dsp:spPr>
        <a:xfrm>
          <a:off x="0" y="490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 Occupational Therapist that has had specialized training in assessing driving and community mobility needs</a:t>
          </a:r>
        </a:p>
      </dsp:txBody>
      <dsp:txXfrm>
        <a:off x="0" y="490"/>
        <a:ext cx="6711950" cy="804031"/>
      </dsp:txXfrm>
    </dsp:sp>
    <dsp:sp modelId="{EDF50FB7-6675-4E26-AC6B-91350C54033F}">
      <dsp:nvSpPr>
        <dsp:cNvPr id="0" name=""/>
        <dsp:cNvSpPr/>
      </dsp:nvSpPr>
      <dsp:spPr>
        <a:xfrm>
          <a:off x="0" y="804522"/>
          <a:ext cx="6711950" cy="0"/>
        </a:xfrm>
        <a:prstGeom prst="line">
          <a:avLst/>
        </a:prstGeom>
        <a:solidFill>
          <a:schemeClr val="accent2">
            <a:hueOff val="488613"/>
            <a:satOff val="-7883"/>
            <a:lumOff val="-1373"/>
            <a:alphaOff val="0"/>
          </a:schemeClr>
        </a:solidFill>
        <a:ln w="9525" cap="flat" cmpd="sng" algn="ctr">
          <a:solidFill>
            <a:schemeClr val="accent2">
              <a:hueOff val="488613"/>
              <a:satOff val="-7883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2BF42-D3FE-4AE0-B92A-CBED89537F72}">
      <dsp:nvSpPr>
        <dsp:cNvPr id="0" name=""/>
        <dsp:cNvSpPr/>
      </dsp:nvSpPr>
      <dsp:spPr>
        <a:xfrm>
          <a:off x="0" y="804522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Look at how your Stroke affected your ability to drive and what additional training and possible modifications you may need to start driving again</a:t>
          </a:r>
        </a:p>
      </dsp:txBody>
      <dsp:txXfrm>
        <a:off x="0" y="804522"/>
        <a:ext cx="6711950" cy="804031"/>
      </dsp:txXfrm>
    </dsp:sp>
    <dsp:sp modelId="{A32827A9-B5AF-4C29-A51F-4C1EF0BEA481}">
      <dsp:nvSpPr>
        <dsp:cNvPr id="0" name=""/>
        <dsp:cNvSpPr/>
      </dsp:nvSpPr>
      <dsp:spPr>
        <a:xfrm>
          <a:off x="0" y="1608553"/>
          <a:ext cx="6711950" cy="0"/>
        </a:xfrm>
        <a:prstGeom prst="line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9525" cap="flat" cmpd="sng" algn="ctr">
          <a:solidFill>
            <a:schemeClr val="accent2">
              <a:hueOff val="977227"/>
              <a:satOff val="-15767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3E57B1-DE5C-4A9C-864C-162CCF179350}">
      <dsp:nvSpPr>
        <dsp:cNvPr id="0" name=""/>
        <dsp:cNvSpPr/>
      </dsp:nvSpPr>
      <dsp:spPr>
        <a:xfrm>
          <a:off x="0" y="1608553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Complete On-Road Evaluations and training to determine Fitness to Drive</a:t>
          </a:r>
        </a:p>
      </dsp:txBody>
      <dsp:txXfrm>
        <a:off x="0" y="1608553"/>
        <a:ext cx="6711950" cy="804031"/>
      </dsp:txXfrm>
    </dsp:sp>
    <dsp:sp modelId="{E2366240-EC81-4371-9017-81E5224D8A7B}">
      <dsp:nvSpPr>
        <dsp:cNvPr id="0" name=""/>
        <dsp:cNvSpPr/>
      </dsp:nvSpPr>
      <dsp:spPr>
        <a:xfrm>
          <a:off x="0" y="2412584"/>
          <a:ext cx="6711950" cy="0"/>
        </a:xfrm>
        <a:prstGeom prst="line">
          <a:avLst/>
        </a:prstGeom>
        <a:solidFill>
          <a:schemeClr val="accent2">
            <a:hueOff val="1465840"/>
            <a:satOff val="-23650"/>
            <a:lumOff val="-4118"/>
            <a:alphaOff val="0"/>
          </a:schemeClr>
        </a:solidFill>
        <a:ln w="9525" cap="flat" cmpd="sng" algn="ctr">
          <a:solidFill>
            <a:schemeClr val="accent2">
              <a:hueOff val="1465840"/>
              <a:satOff val="-23650"/>
              <a:lumOff val="-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462520-F8D0-4809-B244-ABB5EF0BCFDC}">
      <dsp:nvSpPr>
        <dsp:cNvPr id="0" name=""/>
        <dsp:cNvSpPr/>
      </dsp:nvSpPr>
      <dsp:spPr>
        <a:xfrm>
          <a:off x="0" y="2412584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Teach people how use modified controls (left foot accelerator, hand controls, steering wheel modifications, additional mirrors) as needed</a:t>
          </a:r>
        </a:p>
      </dsp:txBody>
      <dsp:txXfrm>
        <a:off x="0" y="2412584"/>
        <a:ext cx="6711950" cy="804031"/>
      </dsp:txXfrm>
    </dsp:sp>
    <dsp:sp modelId="{427083B1-2D0E-4DFA-BBAE-95E5FEFE0B1B}">
      <dsp:nvSpPr>
        <dsp:cNvPr id="0" name=""/>
        <dsp:cNvSpPr/>
      </dsp:nvSpPr>
      <dsp:spPr>
        <a:xfrm>
          <a:off x="0" y="3216615"/>
          <a:ext cx="6711950" cy="0"/>
        </a:xfrm>
        <a:prstGeom prst="line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952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96E90A-ACC9-47CB-B351-927D95412F91}">
      <dsp:nvSpPr>
        <dsp:cNvPr id="0" name=""/>
        <dsp:cNvSpPr/>
      </dsp:nvSpPr>
      <dsp:spPr>
        <a:xfrm>
          <a:off x="0" y="3216615"/>
          <a:ext cx="6711950" cy="804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Most are certified by the Association for Driver Rehab Specialists (ADED) or the American Occupational Therapy Association (AOTA) </a:t>
          </a:r>
        </a:p>
      </dsp:txBody>
      <dsp:txXfrm>
        <a:off x="0" y="3216615"/>
        <a:ext cx="6711950" cy="80403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4BF03-0297-4DC0-BF5F-DB99452E8671}">
      <dsp:nvSpPr>
        <dsp:cNvPr id="0" name=""/>
        <dsp:cNvSpPr/>
      </dsp:nvSpPr>
      <dsp:spPr>
        <a:xfrm>
          <a:off x="0" y="630711"/>
          <a:ext cx="7728267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541528" rIns="59979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Looks at vision, strength, reaction time, memory, attention, sequencing, sensation, range of motion</a:t>
          </a:r>
        </a:p>
      </dsp:txBody>
      <dsp:txXfrm>
        <a:off x="0" y="630711"/>
        <a:ext cx="7728267" cy="1842750"/>
      </dsp:txXfrm>
    </dsp:sp>
    <dsp:sp modelId="{1EA61F49-9238-45CD-880A-1B4AD9047A7A}">
      <dsp:nvSpPr>
        <dsp:cNvPr id="0" name=""/>
        <dsp:cNvSpPr/>
      </dsp:nvSpPr>
      <dsp:spPr>
        <a:xfrm>
          <a:off x="386413" y="246951"/>
          <a:ext cx="5409786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Clinical Evaluation</a:t>
          </a:r>
        </a:p>
      </dsp:txBody>
      <dsp:txXfrm>
        <a:off x="423880" y="284418"/>
        <a:ext cx="5334852" cy="692586"/>
      </dsp:txXfrm>
    </dsp:sp>
    <dsp:sp modelId="{DE80B7C0-B5FD-4EC3-BD86-BBE2DD2FE648}">
      <dsp:nvSpPr>
        <dsp:cNvPr id="0" name=""/>
        <dsp:cNvSpPr/>
      </dsp:nvSpPr>
      <dsp:spPr>
        <a:xfrm>
          <a:off x="0" y="2997622"/>
          <a:ext cx="7728267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799" tIns="541528" rIns="599799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Looks at ability to react to on-road demands, scan environment and react to hazards, obey traffic laws and signals, vehicle control</a:t>
          </a:r>
        </a:p>
      </dsp:txBody>
      <dsp:txXfrm>
        <a:off x="0" y="2997622"/>
        <a:ext cx="7728267" cy="1842750"/>
      </dsp:txXfrm>
    </dsp:sp>
    <dsp:sp modelId="{006D7005-A062-4CE9-9A89-BA97BEDDF826}">
      <dsp:nvSpPr>
        <dsp:cNvPr id="0" name=""/>
        <dsp:cNvSpPr/>
      </dsp:nvSpPr>
      <dsp:spPr>
        <a:xfrm>
          <a:off x="386413" y="2613862"/>
          <a:ext cx="5409786" cy="76752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4477" tIns="0" rIns="204477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On-Road Assessment</a:t>
          </a:r>
        </a:p>
      </dsp:txBody>
      <dsp:txXfrm>
        <a:off x="423880" y="2651329"/>
        <a:ext cx="5334852" cy="6925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33059-C8B8-4AC4-B9A4-BA48B4E8B7A6}">
      <dsp:nvSpPr>
        <dsp:cNvPr id="0" name=""/>
        <dsp:cNvSpPr/>
      </dsp:nvSpPr>
      <dsp:spPr>
        <a:xfrm>
          <a:off x="0" y="0"/>
          <a:ext cx="67119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9F4E1A-39D7-49C0-8CA7-D2458C0F9274}">
      <dsp:nvSpPr>
        <dsp:cNvPr id="0" name=""/>
        <dsp:cNvSpPr/>
      </dsp:nvSpPr>
      <dsp:spPr>
        <a:xfrm>
          <a:off x="0" y="0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MIT AgeLab					</a:t>
          </a:r>
          <a:r>
            <a:rPr lang="en-US" sz="1600" i="1" kern="1200"/>
            <a:t>web.mit.edu/agelab</a:t>
          </a:r>
          <a:endParaRPr lang="en-US" sz="1600" kern="1200"/>
        </a:p>
      </dsp:txBody>
      <dsp:txXfrm>
        <a:off x="0" y="0"/>
        <a:ext cx="6711950" cy="502642"/>
      </dsp:txXfrm>
    </dsp:sp>
    <dsp:sp modelId="{A82922C9-334E-46B6-8DFB-EAD6A94A76DF}">
      <dsp:nvSpPr>
        <dsp:cNvPr id="0" name=""/>
        <dsp:cNvSpPr/>
      </dsp:nvSpPr>
      <dsp:spPr>
        <a:xfrm>
          <a:off x="0" y="502642"/>
          <a:ext cx="6711950" cy="0"/>
        </a:xfrm>
        <a:prstGeom prst="line">
          <a:avLst/>
        </a:prstGeom>
        <a:solidFill>
          <a:schemeClr val="accent2">
            <a:hueOff val="279208"/>
            <a:satOff val="-4505"/>
            <a:lumOff val="-784"/>
            <a:alphaOff val="0"/>
          </a:schemeClr>
        </a:solidFill>
        <a:ln w="9525" cap="flat" cmpd="sng" algn="ctr">
          <a:solidFill>
            <a:schemeClr val="accent2">
              <a:hueOff val="279208"/>
              <a:satOff val="-4505"/>
              <a:lumOff val="-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DD27FC-304B-4C42-9173-E4F10D386655}">
      <dsp:nvSpPr>
        <dsp:cNvPr id="0" name=""/>
        <dsp:cNvSpPr/>
      </dsp:nvSpPr>
      <dsp:spPr>
        <a:xfrm>
          <a:off x="0" y="502642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AARP Driver Safety				</a:t>
          </a:r>
          <a:r>
            <a:rPr lang="en-US" sz="1600" i="1" kern="1200"/>
            <a:t>www.aarpdrivingsafety.org</a:t>
          </a:r>
          <a:endParaRPr lang="en-US" sz="1600" kern="1200"/>
        </a:p>
      </dsp:txBody>
      <dsp:txXfrm>
        <a:off x="0" y="502642"/>
        <a:ext cx="6711950" cy="502642"/>
      </dsp:txXfrm>
    </dsp:sp>
    <dsp:sp modelId="{8EDFE44A-FB17-4CCB-B5CC-CA704E0DB5B2}">
      <dsp:nvSpPr>
        <dsp:cNvPr id="0" name=""/>
        <dsp:cNvSpPr/>
      </dsp:nvSpPr>
      <dsp:spPr>
        <a:xfrm>
          <a:off x="0" y="1005284"/>
          <a:ext cx="6711950" cy="0"/>
        </a:xfrm>
        <a:prstGeom prst="line">
          <a:avLst/>
        </a:prstGeom>
        <a:solidFill>
          <a:schemeClr val="accent2">
            <a:hueOff val="558415"/>
            <a:satOff val="-9010"/>
            <a:lumOff val="-1569"/>
            <a:alphaOff val="0"/>
          </a:schemeClr>
        </a:solidFill>
        <a:ln w="9525" cap="flat" cmpd="sng" algn="ctr">
          <a:solidFill>
            <a:schemeClr val="accent2">
              <a:hueOff val="558415"/>
              <a:satOff val="-9010"/>
              <a:lumOff val="-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3837AE-6D0C-46BE-BCA0-2F14298FE4C4}">
      <dsp:nvSpPr>
        <dsp:cNvPr id="0" name=""/>
        <dsp:cNvSpPr/>
      </dsp:nvSpPr>
      <dsp:spPr>
        <a:xfrm>
          <a:off x="0" y="1005284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National Highway Traffic Safety Administration	</a:t>
          </a:r>
          <a:r>
            <a:rPr lang="en-US" sz="1600" i="1" kern="1200"/>
            <a:t>www.nhsta.gov</a:t>
          </a:r>
          <a:endParaRPr lang="en-US" sz="1600" kern="1200"/>
        </a:p>
      </dsp:txBody>
      <dsp:txXfrm>
        <a:off x="0" y="1005284"/>
        <a:ext cx="6711950" cy="502642"/>
      </dsp:txXfrm>
    </dsp:sp>
    <dsp:sp modelId="{C7081061-C1CA-4582-892B-03A579E9E608}">
      <dsp:nvSpPr>
        <dsp:cNvPr id="0" name=""/>
        <dsp:cNvSpPr/>
      </dsp:nvSpPr>
      <dsp:spPr>
        <a:xfrm>
          <a:off x="0" y="1507926"/>
          <a:ext cx="6711950" cy="0"/>
        </a:xfrm>
        <a:prstGeom prst="line">
          <a:avLst/>
        </a:prstGeom>
        <a:solidFill>
          <a:schemeClr val="accent2">
            <a:hueOff val="837623"/>
            <a:satOff val="-13515"/>
            <a:lumOff val="-2353"/>
            <a:alphaOff val="0"/>
          </a:schemeClr>
        </a:solidFill>
        <a:ln w="9525" cap="flat" cmpd="sng" algn="ctr">
          <a:solidFill>
            <a:schemeClr val="accent2">
              <a:hueOff val="837623"/>
              <a:satOff val="-13515"/>
              <a:lumOff val="-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E5EEF-7FCC-4535-AFC5-608E6BD1E1D5}">
      <dsp:nvSpPr>
        <dsp:cNvPr id="0" name=""/>
        <dsp:cNvSpPr/>
      </dsp:nvSpPr>
      <dsp:spPr>
        <a:xfrm>
          <a:off x="0" y="1507926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National Safety Council				</a:t>
          </a:r>
          <a:r>
            <a:rPr lang="en-US" sz="1600" i="1" kern="1200"/>
            <a:t>www.nsc.org</a:t>
          </a:r>
          <a:endParaRPr lang="en-US" sz="1600" kern="1200"/>
        </a:p>
      </dsp:txBody>
      <dsp:txXfrm>
        <a:off x="0" y="1507926"/>
        <a:ext cx="6711950" cy="502642"/>
      </dsp:txXfrm>
    </dsp:sp>
    <dsp:sp modelId="{E46EF874-7795-4231-A012-8D9F7BD82EAF}">
      <dsp:nvSpPr>
        <dsp:cNvPr id="0" name=""/>
        <dsp:cNvSpPr/>
      </dsp:nvSpPr>
      <dsp:spPr>
        <a:xfrm>
          <a:off x="0" y="2010569"/>
          <a:ext cx="6711950" cy="0"/>
        </a:xfrm>
        <a:prstGeom prst="line">
          <a:avLst/>
        </a:prstGeom>
        <a:solidFill>
          <a:schemeClr val="accent2">
            <a:hueOff val="1116831"/>
            <a:satOff val="-18019"/>
            <a:lumOff val="-3137"/>
            <a:alphaOff val="0"/>
          </a:schemeClr>
        </a:solidFill>
        <a:ln w="9525" cap="flat" cmpd="sng" algn="ctr">
          <a:solidFill>
            <a:schemeClr val="accent2">
              <a:hueOff val="1116831"/>
              <a:satOff val="-18019"/>
              <a:lumOff val="-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3E037-60E0-42D6-BAE1-2553F4245362}">
      <dsp:nvSpPr>
        <dsp:cNvPr id="0" name=""/>
        <dsp:cNvSpPr/>
      </dsp:nvSpPr>
      <dsp:spPr>
        <a:xfrm>
          <a:off x="0" y="2010569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Certified Driver Rehabilitation Specialists		</a:t>
          </a:r>
          <a:r>
            <a:rPr lang="en-US" sz="1600" i="1" kern="1200"/>
            <a:t>www.driver-ed.org</a:t>
          </a:r>
          <a:endParaRPr lang="en-US" sz="1600" kern="1200"/>
        </a:p>
      </dsp:txBody>
      <dsp:txXfrm>
        <a:off x="0" y="2010569"/>
        <a:ext cx="6711950" cy="502642"/>
      </dsp:txXfrm>
    </dsp:sp>
    <dsp:sp modelId="{95596088-5275-45C8-A91E-6FB778E59EB8}">
      <dsp:nvSpPr>
        <dsp:cNvPr id="0" name=""/>
        <dsp:cNvSpPr/>
      </dsp:nvSpPr>
      <dsp:spPr>
        <a:xfrm>
          <a:off x="0" y="2513211"/>
          <a:ext cx="6711950" cy="0"/>
        </a:xfrm>
        <a:prstGeom prst="line">
          <a:avLst/>
        </a:prstGeom>
        <a:solidFill>
          <a:schemeClr val="accent2">
            <a:hueOff val="1396038"/>
            <a:satOff val="-22524"/>
            <a:lumOff val="-3921"/>
            <a:alphaOff val="0"/>
          </a:schemeClr>
        </a:solidFill>
        <a:ln w="9525" cap="flat" cmpd="sng" algn="ctr">
          <a:solidFill>
            <a:schemeClr val="accent2">
              <a:hueOff val="1396038"/>
              <a:satOff val="-22524"/>
              <a:lumOff val="-3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BF144A-3D1D-473E-8F16-6B7271A13619}">
      <dsp:nvSpPr>
        <dsp:cNvPr id="0" name=""/>
        <dsp:cNvSpPr/>
      </dsp:nvSpPr>
      <dsp:spPr>
        <a:xfrm>
          <a:off x="0" y="2513211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National Stroke Association			</a:t>
          </a:r>
          <a:r>
            <a:rPr lang="en-US" sz="1600" i="1" kern="1200" dirty="0"/>
            <a:t>www.stroke.org</a:t>
          </a:r>
          <a:endParaRPr lang="en-US" sz="1600" kern="1200" dirty="0"/>
        </a:p>
      </dsp:txBody>
      <dsp:txXfrm>
        <a:off x="0" y="2513211"/>
        <a:ext cx="6711950" cy="502642"/>
      </dsp:txXfrm>
    </dsp:sp>
    <dsp:sp modelId="{B922121D-D0B1-4FB7-B257-E3169D6B22EA}">
      <dsp:nvSpPr>
        <dsp:cNvPr id="0" name=""/>
        <dsp:cNvSpPr/>
      </dsp:nvSpPr>
      <dsp:spPr>
        <a:xfrm>
          <a:off x="0" y="3015853"/>
          <a:ext cx="6711950" cy="0"/>
        </a:xfrm>
        <a:prstGeom prst="line">
          <a:avLst/>
        </a:prstGeom>
        <a:solidFill>
          <a:schemeClr val="accent2">
            <a:hueOff val="1675246"/>
            <a:satOff val="-27029"/>
            <a:lumOff val="-4706"/>
            <a:alphaOff val="0"/>
          </a:schemeClr>
        </a:solidFill>
        <a:ln w="9525" cap="flat" cmpd="sng" algn="ctr">
          <a:solidFill>
            <a:schemeClr val="accent2">
              <a:hueOff val="1675246"/>
              <a:satOff val="-27029"/>
              <a:lumOff val="-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EB4A6F-9B5A-400E-8C1E-17CE66F5AA3B}">
      <dsp:nvSpPr>
        <dsp:cNvPr id="0" name=""/>
        <dsp:cNvSpPr/>
      </dsp:nvSpPr>
      <dsp:spPr>
        <a:xfrm>
          <a:off x="0" y="3015853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American Occupational Therapy Association	</a:t>
          </a:r>
          <a:r>
            <a:rPr lang="en-US" sz="1600" i="1" kern="1200"/>
            <a:t>www.aota.org</a:t>
          </a:r>
          <a:endParaRPr lang="en-US" sz="1600" kern="1200"/>
        </a:p>
      </dsp:txBody>
      <dsp:txXfrm>
        <a:off x="0" y="3015853"/>
        <a:ext cx="6711950" cy="502642"/>
      </dsp:txXfrm>
    </dsp:sp>
    <dsp:sp modelId="{D0916B1E-9854-4CA3-9616-713B71DFC7CD}">
      <dsp:nvSpPr>
        <dsp:cNvPr id="0" name=""/>
        <dsp:cNvSpPr/>
      </dsp:nvSpPr>
      <dsp:spPr>
        <a:xfrm>
          <a:off x="0" y="3518495"/>
          <a:ext cx="6711950" cy="0"/>
        </a:xfrm>
        <a:prstGeom prst="line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9525" cap="flat" cmpd="sng" algn="ctr">
          <a:solidFill>
            <a:schemeClr val="accent2">
              <a:hueOff val="1954454"/>
              <a:satOff val="-31534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2A92BF-0CD2-436A-97BC-E8416D78F2BA}">
      <dsp:nvSpPr>
        <dsp:cNvPr id="0" name=""/>
        <dsp:cNvSpPr/>
      </dsp:nvSpPr>
      <dsp:spPr>
        <a:xfrm>
          <a:off x="0" y="3518495"/>
          <a:ext cx="6711950" cy="50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Association for Driver Rehabilitation Specialists	</a:t>
          </a:r>
          <a:r>
            <a:rPr lang="en-US" sz="1600" i="1" kern="1200"/>
            <a:t>www.added.net</a:t>
          </a:r>
          <a:endParaRPr lang="en-US" sz="1600" kern="1200"/>
        </a:p>
      </dsp:txBody>
      <dsp:txXfrm>
        <a:off x="0" y="3518495"/>
        <a:ext cx="6711950" cy="5026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E1EF3-FA66-4A48-A47D-A08A1CC58DD8}">
      <dsp:nvSpPr>
        <dsp:cNvPr id="0" name=""/>
        <dsp:cNvSpPr/>
      </dsp:nvSpPr>
      <dsp:spPr>
        <a:xfrm>
          <a:off x="0" y="10701"/>
          <a:ext cx="7728267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Freedom and spontaneity</a:t>
          </a:r>
        </a:p>
      </dsp:txBody>
      <dsp:txXfrm>
        <a:off x="37467" y="48168"/>
        <a:ext cx="7653333" cy="692586"/>
      </dsp:txXfrm>
    </dsp:sp>
    <dsp:sp modelId="{D67673C9-342A-4A30-9D30-B78CDF94E1BC}">
      <dsp:nvSpPr>
        <dsp:cNvPr id="0" name=""/>
        <dsp:cNvSpPr/>
      </dsp:nvSpPr>
      <dsp:spPr>
        <a:xfrm>
          <a:off x="0" y="870381"/>
          <a:ext cx="7728267" cy="767520"/>
        </a:xfrm>
        <a:prstGeom prst="roundRect">
          <a:avLst/>
        </a:prstGeom>
        <a:solidFill>
          <a:schemeClr val="accent2">
            <a:hueOff val="390891"/>
            <a:satOff val="-6307"/>
            <a:lumOff val="-1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Status and identify</a:t>
          </a:r>
        </a:p>
      </dsp:txBody>
      <dsp:txXfrm>
        <a:off x="37467" y="907848"/>
        <a:ext cx="7653333" cy="692586"/>
      </dsp:txXfrm>
    </dsp:sp>
    <dsp:sp modelId="{F02B5492-F854-4924-BBCA-2636CF5D624A}">
      <dsp:nvSpPr>
        <dsp:cNvPr id="0" name=""/>
        <dsp:cNvSpPr/>
      </dsp:nvSpPr>
      <dsp:spPr>
        <a:xfrm>
          <a:off x="0" y="1730061"/>
          <a:ext cx="7728267" cy="767520"/>
        </a:xfrm>
        <a:prstGeom prst="roundRect">
          <a:avLst/>
        </a:prstGeom>
        <a:solidFill>
          <a:schemeClr val="accent2">
            <a:hueOff val="781782"/>
            <a:satOff val="-12614"/>
            <a:lumOff val="-219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Only way to get places</a:t>
          </a:r>
        </a:p>
      </dsp:txBody>
      <dsp:txXfrm>
        <a:off x="37467" y="1767528"/>
        <a:ext cx="7653333" cy="692586"/>
      </dsp:txXfrm>
    </dsp:sp>
    <dsp:sp modelId="{8FF76A38-0650-4BC9-97A7-5263F899EA94}">
      <dsp:nvSpPr>
        <dsp:cNvPr id="0" name=""/>
        <dsp:cNvSpPr/>
      </dsp:nvSpPr>
      <dsp:spPr>
        <a:xfrm>
          <a:off x="0" y="2589742"/>
          <a:ext cx="7728267" cy="767520"/>
        </a:xfrm>
        <a:prstGeom prst="roundRect">
          <a:avLst/>
        </a:prstGeom>
        <a:solidFill>
          <a:schemeClr val="accent2">
            <a:hueOff val="1172672"/>
            <a:satOff val="-18920"/>
            <a:lumOff val="-329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Sense of self-worth</a:t>
          </a:r>
        </a:p>
      </dsp:txBody>
      <dsp:txXfrm>
        <a:off x="37467" y="2627209"/>
        <a:ext cx="7653333" cy="692586"/>
      </dsp:txXfrm>
    </dsp:sp>
    <dsp:sp modelId="{DF2A5ADA-16D6-4B66-BC79-97FE00EAB7AC}">
      <dsp:nvSpPr>
        <dsp:cNvPr id="0" name=""/>
        <dsp:cNvSpPr/>
      </dsp:nvSpPr>
      <dsp:spPr>
        <a:xfrm>
          <a:off x="0" y="3449422"/>
          <a:ext cx="7728267" cy="767520"/>
        </a:xfrm>
        <a:prstGeom prst="roundRect">
          <a:avLst/>
        </a:prstGeom>
        <a:solidFill>
          <a:schemeClr val="accent2">
            <a:hueOff val="1563563"/>
            <a:satOff val="-25227"/>
            <a:lumOff val="-439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Desire to help others</a:t>
          </a:r>
        </a:p>
      </dsp:txBody>
      <dsp:txXfrm>
        <a:off x="37467" y="3486889"/>
        <a:ext cx="7653333" cy="692586"/>
      </dsp:txXfrm>
    </dsp:sp>
    <dsp:sp modelId="{7EE49E94-0B0A-4F6F-AB74-808F4970BA66}">
      <dsp:nvSpPr>
        <dsp:cNvPr id="0" name=""/>
        <dsp:cNvSpPr/>
      </dsp:nvSpPr>
      <dsp:spPr>
        <a:xfrm>
          <a:off x="0" y="4309102"/>
          <a:ext cx="7728267" cy="76752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Other??</a:t>
          </a:r>
        </a:p>
      </dsp:txBody>
      <dsp:txXfrm>
        <a:off x="37467" y="4346569"/>
        <a:ext cx="7653333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EC2CB-B3E1-4F08-B2E9-95280A8B6087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7CA9-2523-4696-8A13-945074DEDD07}">
      <dsp:nvSpPr>
        <dsp:cNvPr id="0" name=""/>
        <dsp:cNvSpPr/>
      </dsp:nvSpPr>
      <dsp:spPr>
        <a:xfrm>
          <a:off x="0" y="621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Needs help or instructions from passengers</a:t>
          </a:r>
        </a:p>
      </dsp:txBody>
      <dsp:txXfrm>
        <a:off x="0" y="621"/>
        <a:ext cx="7728267" cy="726583"/>
      </dsp:txXfrm>
    </dsp:sp>
    <dsp:sp modelId="{930297FD-A1FC-4763-9DBA-57B6E6036459}">
      <dsp:nvSpPr>
        <dsp:cNvPr id="0" name=""/>
        <dsp:cNvSpPr/>
      </dsp:nvSpPr>
      <dsp:spPr>
        <a:xfrm>
          <a:off x="0" y="727204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5ADE3-F014-4C31-B035-AB072C1C4BD2}">
      <dsp:nvSpPr>
        <dsp:cNvPr id="0" name=""/>
        <dsp:cNvSpPr/>
      </dsp:nvSpPr>
      <dsp:spPr>
        <a:xfrm>
          <a:off x="0" y="727204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Doesn’t observe signs or signals</a:t>
          </a:r>
        </a:p>
      </dsp:txBody>
      <dsp:txXfrm>
        <a:off x="0" y="727204"/>
        <a:ext cx="7728267" cy="726583"/>
      </dsp:txXfrm>
    </dsp:sp>
    <dsp:sp modelId="{7153C6B8-9092-4E28-B5B8-025EE34FD2A7}">
      <dsp:nvSpPr>
        <dsp:cNvPr id="0" name=""/>
        <dsp:cNvSpPr/>
      </dsp:nvSpPr>
      <dsp:spPr>
        <a:xfrm>
          <a:off x="0" y="1453787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A764E-9282-4A52-B14E-EDFFF60A8F8C}">
      <dsp:nvSpPr>
        <dsp:cNvPr id="0" name=""/>
        <dsp:cNvSpPr/>
      </dsp:nvSpPr>
      <dsp:spPr>
        <a:xfrm>
          <a:off x="0" y="1453787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Makes slow or poor distance decisions</a:t>
          </a:r>
        </a:p>
      </dsp:txBody>
      <dsp:txXfrm>
        <a:off x="0" y="1453787"/>
        <a:ext cx="7728267" cy="726583"/>
      </dsp:txXfrm>
    </dsp:sp>
    <dsp:sp modelId="{B7BA00D0-2D58-484F-92C9-82D3ED33153C}">
      <dsp:nvSpPr>
        <dsp:cNvPr id="0" name=""/>
        <dsp:cNvSpPr/>
      </dsp:nvSpPr>
      <dsp:spPr>
        <a:xfrm>
          <a:off x="0" y="2180370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6BE19B-3609-4A91-9C11-DB2636BC713A}">
      <dsp:nvSpPr>
        <dsp:cNvPr id="0" name=""/>
        <dsp:cNvSpPr/>
      </dsp:nvSpPr>
      <dsp:spPr>
        <a:xfrm>
          <a:off x="0" y="2180370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Gets easily frustrated or confused</a:t>
          </a:r>
        </a:p>
      </dsp:txBody>
      <dsp:txXfrm>
        <a:off x="0" y="2180370"/>
        <a:ext cx="7728267" cy="726583"/>
      </dsp:txXfrm>
    </dsp:sp>
    <dsp:sp modelId="{98BC3F69-35E6-49C7-BD00-48CF75E5ACA4}">
      <dsp:nvSpPr>
        <dsp:cNvPr id="0" name=""/>
        <dsp:cNvSpPr/>
      </dsp:nvSpPr>
      <dsp:spPr>
        <a:xfrm>
          <a:off x="0" y="2906953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07B54-BE8A-4236-AF7C-1A249B76D0D0}">
      <dsp:nvSpPr>
        <dsp:cNvPr id="0" name=""/>
        <dsp:cNvSpPr/>
      </dsp:nvSpPr>
      <dsp:spPr>
        <a:xfrm>
          <a:off x="0" y="2906953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Gets lost even in familiar areas</a:t>
          </a:r>
        </a:p>
      </dsp:txBody>
      <dsp:txXfrm>
        <a:off x="0" y="2906953"/>
        <a:ext cx="7728267" cy="726583"/>
      </dsp:txXfrm>
    </dsp:sp>
    <dsp:sp modelId="{604BF717-AC2D-4787-BA8F-76514983A776}">
      <dsp:nvSpPr>
        <dsp:cNvPr id="0" name=""/>
        <dsp:cNvSpPr/>
      </dsp:nvSpPr>
      <dsp:spPr>
        <a:xfrm>
          <a:off x="0" y="3633536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3AD9A-9906-49CF-BD13-AC1D54BC5297}">
      <dsp:nvSpPr>
        <dsp:cNvPr id="0" name=""/>
        <dsp:cNvSpPr/>
      </dsp:nvSpPr>
      <dsp:spPr>
        <a:xfrm>
          <a:off x="0" y="3633536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Drifts across lane markings</a:t>
          </a:r>
        </a:p>
      </dsp:txBody>
      <dsp:txXfrm>
        <a:off x="0" y="3633536"/>
        <a:ext cx="7728267" cy="726583"/>
      </dsp:txXfrm>
    </dsp:sp>
    <dsp:sp modelId="{8A2479DE-C1BF-49AE-BBE7-22967CE8FF28}">
      <dsp:nvSpPr>
        <dsp:cNvPr id="0" name=""/>
        <dsp:cNvSpPr/>
      </dsp:nvSpPr>
      <dsp:spPr>
        <a:xfrm>
          <a:off x="0" y="4360119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89F9A-11F6-4D8B-91DE-0719ED03194E}">
      <dsp:nvSpPr>
        <dsp:cNvPr id="0" name=""/>
        <dsp:cNvSpPr/>
      </dsp:nvSpPr>
      <dsp:spPr>
        <a:xfrm>
          <a:off x="0" y="4360119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Difficulty with multitasking</a:t>
          </a:r>
        </a:p>
      </dsp:txBody>
      <dsp:txXfrm>
        <a:off x="0" y="4360119"/>
        <a:ext cx="7728267" cy="726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1398-805A-4697-9831-A1C76DB58712}">
      <dsp:nvSpPr>
        <dsp:cNvPr id="0" name=""/>
        <dsp:cNvSpPr/>
      </dsp:nvSpPr>
      <dsp:spPr>
        <a:xfrm>
          <a:off x="0" y="0"/>
          <a:ext cx="729361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8E42A-04A5-4479-8594-6A22AF33EF26}">
      <dsp:nvSpPr>
        <dsp:cNvPr id="0" name=""/>
        <dsp:cNvSpPr/>
      </dsp:nvSpPr>
      <dsp:spPr>
        <a:xfrm>
          <a:off x="0" y="0"/>
          <a:ext cx="7293610" cy="126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Increased fatigue</a:t>
          </a:r>
        </a:p>
      </dsp:txBody>
      <dsp:txXfrm>
        <a:off x="0" y="0"/>
        <a:ext cx="7293610" cy="1260457"/>
      </dsp:txXfrm>
    </dsp:sp>
    <dsp:sp modelId="{7F919529-2614-4679-9565-65DAB742792D}">
      <dsp:nvSpPr>
        <dsp:cNvPr id="0" name=""/>
        <dsp:cNvSpPr/>
      </dsp:nvSpPr>
      <dsp:spPr>
        <a:xfrm>
          <a:off x="0" y="1260457"/>
          <a:ext cx="7293610" cy="0"/>
        </a:xfrm>
        <a:prstGeom prst="line">
          <a:avLst/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accent5">
              <a:hueOff val="3726106"/>
              <a:satOff val="-3211"/>
              <a:lumOff val="4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EFD22-02FF-4DB2-9C0E-F26E5F03D59C}">
      <dsp:nvSpPr>
        <dsp:cNvPr id="0" name=""/>
        <dsp:cNvSpPr/>
      </dsp:nvSpPr>
      <dsp:spPr>
        <a:xfrm>
          <a:off x="0" y="1260457"/>
          <a:ext cx="7293610" cy="126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Weakness in arm, leg or both affecting ability to steer or push pedals</a:t>
          </a:r>
        </a:p>
      </dsp:txBody>
      <dsp:txXfrm>
        <a:off x="0" y="1260457"/>
        <a:ext cx="7293610" cy="1260457"/>
      </dsp:txXfrm>
    </dsp:sp>
    <dsp:sp modelId="{1B0DE196-0185-48C2-A28A-D400EA896BDD}">
      <dsp:nvSpPr>
        <dsp:cNvPr id="0" name=""/>
        <dsp:cNvSpPr/>
      </dsp:nvSpPr>
      <dsp:spPr>
        <a:xfrm>
          <a:off x="0" y="2520914"/>
          <a:ext cx="7293610" cy="0"/>
        </a:xfrm>
        <a:prstGeom prst="line">
          <a:avLst/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accent5">
              <a:hueOff val="7452213"/>
              <a:satOff val="-6423"/>
              <a:lumOff val="8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57A6-E43A-4836-BE48-4B99D48DB53E}">
      <dsp:nvSpPr>
        <dsp:cNvPr id="0" name=""/>
        <dsp:cNvSpPr/>
      </dsp:nvSpPr>
      <dsp:spPr>
        <a:xfrm>
          <a:off x="0" y="2520914"/>
          <a:ext cx="7293610" cy="126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Unable to feel pressure placed on pedals</a:t>
          </a:r>
        </a:p>
      </dsp:txBody>
      <dsp:txXfrm>
        <a:off x="0" y="2520914"/>
        <a:ext cx="7293610" cy="1260457"/>
      </dsp:txXfrm>
    </dsp:sp>
    <dsp:sp modelId="{B3BEFAB7-57B2-48FB-A4A9-56B3925E5B18}">
      <dsp:nvSpPr>
        <dsp:cNvPr id="0" name=""/>
        <dsp:cNvSpPr/>
      </dsp:nvSpPr>
      <dsp:spPr>
        <a:xfrm>
          <a:off x="0" y="3781371"/>
          <a:ext cx="7293610" cy="0"/>
        </a:xfrm>
        <a:prstGeom prst="lin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3F236-B42B-46D0-9428-0A13E27C2044}">
      <dsp:nvSpPr>
        <dsp:cNvPr id="0" name=""/>
        <dsp:cNvSpPr/>
      </dsp:nvSpPr>
      <dsp:spPr>
        <a:xfrm>
          <a:off x="0" y="3781371"/>
          <a:ext cx="7293610" cy="126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Difficulty maintaining balance when turning</a:t>
          </a:r>
        </a:p>
      </dsp:txBody>
      <dsp:txXfrm>
        <a:off x="0" y="3781371"/>
        <a:ext cx="7293610" cy="12604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1398-805A-4697-9831-A1C76DB58712}">
      <dsp:nvSpPr>
        <dsp:cNvPr id="0" name=""/>
        <dsp:cNvSpPr/>
      </dsp:nvSpPr>
      <dsp:spPr>
        <a:xfrm>
          <a:off x="0" y="615"/>
          <a:ext cx="729361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8E42A-04A5-4479-8594-6A22AF33EF26}">
      <dsp:nvSpPr>
        <dsp:cNvPr id="0" name=""/>
        <dsp:cNvSpPr/>
      </dsp:nvSpPr>
      <dsp:spPr>
        <a:xfrm>
          <a:off x="0" y="615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0" y="615"/>
        <a:ext cx="7293610" cy="1008119"/>
      </dsp:txXfrm>
    </dsp:sp>
    <dsp:sp modelId="{75AF2D94-F635-41ED-B331-9FC8D8809DA3}">
      <dsp:nvSpPr>
        <dsp:cNvPr id="0" name=""/>
        <dsp:cNvSpPr/>
      </dsp:nvSpPr>
      <dsp:spPr>
        <a:xfrm>
          <a:off x="0" y="1008735"/>
          <a:ext cx="7293610" cy="0"/>
        </a:xfrm>
        <a:prstGeom prst="line">
          <a:avLst/>
        </a:prstGeom>
        <a:solidFill>
          <a:schemeClr val="accent5">
            <a:hueOff val="2794580"/>
            <a:satOff val="-2409"/>
            <a:lumOff val="3187"/>
            <a:alphaOff val="0"/>
          </a:schemeClr>
        </a:solidFill>
        <a:ln w="10795" cap="flat" cmpd="sng" algn="ctr">
          <a:solidFill>
            <a:schemeClr val="accent5">
              <a:hueOff val="2794580"/>
              <a:satOff val="-2409"/>
              <a:lumOff val="31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79381-62E8-481A-9C88-1786EFAFA0AA}">
      <dsp:nvSpPr>
        <dsp:cNvPr id="0" name=""/>
        <dsp:cNvSpPr/>
      </dsp:nvSpPr>
      <dsp:spPr>
        <a:xfrm>
          <a:off x="0" y="1008735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Difficulty getting into/out of vehicle</a:t>
          </a:r>
        </a:p>
      </dsp:txBody>
      <dsp:txXfrm>
        <a:off x="0" y="1008735"/>
        <a:ext cx="7293610" cy="1008119"/>
      </dsp:txXfrm>
    </dsp:sp>
    <dsp:sp modelId="{7DE0DCD7-5261-4493-87B5-0DE9DECB674E}">
      <dsp:nvSpPr>
        <dsp:cNvPr id="0" name=""/>
        <dsp:cNvSpPr/>
      </dsp:nvSpPr>
      <dsp:spPr>
        <a:xfrm>
          <a:off x="0" y="2016854"/>
          <a:ext cx="7293610" cy="0"/>
        </a:xfrm>
        <a:prstGeom prst="line">
          <a:avLst/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accent5">
              <a:hueOff val="5589159"/>
              <a:satOff val="-4817"/>
              <a:lumOff val="6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9DD0E-07A9-40CD-80B5-6CEB1224CEF7}">
      <dsp:nvSpPr>
        <dsp:cNvPr id="0" name=""/>
        <dsp:cNvSpPr/>
      </dsp:nvSpPr>
      <dsp:spPr>
        <a:xfrm>
          <a:off x="0" y="2016854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Difficulty turning head to scan for traffic</a:t>
          </a:r>
        </a:p>
      </dsp:txBody>
      <dsp:txXfrm>
        <a:off x="0" y="2016854"/>
        <a:ext cx="7293610" cy="1008119"/>
      </dsp:txXfrm>
    </dsp:sp>
    <dsp:sp modelId="{494E47AE-29D7-4A69-98AD-5B65D78A0EA2}">
      <dsp:nvSpPr>
        <dsp:cNvPr id="0" name=""/>
        <dsp:cNvSpPr/>
      </dsp:nvSpPr>
      <dsp:spPr>
        <a:xfrm>
          <a:off x="0" y="3024974"/>
          <a:ext cx="7293610" cy="0"/>
        </a:xfrm>
        <a:prstGeom prst="line">
          <a:avLst/>
        </a:prstGeom>
        <a:solidFill>
          <a:schemeClr val="accent5">
            <a:hueOff val="8383739"/>
            <a:satOff val="-7226"/>
            <a:lumOff val="9560"/>
            <a:alphaOff val="0"/>
          </a:schemeClr>
        </a:solidFill>
        <a:ln w="10795" cap="flat" cmpd="sng" algn="ctr">
          <a:solidFill>
            <a:schemeClr val="accent5">
              <a:hueOff val="8383739"/>
              <a:satOff val="-7226"/>
              <a:lumOff val="95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EC06A-4DF7-45B9-8B57-FFC78E98DF3D}">
      <dsp:nvSpPr>
        <dsp:cNvPr id="0" name=""/>
        <dsp:cNvSpPr/>
      </dsp:nvSpPr>
      <dsp:spPr>
        <a:xfrm>
          <a:off x="0" y="3024974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Slow reaction time</a:t>
          </a:r>
        </a:p>
      </dsp:txBody>
      <dsp:txXfrm>
        <a:off x="0" y="3024974"/>
        <a:ext cx="7293610" cy="1008119"/>
      </dsp:txXfrm>
    </dsp:sp>
    <dsp:sp modelId="{97952785-3C69-458E-8CD0-0A3E9CBB6772}">
      <dsp:nvSpPr>
        <dsp:cNvPr id="0" name=""/>
        <dsp:cNvSpPr/>
      </dsp:nvSpPr>
      <dsp:spPr>
        <a:xfrm>
          <a:off x="0" y="4033093"/>
          <a:ext cx="7293610" cy="0"/>
        </a:xfrm>
        <a:prstGeom prst="lin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1C3D3-0688-4260-9D93-25AC8EB74543}">
      <dsp:nvSpPr>
        <dsp:cNvPr id="0" name=""/>
        <dsp:cNvSpPr/>
      </dsp:nvSpPr>
      <dsp:spPr>
        <a:xfrm>
          <a:off x="0" y="0"/>
          <a:ext cx="7293610" cy="1008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Increased risk of seizures</a:t>
          </a:r>
        </a:p>
      </dsp:txBody>
      <dsp:txXfrm>
        <a:off x="0" y="0"/>
        <a:ext cx="7293610" cy="1008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6DC7F-D032-4552-8AD1-D756DC5F084E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B99F-607F-44D5-AF8F-899241BFCC42}">
      <dsp:nvSpPr>
        <dsp:cNvPr id="0" name=""/>
        <dsp:cNvSpPr/>
      </dsp:nvSpPr>
      <dsp:spPr>
        <a:xfrm>
          <a:off x="0" y="621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Double or blurred vision</a:t>
          </a:r>
        </a:p>
      </dsp:txBody>
      <dsp:txXfrm>
        <a:off x="0" y="621"/>
        <a:ext cx="7728267" cy="726583"/>
      </dsp:txXfrm>
    </dsp:sp>
    <dsp:sp modelId="{D4D643AB-546F-41C3-929D-9EF8B56670B9}">
      <dsp:nvSpPr>
        <dsp:cNvPr id="0" name=""/>
        <dsp:cNvSpPr/>
      </dsp:nvSpPr>
      <dsp:spPr>
        <a:xfrm>
          <a:off x="0" y="727204"/>
          <a:ext cx="7728267" cy="0"/>
        </a:xfrm>
        <a:prstGeom prst="line">
          <a:avLst/>
        </a:prstGeom>
        <a:solidFill>
          <a:schemeClr val="accent5">
            <a:hueOff val="1863053"/>
            <a:satOff val="-1606"/>
            <a:lumOff val="2124"/>
            <a:alphaOff val="0"/>
          </a:schemeClr>
        </a:solidFill>
        <a:ln w="10795" cap="flat" cmpd="sng" algn="ctr">
          <a:solidFill>
            <a:schemeClr val="accent5">
              <a:hueOff val="1863053"/>
              <a:satOff val="-1606"/>
              <a:lumOff val="2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7DB60-CD4D-4C56-8590-EED6988008C0}">
      <dsp:nvSpPr>
        <dsp:cNvPr id="0" name=""/>
        <dsp:cNvSpPr/>
      </dsp:nvSpPr>
      <dsp:spPr>
        <a:xfrm>
          <a:off x="0" y="727204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Loss of central vision in one or both eyes</a:t>
          </a:r>
        </a:p>
      </dsp:txBody>
      <dsp:txXfrm>
        <a:off x="0" y="727204"/>
        <a:ext cx="7728267" cy="726583"/>
      </dsp:txXfrm>
    </dsp:sp>
    <dsp:sp modelId="{FBF9E112-DCF1-4BBD-8D5F-B157AFE5E759}">
      <dsp:nvSpPr>
        <dsp:cNvPr id="0" name=""/>
        <dsp:cNvSpPr/>
      </dsp:nvSpPr>
      <dsp:spPr>
        <a:xfrm>
          <a:off x="0" y="1453787"/>
          <a:ext cx="7728267" cy="0"/>
        </a:xfrm>
        <a:prstGeom prst="line">
          <a:avLst/>
        </a:prstGeom>
        <a:solidFill>
          <a:schemeClr val="accent5">
            <a:hueOff val="3726106"/>
            <a:satOff val="-3211"/>
            <a:lumOff val="4249"/>
            <a:alphaOff val="0"/>
          </a:schemeClr>
        </a:solidFill>
        <a:ln w="10795" cap="flat" cmpd="sng" algn="ctr">
          <a:solidFill>
            <a:schemeClr val="accent5">
              <a:hueOff val="3726106"/>
              <a:satOff val="-3211"/>
              <a:lumOff val="4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346D-7EEB-45FD-B257-0CFE352F517A}">
      <dsp:nvSpPr>
        <dsp:cNvPr id="0" name=""/>
        <dsp:cNvSpPr/>
      </dsp:nvSpPr>
      <dsp:spPr>
        <a:xfrm>
          <a:off x="0" y="1453787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Visual field loss</a:t>
          </a:r>
        </a:p>
      </dsp:txBody>
      <dsp:txXfrm>
        <a:off x="0" y="1453787"/>
        <a:ext cx="7728267" cy="726583"/>
      </dsp:txXfrm>
    </dsp:sp>
    <dsp:sp modelId="{0024C3BC-6EAE-4306-981E-A20A22BB31D0}">
      <dsp:nvSpPr>
        <dsp:cNvPr id="0" name=""/>
        <dsp:cNvSpPr/>
      </dsp:nvSpPr>
      <dsp:spPr>
        <a:xfrm>
          <a:off x="0" y="2180370"/>
          <a:ext cx="7728267" cy="0"/>
        </a:xfrm>
        <a:prstGeom prst="line">
          <a:avLst/>
        </a:prstGeom>
        <a:solidFill>
          <a:schemeClr val="accent5">
            <a:hueOff val="5589159"/>
            <a:satOff val="-4817"/>
            <a:lumOff val="6373"/>
            <a:alphaOff val="0"/>
          </a:schemeClr>
        </a:solidFill>
        <a:ln w="10795" cap="flat" cmpd="sng" algn="ctr">
          <a:solidFill>
            <a:schemeClr val="accent5">
              <a:hueOff val="5589159"/>
              <a:satOff val="-4817"/>
              <a:lumOff val="6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1E7EA-B9CD-4A58-BCAA-450DFF17A43B}">
      <dsp:nvSpPr>
        <dsp:cNvPr id="0" name=""/>
        <dsp:cNvSpPr/>
      </dsp:nvSpPr>
      <dsp:spPr>
        <a:xfrm>
          <a:off x="0" y="2180370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Visual processing problems</a:t>
          </a:r>
        </a:p>
      </dsp:txBody>
      <dsp:txXfrm>
        <a:off x="0" y="2180370"/>
        <a:ext cx="7728267" cy="726583"/>
      </dsp:txXfrm>
    </dsp:sp>
    <dsp:sp modelId="{64937952-8DF9-4CCA-8EBD-CDA96B1DEA32}">
      <dsp:nvSpPr>
        <dsp:cNvPr id="0" name=""/>
        <dsp:cNvSpPr/>
      </dsp:nvSpPr>
      <dsp:spPr>
        <a:xfrm>
          <a:off x="0" y="2906953"/>
          <a:ext cx="7728267" cy="0"/>
        </a:xfrm>
        <a:prstGeom prst="line">
          <a:avLst/>
        </a:prstGeom>
        <a:solidFill>
          <a:schemeClr val="accent5">
            <a:hueOff val="7452213"/>
            <a:satOff val="-6423"/>
            <a:lumOff val="8497"/>
            <a:alphaOff val="0"/>
          </a:schemeClr>
        </a:solidFill>
        <a:ln w="10795" cap="flat" cmpd="sng" algn="ctr">
          <a:solidFill>
            <a:schemeClr val="accent5">
              <a:hueOff val="7452213"/>
              <a:satOff val="-6423"/>
              <a:lumOff val="84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B7A44-D40C-40BD-84A9-8C54A1BF34A1}">
      <dsp:nvSpPr>
        <dsp:cNvPr id="0" name=""/>
        <dsp:cNvSpPr/>
      </dsp:nvSpPr>
      <dsp:spPr>
        <a:xfrm>
          <a:off x="0" y="2906953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Slowed eye movements</a:t>
          </a:r>
        </a:p>
      </dsp:txBody>
      <dsp:txXfrm>
        <a:off x="0" y="2906953"/>
        <a:ext cx="7728267" cy="726583"/>
      </dsp:txXfrm>
    </dsp:sp>
    <dsp:sp modelId="{668A233F-8AB0-450D-AC02-FA01C3C922B2}">
      <dsp:nvSpPr>
        <dsp:cNvPr id="0" name=""/>
        <dsp:cNvSpPr/>
      </dsp:nvSpPr>
      <dsp:spPr>
        <a:xfrm>
          <a:off x="0" y="3633536"/>
          <a:ext cx="7728267" cy="0"/>
        </a:xfrm>
        <a:prstGeom prst="line">
          <a:avLst/>
        </a:prstGeom>
        <a:solidFill>
          <a:schemeClr val="accent5">
            <a:hueOff val="9315266"/>
            <a:satOff val="-8028"/>
            <a:lumOff val="10622"/>
            <a:alphaOff val="0"/>
          </a:schemeClr>
        </a:solidFill>
        <a:ln w="10795" cap="flat" cmpd="sng" algn="ctr">
          <a:solidFill>
            <a:schemeClr val="accent5">
              <a:hueOff val="9315266"/>
              <a:satOff val="-8028"/>
              <a:lumOff val="106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FC23F-4918-4ACC-A19A-1EFB95F1636B}">
      <dsp:nvSpPr>
        <dsp:cNvPr id="0" name=""/>
        <dsp:cNvSpPr/>
      </dsp:nvSpPr>
      <dsp:spPr>
        <a:xfrm>
          <a:off x="0" y="3633536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Neglect or inattention to one side</a:t>
          </a:r>
        </a:p>
      </dsp:txBody>
      <dsp:txXfrm>
        <a:off x="0" y="3633536"/>
        <a:ext cx="7728267" cy="726583"/>
      </dsp:txXfrm>
    </dsp:sp>
    <dsp:sp modelId="{170F1B30-EC4C-4FF7-BE2B-D646E1E43371}">
      <dsp:nvSpPr>
        <dsp:cNvPr id="0" name=""/>
        <dsp:cNvSpPr/>
      </dsp:nvSpPr>
      <dsp:spPr>
        <a:xfrm>
          <a:off x="0" y="4360119"/>
          <a:ext cx="7728267" cy="0"/>
        </a:xfrm>
        <a:prstGeom prst="line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accent5">
              <a:hueOff val="11178319"/>
              <a:satOff val="-9634"/>
              <a:lumOff val="1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AB566-EC60-4818-AE4B-0D9041511E5F}">
      <dsp:nvSpPr>
        <dsp:cNvPr id="0" name=""/>
        <dsp:cNvSpPr/>
      </dsp:nvSpPr>
      <dsp:spPr>
        <a:xfrm>
          <a:off x="0" y="4360119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Difficulty with scanning entire field of view</a:t>
          </a:r>
        </a:p>
      </dsp:txBody>
      <dsp:txXfrm>
        <a:off x="0" y="4360119"/>
        <a:ext cx="7728267" cy="7265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A56A8-6500-43E5-89EB-3FFE4912CC4A}">
      <dsp:nvSpPr>
        <dsp:cNvPr id="0" name=""/>
        <dsp:cNvSpPr/>
      </dsp:nvSpPr>
      <dsp:spPr>
        <a:xfrm>
          <a:off x="0" y="26724"/>
          <a:ext cx="7728267" cy="1622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Recurrent TIAs may preclude the operation of passenger vehicles </a:t>
          </a:r>
        </a:p>
      </dsp:txBody>
      <dsp:txXfrm>
        <a:off x="79193" y="105917"/>
        <a:ext cx="7569881" cy="1463892"/>
      </dsp:txXfrm>
    </dsp:sp>
    <dsp:sp modelId="{8A59ECA4-7B6C-4179-A050-29A9A8946175}">
      <dsp:nvSpPr>
        <dsp:cNvPr id="0" name=""/>
        <dsp:cNvSpPr/>
      </dsp:nvSpPr>
      <dsp:spPr>
        <a:xfrm>
          <a:off x="0" y="1732522"/>
          <a:ext cx="7728267" cy="1622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Patients treated with appropriate anticoagulant therapy should be able to resume driving</a:t>
          </a:r>
        </a:p>
      </dsp:txBody>
      <dsp:txXfrm>
        <a:off x="79193" y="1811715"/>
        <a:ext cx="7569881" cy="1463892"/>
      </dsp:txXfrm>
    </dsp:sp>
    <dsp:sp modelId="{CA945766-8ABA-4F58-97D9-E2EA65753486}">
      <dsp:nvSpPr>
        <dsp:cNvPr id="0" name=""/>
        <dsp:cNvSpPr/>
      </dsp:nvSpPr>
      <dsp:spPr>
        <a:xfrm>
          <a:off x="0" y="3438321"/>
          <a:ext cx="7728267" cy="1622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A </a:t>
          </a:r>
          <a:r>
            <a:rPr lang="en-US" sz="2900" b="1" u="sng" kern="1200" dirty="0">
              <a:solidFill>
                <a:schemeClr val="tx1"/>
              </a:solidFill>
            </a:rPr>
            <a:t>1 month driving restriction </a:t>
          </a:r>
          <a:r>
            <a:rPr lang="en-US" sz="2900" kern="1200" dirty="0">
              <a:solidFill>
                <a:schemeClr val="tx1"/>
              </a:solidFill>
            </a:rPr>
            <a:t>should follow the last know episode if not treated with anticoagulant therapy</a:t>
          </a:r>
        </a:p>
      </dsp:txBody>
      <dsp:txXfrm>
        <a:off x="79193" y="3517514"/>
        <a:ext cx="7569881" cy="14638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CA125-5872-4094-AF1C-11B38725437E}">
      <dsp:nvSpPr>
        <dsp:cNvPr id="0" name=""/>
        <dsp:cNvSpPr/>
      </dsp:nvSpPr>
      <dsp:spPr>
        <a:xfrm>
          <a:off x="0" y="0"/>
          <a:ext cx="7728267" cy="2440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Temporary loss of consciousness due to decreased blood flow to the brain</a:t>
          </a:r>
        </a:p>
      </dsp:txBody>
      <dsp:txXfrm>
        <a:off x="119152" y="119152"/>
        <a:ext cx="7489963" cy="2202532"/>
      </dsp:txXfrm>
    </dsp:sp>
    <dsp:sp modelId="{7729323F-3993-4041-996C-9E6BC1B7E646}">
      <dsp:nvSpPr>
        <dsp:cNvPr id="0" name=""/>
        <dsp:cNvSpPr/>
      </dsp:nvSpPr>
      <dsp:spPr>
        <a:xfrm>
          <a:off x="0" y="2538970"/>
          <a:ext cx="7728267" cy="2451258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u="sng" kern="1200" dirty="0">
              <a:solidFill>
                <a:schemeClr val="tx1"/>
              </a:solidFill>
            </a:rPr>
            <a:t>6 month driving restriction period 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19661" y="2658631"/>
        <a:ext cx="7488945" cy="22119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91E2D-1D52-45CD-B8F8-E486BCEDABB7}">
      <dsp:nvSpPr>
        <dsp:cNvPr id="0" name=""/>
        <dsp:cNvSpPr/>
      </dsp:nvSpPr>
      <dsp:spPr>
        <a:xfrm>
          <a:off x="0" y="32816"/>
          <a:ext cx="7728267" cy="1629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Dependent upon the physical &amp; neurological deficits following recovery &amp; rehabilitation has stabilized</a:t>
          </a:r>
        </a:p>
      </dsp:txBody>
      <dsp:txXfrm>
        <a:off x="79557" y="112373"/>
        <a:ext cx="7569153" cy="1470622"/>
      </dsp:txXfrm>
    </dsp:sp>
    <dsp:sp modelId="{C5C93D60-EDF5-4AB1-A95D-5EA221175509}">
      <dsp:nvSpPr>
        <dsp:cNvPr id="0" name=""/>
        <dsp:cNvSpPr/>
      </dsp:nvSpPr>
      <dsp:spPr>
        <a:xfrm>
          <a:off x="0" y="1728793"/>
          <a:ext cx="7728267" cy="1629736"/>
        </a:xfrm>
        <a:prstGeom prst="roundRect">
          <a:avLst/>
        </a:prstGeom>
        <a:solidFill>
          <a:schemeClr val="accent2">
            <a:hueOff val="977227"/>
            <a:satOff val="-15767"/>
            <a:lumOff val="-274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Demonstration of Driving ability through DPS’s comprehensive driving test should be completed for moderate to severe motor, sensory, visual or language deficits</a:t>
          </a:r>
        </a:p>
      </dsp:txBody>
      <dsp:txXfrm>
        <a:off x="79557" y="1808350"/>
        <a:ext cx="7569153" cy="1470622"/>
      </dsp:txXfrm>
    </dsp:sp>
    <dsp:sp modelId="{D57C3CD8-A4F0-49B4-8E8A-F2A138F3F05E}">
      <dsp:nvSpPr>
        <dsp:cNvPr id="0" name=""/>
        <dsp:cNvSpPr/>
      </dsp:nvSpPr>
      <dsp:spPr>
        <a:xfrm>
          <a:off x="0" y="3457587"/>
          <a:ext cx="7728267" cy="1629736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1"/>
              </a:solidFill>
            </a:rPr>
            <a:t>If visual deficit present, must be cleared by an ophthalmologist prior to driving (&amp; must meet the peripheral vision requirements)</a:t>
          </a:r>
        </a:p>
      </dsp:txBody>
      <dsp:txXfrm>
        <a:off x="79557" y="3537144"/>
        <a:ext cx="7569153" cy="1470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j7y7DHufTeAhUmgK0KHemnC2YQjRx6BAgBEAU&amp;url=https://www.whiterivercu.com/3-things-you-need-to-know-before-buying-a-new-car/&amp;psig=AOvVaw2RZD7IKZINgOCYd27tIs1g&amp;ust=154340384922778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oadwiser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eniordriving.aaa.com/wp-content/uploads/2016/08/Driver652.pdf" TargetMode="External"/><Relationship Id="rId2" Type="http://schemas.openxmlformats.org/officeDocument/2006/relationships/hyperlink" Target="http://www.um-saferdriving.org/firstPage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derlydrivingassessments.com/images/individ/55plus.pdf" TargetMode="External"/><Relationship Id="rId4" Type="http://schemas.openxmlformats.org/officeDocument/2006/relationships/hyperlink" Target="https://one.nhtsa.gov/Driving-Safety/Older-Drivers/Drive-Well-Toolkit:-Promoting-Older-Driver-Safety-and-Mobility-in-Your-Communit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cat.com/self-assessment-tools/driving-self-assessment" TargetMode="External"/><Relationship Id="rId2" Type="http://schemas.openxmlformats.org/officeDocument/2006/relationships/hyperlink" Target="http://www.safedrivingforalifetim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arp.org/auto/driver-safety/info-2015/quiz-are-you-a-defensive-driver.html?intcmp=AE-ATO-ADS-SFTY-ROW2-SPOT1#quest1" TargetMode="External"/><Relationship Id="rId4" Type="http://schemas.openxmlformats.org/officeDocument/2006/relationships/hyperlink" Target="http://fitnesstodrive.phhp.ufl.edu/u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spahang.org/funny-dog-rescue-memes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homeanddriving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egan@homeanddriving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D703C-4FF8-4C57-BEE6-8F625CD05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4590661"/>
            <a:ext cx="10210862" cy="10656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Stroke &amp; Returning to Driving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F1178F-26AF-4EAB-A6E6-F5C8F7ECB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5666792"/>
            <a:ext cx="10180696" cy="542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Megan Frazier, MS, OTR, DRS		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5C57862C-D766-4B31-98E9-9503B52B2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0" y="648616"/>
            <a:ext cx="10637520" cy="34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5AC1D4-13E8-48D2-B582-F580B544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Driving and the Brain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95D7E81B-3642-451C-ACB2-97880576B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71" y="1535135"/>
            <a:ext cx="3778286" cy="37782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9461-CD00-4B21-B512-BC46AAE00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 fontScale="92500" lnSpcReduction="20000"/>
          </a:bodyPr>
          <a:lstStyle/>
          <a:p>
            <a:pPr marL="960120" lvl="2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Attention and alertness</a:t>
            </a:r>
          </a:p>
          <a:p>
            <a:pPr marL="960120" lvl="2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960120" lvl="2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Problem Solving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/>
              </a:solidFill>
            </a:endParaRPr>
          </a:p>
          <a:p>
            <a:pPr marL="960120" lvl="2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Memory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/>
              </a:solidFill>
            </a:endParaRPr>
          </a:p>
          <a:p>
            <a:pPr marL="960120" lvl="2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Way Finding Skills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1"/>
              </a:solidFill>
            </a:endParaRPr>
          </a:p>
          <a:p>
            <a:pPr marL="960120" lvl="2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Reactivity and Anticipation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7F57-AB67-4EA7-96CC-EBAE2E30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does a Stroke affect cognitive skills?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1B4468-010C-4D41-8C4B-6F380BBED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833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89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150B4-051A-4E7A-8412-C2959CC3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>
                <a:solidFill>
                  <a:schemeClr val="tx1"/>
                </a:solidFill>
              </a:rPr>
              <a:t>Driving and the Body</a:t>
            </a:r>
          </a:p>
        </p:txBody>
      </p:sp>
      <p:pic>
        <p:nvPicPr>
          <p:cNvPr id="4" name="Picture 2" descr="Image result for old man lifting car">
            <a:hlinkClick r:id="rId2"/>
            <a:extLst>
              <a:ext uri="{FF2B5EF4-FFF2-40B4-BE49-F238E27FC236}">
                <a16:creationId xmlns:a16="http://schemas.microsoft.com/office/drawing/2014/main" id="{8BFFFBC6-40C8-47F2-ABD1-5685967280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4043" y="741558"/>
            <a:ext cx="6367271" cy="49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E53C8-644A-43C2-A9FF-D315DF08C9F9}"/>
              </a:ext>
            </a:extLst>
          </p:cNvPr>
          <p:cNvSpPr/>
          <p:nvPr/>
        </p:nvSpPr>
        <p:spPr>
          <a:xfrm>
            <a:off x="6251276" y="5783056"/>
            <a:ext cx="52966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https://www.whiterivercu.com/3-things-you-need-to-know-before-buying-a-new-car/</a:t>
            </a:r>
          </a:p>
        </p:txBody>
      </p:sp>
    </p:spTree>
    <p:extLst>
      <p:ext uri="{BB962C8B-B14F-4D97-AF65-F5344CB8AC3E}">
        <p14:creationId xmlns:p14="http://schemas.microsoft.com/office/powerpoint/2010/main" val="18907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5CF2FC8-D184-4B10-83A5-61FC2148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3848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6AC7A-2E1A-4269-91E8-F175435C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Driving and the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68BC-9437-4067-9192-9390D9D8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311879"/>
            <a:ext cx="4998962" cy="3473102"/>
          </a:xfrm>
        </p:spPr>
        <p:txBody>
          <a:bodyPr anchor="t">
            <a:normAutofit fontScale="85000" lnSpcReduction="20000"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Strength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Flexibility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Endurance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Reaction Time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3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300" dirty="0">
                <a:solidFill>
                  <a:schemeClr val="tx1"/>
                </a:solidFill>
              </a:rPr>
              <a:t>Range of motion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Muscle Arm">
            <a:extLst>
              <a:ext uri="{FF2B5EF4-FFF2-40B4-BE49-F238E27FC236}">
                <a16:creationId xmlns:a16="http://schemas.microsoft.com/office/drawing/2014/main" id="{8B0609E8-F594-4951-A232-20BB12620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90" y="800003"/>
            <a:ext cx="5238340" cy="52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5C314-A599-43CE-A217-83F58224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does a Stroke affect these skills?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7BF95-9496-4106-8BD5-9734109CB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62311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2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5C314-A599-43CE-A217-83F582249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does a Stroke affect these skills?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27BF95-9496-4106-8BD5-9734109CB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7331845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1540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CC867-5407-4599-82C4-0C978D274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>
                <a:solidFill>
                  <a:schemeClr val="tx1"/>
                </a:solidFill>
              </a:rPr>
              <a:t>Driving and </a:t>
            </a:r>
            <a:br>
              <a:rPr lang="en-US" sz="5900" spc="-100" dirty="0">
                <a:solidFill>
                  <a:schemeClr val="tx1"/>
                </a:solidFill>
              </a:rPr>
            </a:br>
            <a:r>
              <a:rPr lang="en-US" sz="5900" spc="-100" dirty="0">
                <a:solidFill>
                  <a:schemeClr val="tx1"/>
                </a:solidFill>
              </a:rPr>
              <a:t>Vision</a:t>
            </a:r>
          </a:p>
        </p:txBody>
      </p:sp>
      <p:pic>
        <p:nvPicPr>
          <p:cNvPr id="4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F4069E-AB40-4CF0-8750-232D4C6E1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31" y="759599"/>
            <a:ext cx="3398289" cy="533065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315ACE-8584-4869-8AA6-2EF23E1A1D3E}"/>
              </a:ext>
            </a:extLst>
          </p:cNvPr>
          <p:cNvSpPr/>
          <p:nvPr/>
        </p:nvSpPr>
        <p:spPr>
          <a:xfrm>
            <a:off x="5572664" y="6238668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https://www.precision-vision.com/product/distancevisualacuitytest/?gclid=Cj0KCQiA8_PfBRC3ARIsAOzJ2uqlsGkAwvc_d-nmd4-5qPJW4uK6g6ruDH05apU-7coxWoCzqBwu4asaAqG5EALw_wcB</a:t>
            </a:r>
          </a:p>
        </p:txBody>
      </p:sp>
    </p:spTree>
    <p:extLst>
      <p:ext uri="{BB962C8B-B14F-4D97-AF65-F5344CB8AC3E}">
        <p14:creationId xmlns:p14="http://schemas.microsoft.com/office/powerpoint/2010/main" val="200939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39C0B8-FC42-474B-BF29-0FF3C6A1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Driving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86375-C4A9-4E67-90CC-7C455013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54" y="2267681"/>
            <a:ext cx="6451109" cy="3274586"/>
          </a:xfrm>
        </p:spPr>
        <p:txBody>
          <a:bodyPr anchor="t">
            <a:normAutofit/>
          </a:bodyPr>
          <a:lstStyle/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Depth perception</a:t>
            </a:r>
          </a:p>
          <a:p>
            <a:pPr marL="384048" lvl="2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Peripheral vision</a:t>
            </a:r>
          </a:p>
          <a:p>
            <a:pPr marL="384048" lvl="2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Visual spatial skills</a:t>
            </a:r>
          </a:p>
          <a:p>
            <a:pPr marL="384048" lvl="2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Contrast sensitivity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Eye">
            <a:extLst>
              <a:ext uri="{FF2B5EF4-FFF2-40B4-BE49-F238E27FC236}">
                <a16:creationId xmlns:a16="http://schemas.microsoft.com/office/drawing/2014/main" id="{39C759A7-F42A-4FD3-A5B4-DDB8E2974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9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354C-91ED-4FAA-B10B-00A5AE53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does a Stroke affect these skills?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34E1FB-6F69-4368-8E73-AFE8E93F2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22053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58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E9ECD-E502-447C-A744-BD83AA98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/>
              <a:t>Visual Processing &amp; Visual Search</a:t>
            </a:r>
          </a:p>
        </p:txBody>
      </p:sp>
      <p:pic>
        <p:nvPicPr>
          <p:cNvPr id="9" name="Picture 8" descr="A picture containing text, sky, outdoor, mountain&#10;&#10;Description automatically generated">
            <a:extLst>
              <a:ext uri="{FF2B5EF4-FFF2-40B4-BE49-F238E27FC236}">
                <a16:creationId xmlns:a16="http://schemas.microsoft.com/office/drawing/2014/main" id="{FDC3700F-D0C0-4CFC-A7C3-E304D245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1" r="4373" b="1"/>
          <a:stretch/>
        </p:blipFill>
        <p:spPr>
          <a:xfrm>
            <a:off x="4554390" y="1300113"/>
            <a:ext cx="3357969" cy="4257773"/>
          </a:xfrm>
          <a:prstGeom prst="rect">
            <a:avLst/>
          </a:prstGeom>
        </p:spPr>
      </p:pic>
      <p:pic>
        <p:nvPicPr>
          <p:cNvPr id="11" name="Picture 10" descr="A picture containing outdoor, sky, road, truck&#10;&#10;Description automatically generated">
            <a:extLst>
              <a:ext uri="{FF2B5EF4-FFF2-40B4-BE49-F238E27FC236}">
                <a16:creationId xmlns:a16="http://schemas.microsoft.com/office/drawing/2014/main" id="{90E49A62-8779-4AE4-B0F4-ECDC4849C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32" r="1" b="1"/>
          <a:stretch/>
        </p:blipFill>
        <p:spPr>
          <a:xfrm>
            <a:off x="8310378" y="1300113"/>
            <a:ext cx="3358011" cy="42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2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B63E-3ADF-4DC9-82C0-6340CC1D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Course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DCE5E2-94D5-4B39-B19A-C750A93D3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044414"/>
              </p:ext>
            </p:extLst>
          </p:nvPr>
        </p:nvGraphicFramePr>
        <p:xfrm>
          <a:off x="3759896" y="770626"/>
          <a:ext cx="7728267" cy="531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B086509-1281-468A-AAAC-1BBEDAE7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EA73850-2107-4E65-85FE-EDD3F45F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E9ECD-E502-447C-A744-BD83AA98C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/>
              <a:t>Visual Processing &amp; Visual Search</a:t>
            </a:r>
          </a:p>
        </p:txBody>
      </p:sp>
      <p:pic>
        <p:nvPicPr>
          <p:cNvPr id="7" name="Picture 6" descr="A picture containing text, building, outdoor, way&#10;&#10;Description automatically generated">
            <a:extLst>
              <a:ext uri="{FF2B5EF4-FFF2-40B4-BE49-F238E27FC236}">
                <a16:creationId xmlns:a16="http://schemas.microsoft.com/office/drawing/2014/main" id="{4036901C-904E-4936-8D04-4DF06EFF2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78" r="4364" b="5"/>
          <a:stretch/>
        </p:blipFill>
        <p:spPr>
          <a:xfrm>
            <a:off x="4554494" y="1300113"/>
            <a:ext cx="3357762" cy="4257773"/>
          </a:xfrm>
          <a:prstGeom prst="rect">
            <a:avLst/>
          </a:prstGeom>
        </p:spPr>
      </p:pic>
      <p:pic>
        <p:nvPicPr>
          <p:cNvPr id="5" name="Content Placeholder 4" descr="Address signs on the street&#10;&#10;Description automatically generated with low confidence">
            <a:extLst>
              <a:ext uri="{FF2B5EF4-FFF2-40B4-BE49-F238E27FC236}">
                <a16:creationId xmlns:a16="http://schemas.microsoft.com/office/drawing/2014/main" id="{D5A56E3C-CC72-4CDC-8F30-9F42363EA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02" r="18834" b="-2"/>
          <a:stretch/>
        </p:blipFill>
        <p:spPr>
          <a:xfrm>
            <a:off x="8308363" y="1300113"/>
            <a:ext cx="3362041" cy="42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6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6D7C-021D-4AAC-92CB-B815CF29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89" y="1083581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Driving and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5C29-A2A2-4C88-A41F-07FA512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89" y="2494325"/>
            <a:ext cx="6451109" cy="3797207"/>
          </a:xfrm>
        </p:spPr>
        <p:txBody>
          <a:bodyPr anchor="t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Prescription drugs are the most prevalent of all drugs found in drugged drivers involved in fatal crashes (46.5%)</a:t>
            </a:r>
          </a:p>
          <a:p>
            <a:pPr lvl="0"/>
            <a:endParaRPr lang="en-US" sz="2600" dirty="0">
              <a:solidFill>
                <a:schemeClr val="tx1"/>
              </a:solidFill>
            </a:endParaRPr>
          </a:p>
          <a:p>
            <a:pPr lvl="0"/>
            <a:r>
              <a:rPr lang="en-US" sz="2600" b="1" dirty="0" err="1">
                <a:solidFill>
                  <a:schemeClr val="tx1"/>
                </a:solidFill>
              </a:rPr>
              <a:t>Roadwise</a:t>
            </a:r>
            <a:r>
              <a:rPr lang="en-US" sz="2600" b="1" dirty="0">
                <a:solidFill>
                  <a:schemeClr val="tx1"/>
                </a:solidFill>
              </a:rPr>
              <a:t> RX: </a:t>
            </a:r>
            <a:r>
              <a:rPr lang="en-US" sz="2600" dirty="0">
                <a:solidFill>
                  <a:schemeClr val="tx1"/>
                </a:solidFill>
              </a:rPr>
              <a:t>Understand how your medication affects your driving  </a:t>
            </a:r>
            <a:r>
              <a:rPr lang="en-US" sz="2600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http://roadwiserx.com/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B3AADBE7-8883-4352-96FD-BDDA93637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54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B6D7C-021D-4AAC-92CB-B815CF29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88" y="663762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Driving and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5C29-A2A2-4C88-A41F-07FA512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89" y="2014422"/>
            <a:ext cx="6451109" cy="3797207"/>
          </a:xfrm>
        </p:spPr>
        <p:txBody>
          <a:bodyPr anchor="t"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Some medications increase a driver’s risk: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Antidepressants up to 41%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Diphenhydramine: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Severely impairs the ability to follow at a safe &amp; constant distance, maintain speed, &amp; maintain lane position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One single dose of this medicine can have the same effect on driving as being above the legal limit for blood alcohol concentration</a:t>
            </a:r>
          </a:p>
        </p:txBody>
      </p:sp>
      <p:pic>
        <p:nvPicPr>
          <p:cNvPr id="7" name="Graphic 6" descr="Medicine">
            <a:extLst>
              <a:ext uri="{FF2B5EF4-FFF2-40B4-BE49-F238E27FC236}">
                <a16:creationId xmlns:a16="http://schemas.microsoft.com/office/drawing/2014/main" id="{B3AADBE7-8883-4352-96FD-BDDA9363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84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846CB-CE07-4A00-BD4F-93FE39FAB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15" y="855626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spc="-100" dirty="0">
                <a:solidFill>
                  <a:schemeClr val="tx1"/>
                </a:solidFill>
              </a:rPr>
              <a:t>State Requirements for Driving</a:t>
            </a:r>
          </a:p>
        </p:txBody>
      </p:sp>
      <p:pic>
        <p:nvPicPr>
          <p:cNvPr id="2050" name="Picture 2" descr="Image result for funny driving memes">
            <a:extLst>
              <a:ext uri="{FF2B5EF4-FFF2-40B4-BE49-F238E27FC236}">
                <a16:creationId xmlns:a16="http://schemas.microsoft.com/office/drawing/2014/main" id="{9629711F-F04A-4190-9AE0-002A9EA83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608" y="759599"/>
            <a:ext cx="3971334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9499D0-7926-4EBA-82EB-0DC87B14361C}"/>
              </a:ext>
            </a:extLst>
          </p:cNvPr>
          <p:cNvSpPr/>
          <p:nvPr/>
        </p:nvSpPr>
        <p:spPr>
          <a:xfrm>
            <a:off x="6613585" y="6202499"/>
            <a:ext cx="37553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https://i.pinimg.com/564x/b4/0e/ad/b40eadd1677d579ccd128acc8e7eaa3c.jpg</a:t>
            </a:r>
          </a:p>
        </p:txBody>
      </p:sp>
    </p:spTree>
    <p:extLst>
      <p:ext uri="{BB962C8B-B14F-4D97-AF65-F5344CB8AC3E}">
        <p14:creationId xmlns:p14="http://schemas.microsoft.com/office/powerpoint/2010/main" val="394683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B199-6DE1-4887-BE30-F37FE563D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Requirements for Driving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Recurrent TIA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DDB7EF-14AC-4A8D-8EED-5B9A56936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4656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9242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2A10-8252-4EE8-95F7-48D0852E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Requirements for Driving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Blackout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36D570-6D8F-48BE-A30F-7F0A53889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261629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015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E240-AE8A-4D84-9EAA-FA7A2DA9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Requirements for Driving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Stroke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BB9DF9-7933-4F27-B04F-308A75FDD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51457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23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568DB-EA40-4A0C-B9A6-263ABC1F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What are the State Agencies involved with driving?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4FA7-E851-4E22-BCF3-D99D6B123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sz="2900" dirty="0"/>
              <a:t>Department of Public Safety (DPS)</a:t>
            </a:r>
          </a:p>
          <a:p>
            <a:r>
              <a:rPr lang="en-US" sz="2900" dirty="0"/>
              <a:t>Medical Advisory Board</a:t>
            </a:r>
          </a:p>
          <a:p>
            <a:r>
              <a:rPr lang="en-US" sz="2900" dirty="0"/>
              <a:t>Texas Department of Licensing and Regulation (TDLR)</a:t>
            </a:r>
          </a:p>
          <a:p>
            <a:r>
              <a:rPr lang="en-US" sz="2900" dirty="0"/>
              <a:t>Texas Workforce Commission (TWC)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40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77DAE-2A9D-4F4D-9AF1-E1C7B63C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 dirty="0">
                <a:solidFill>
                  <a:schemeClr val="tx1"/>
                </a:solidFill>
              </a:rPr>
              <a:t>Warning Signs</a:t>
            </a:r>
          </a:p>
        </p:txBody>
      </p:sp>
      <p:pic>
        <p:nvPicPr>
          <p:cNvPr id="3074" name="Picture 2" descr="Image result for funny meme car in cement">
            <a:extLst>
              <a:ext uri="{FF2B5EF4-FFF2-40B4-BE49-F238E27FC236}">
                <a16:creationId xmlns:a16="http://schemas.microsoft.com/office/drawing/2014/main" id="{24238A25-B233-4B88-B0B5-9988EDBC9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" r="1" b="29876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8E2A07-4277-4558-B566-5842CE68900B}"/>
              </a:ext>
            </a:extLst>
          </p:cNvPr>
          <p:cNvSpPr/>
          <p:nvPr/>
        </p:nvSpPr>
        <p:spPr>
          <a:xfrm>
            <a:off x="7700512" y="6148083"/>
            <a:ext cx="16161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https://i.redd.it/2coa15o58pzy.jpg</a:t>
            </a:r>
          </a:p>
        </p:txBody>
      </p:sp>
    </p:spTree>
    <p:extLst>
      <p:ext uri="{BB962C8B-B14F-4D97-AF65-F5344CB8AC3E}">
        <p14:creationId xmlns:p14="http://schemas.microsoft.com/office/powerpoint/2010/main" val="1316511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2EF0-F1A5-435C-9599-81856E9D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chemeClr val="tx1"/>
                </a:solidFill>
              </a:rPr>
              <a:t>Warning </a:t>
            </a:r>
            <a:br>
              <a:rPr lang="en-US" sz="3900" dirty="0">
                <a:solidFill>
                  <a:schemeClr val="tx1"/>
                </a:solidFill>
              </a:rPr>
            </a:br>
            <a:r>
              <a:rPr lang="en-US" sz="3900" dirty="0">
                <a:solidFill>
                  <a:schemeClr val="tx1"/>
                </a:solidFill>
              </a:rPr>
              <a:t>Signs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F951AE-AA0B-406B-8E8A-79532F40A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12679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10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873E-EDFC-427C-BD7A-5D3E66D7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Course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5E83-DA0E-49D5-8EB2-296A86A4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We will learn…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Meaning of driving &amp; influence on a driver’s decisions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our body and brain impact our driving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How a Stroke specifically impacts driving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State requirements after a Stroke</a:t>
            </a:r>
          </a:p>
          <a:p>
            <a:pPr marL="20116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7423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AD8036-96D8-496C-8006-37ACA5AD8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A4CBA9-3463-4C65-BF46-6B6C50E7F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E7A0B-4160-494C-8800-E5D15BF4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Warning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Signs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CEED6C-D39C-40AA-B89E-52C3FA5A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147472C-1973-4266-BC4D-E81F7316D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090281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243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976B7-96AB-4B02-B35D-D4384EC3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52" y="1228216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spc="-100" dirty="0">
                <a:solidFill>
                  <a:schemeClr val="tx1"/>
                </a:solidFill>
              </a:rPr>
              <a:t>Self Assessment Tools</a:t>
            </a:r>
          </a:p>
        </p:txBody>
      </p:sp>
      <p:pic>
        <p:nvPicPr>
          <p:cNvPr id="4098" name="Picture 2" descr="Image result for funny driving test meme">
            <a:extLst>
              <a:ext uri="{FF2B5EF4-FFF2-40B4-BE49-F238E27FC236}">
                <a16:creationId xmlns:a16="http://schemas.microsoft.com/office/drawing/2014/main" id="{F2D2F931-A240-4954-A2AD-0572617358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1228216"/>
            <a:ext cx="6367271" cy="439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99986-7044-4BBB-85B1-2CE4A96C6F4E}"/>
              </a:ext>
            </a:extLst>
          </p:cNvPr>
          <p:cNvSpPr/>
          <p:nvPr/>
        </p:nvSpPr>
        <p:spPr>
          <a:xfrm>
            <a:off x="6646258" y="5751094"/>
            <a:ext cx="38968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https://i.pinimg.com/originals/1b/88/80/1b8880fb94e460d463c4c80c6a829aa1.jpg</a:t>
            </a:r>
          </a:p>
        </p:txBody>
      </p:sp>
    </p:spTree>
    <p:extLst>
      <p:ext uri="{BB962C8B-B14F-4D97-AF65-F5344CB8AC3E}">
        <p14:creationId xmlns:p14="http://schemas.microsoft.com/office/powerpoint/2010/main" val="2638859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6C10-DDC3-4A63-B243-BDA82BEA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 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3368-AD13-458C-BB92-0B43A582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SAFER Driving The Enhanced driving decision workbook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2"/>
              </a:rPr>
              <a:t>http://www.um-saferdriving.org/firstPage.php</a:t>
            </a:r>
            <a:endParaRPr lang="en-US" u="sng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Drivers 65 Plus: Check your performance.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3"/>
              </a:rPr>
              <a:t>https://seniordriving.aaa.com/wp-content/uploads/2016/08/Driver652.pdf</a:t>
            </a:r>
            <a:endParaRPr lang="en-US" u="sng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Drive Well Toolkit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u="sng" dirty="0">
                <a:hlinkClick r:id="rId4"/>
              </a:rPr>
              <a:t>https://one.nhtsa.gov/Driving-Safety/Older-Drivers/Drive-Well-Toolkit:-Promoting-Older-Driver-Safety-and-Mobility-in-Your-Community</a:t>
            </a:r>
            <a:endParaRPr lang="en-US" b="1" u="sng" dirty="0"/>
          </a:p>
          <a:p>
            <a:pPr marL="201168" lvl="1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Driver’s 55 Plus: Check your own performance.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5"/>
              </a:rPr>
              <a:t>http://elderlydrivingassessments.com/images/individ/55plus.pdf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756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B463-C609-4174-B0A6-2AD6A0AA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Self Assessment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D3C0F-682D-49AD-A1B6-0BFDF9908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Warning Signs for Older Drivers: The Hartford Guide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www.safedrivingforalifetime.com</a:t>
            </a:r>
            <a:r>
              <a:rPr lang="en-US" dirty="0"/>
              <a:t> 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BCAT System Driving Self-Assessment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3"/>
              </a:rPr>
              <a:t>https://www.thebcat.com/self-assessment-tools/driving-self-assessment</a:t>
            </a:r>
            <a:endParaRPr lang="en-US" u="sng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Fitness to Drive Screening Measure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4"/>
              </a:rPr>
              <a:t>http://fitnesstodrive.phhp.ufl.edu/us/</a:t>
            </a:r>
            <a:endParaRPr lang="en-US" u="sng" dirty="0"/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Are you a smart, defensive driver?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>
                <a:hlinkClick r:id="rId5"/>
              </a:rPr>
              <a:t>https://www.aarp.org/auto/driver-safety/info-2015/quiz-are-you-a-defensive-driver.html?intcmp=AE-ATO-ADS-SFTY-ROW2-SPOT1#quest1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97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42FB9-80F9-46BE-92A1-3F1BF073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can I do to do improve my driving skills?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630686-8F68-4226-AA2A-073559C93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144879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254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9678D-3885-42C1-99ED-9125148A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Visit with your physician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E9E0E3-FB92-499D-B74F-0B47EA6B3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892692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896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DBA180-F7F5-43E0-B455-5FC16E25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A42AC7-0102-4C6B-A360-D98DDCD5D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8874233" cy="5334001"/>
          </a:xfrm>
          <a:custGeom>
            <a:avLst/>
            <a:gdLst>
              <a:gd name="connsiteX0" fmla="*/ 0 w 8874233"/>
              <a:gd name="connsiteY0" fmla="*/ 0 h 5334001"/>
              <a:gd name="connsiteX1" fmla="*/ 1126566 w 8874233"/>
              <a:gd name="connsiteY1" fmla="*/ 0 h 5334001"/>
              <a:gd name="connsiteX2" fmla="*/ 7534656 w 8874233"/>
              <a:gd name="connsiteY2" fmla="*/ 0 h 5334001"/>
              <a:gd name="connsiteX3" fmla="*/ 8874233 w 8874233"/>
              <a:gd name="connsiteY3" fmla="*/ 0 h 5334001"/>
              <a:gd name="connsiteX4" fmla="*/ 7858591 w 8874233"/>
              <a:gd name="connsiteY4" fmla="*/ 5334001 h 5334001"/>
              <a:gd name="connsiteX5" fmla="*/ 7534656 w 8874233"/>
              <a:gd name="connsiteY5" fmla="*/ 5334001 h 5334001"/>
              <a:gd name="connsiteX6" fmla="*/ 590 w 8874233"/>
              <a:gd name="connsiteY6" fmla="*/ 5334001 h 5334001"/>
              <a:gd name="connsiteX7" fmla="*/ 0 w 8874233"/>
              <a:gd name="connsiteY7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74233" h="5334001">
                <a:moveTo>
                  <a:pt x="0" y="0"/>
                </a:moveTo>
                <a:lnTo>
                  <a:pt x="1126566" y="0"/>
                </a:lnTo>
                <a:lnTo>
                  <a:pt x="7534656" y="0"/>
                </a:lnTo>
                <a:lnTo>
                  <a:pt x="8874233" y="0"/>
                </a:lnTo>
                <a:lnTo>
                  <a:pt x="7858591" y="5334001"/>
                </a:lnTo>
                <a:lnTo>
                  <a:pt x="7534656" y="5334001"/>
                </a:lnTo>
                <a:lnTo>
                  <a:pt x="590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6E8B2-F5A7-4006-B3F7-C890EC36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0469" y="758953"/>
            <a:ext cx="2786615" cy="533095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Outpatient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FC7B9-5315-45A1-A8DF-300434BB7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64108"/>
            <a:ext cx="7180552" cy="51206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Outpatient therapy (PT/OT/ST) can help you address any remaining deficits</a:t>
            </a:r>
          </a:p>
          <a:p>
            <a:r>
              <a:rPr lang="en-US" b="1" dirty="0">
                <a:solidFill>
                  <a:schemeClr val="tx1"/>
                </a:solidFill>
              </a:rPr>
              <a:t>Physical Therapy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Balance, Endurance, strength, leg control, reaction time, ROM</a:t>
            </a:r>
          </a:p>
          <a:p>
            <a:r>
              <a:rPr lang="en-US" b="1" dirty="0">
                <a:solidFill>
                  <a:schemeClr val="tx1"/>
                </a:solidFill>
              </a:rPr>
              <a:t>Occupational Therapy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Navigation skills, strength, ROM, safety, attention, scanning, motor planning</a:t>
            </a:r>
          </a:p>
          <a:p>
            <a:r>
              <a:rPr lang="en-US" b="1" dirty="0">
                <a:solidFill>
                  <a:schemeClr val="tx1"/>
                </a:solidFill>
              </a:rPr>
              <a:t>Speech Therapy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Problem solving, language deficits, safety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D543-1503-4630-AAE6-E315D68A5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8870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F859-9396-47EC-8404-159B66AA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Occupational Therapist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Driver Rehab Specialist (OT DRS)</a:t>
            </a:r>
          </a:p>
        </p:txBody>
      </p:sp>
      <p:pic>
        <p:nvPicPr>
          <p:cNvPr id="1026" name="Picture 2" descr="Image result for funny meme dog driving">
            <a:extLst>
              <a:ext uri="{FF2B5EF4-FFF2-40B4-BE49-F238E27FC236}">
                <a16:creationId xmlns:a16="http://schemas.microsoft.com/office/drawing/2014/main" id="{233F94DE-8C90-45DD-8747-917B17A9A6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1025167"/>
            <a:ext cx="7315200" cy="47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85926-98A0-4022-B84C-3C67C29ACE62}"/>
              </a:ext>
            </a:extLst>
          </p:cNvPr>
          <p:cNvSpPr/>
          <p:nvPr/>
        </p:nvSpPr>
        <p:spPr>
          <a:xfrm>
            <a:off x="3868738" y="5823308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https://paspahang.org/funny-dog-rescue-memes/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10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B31F8-6F0D-47BF-B3C9-740CB2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What is an </a:t>
            </a:r>
            <a:br>
              <a:rPr lang="en-US" sz="3900" dirty="0">
                <a:solidFill>
                  <a:schemeClr val="bg1"/>
                </a:solidFill>
              </a:rPr>
            </a:br>
            <a:r>
              <a:rPr lang="en-US" sz="3900" dirty="0">
                <a:solidFill>
                  <a:schemeClr val="bg1"/>
                </a:solidFill>
              </a:rPr>
              <a:t>OT DRS?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8B8E21-E579-4558-A37F-823E16EDBB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6871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706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9D66-2E9C-4E40-8898-56C9E6A6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chemeClr val="tx1"/>
                </a:solidFill>
              </a:rPr>
              <a:t>What does an evaluation look like?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BE6DD6F-13FE-42B9-BE3E-274CB07EF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087311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64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873E-EDFC-427C-BD7A-5D3E66D7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Course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5E83-DA0E-49D5-8EB2-296A86A40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We will learn…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Self Assessments available </a:t>
            </a:r>
          </a:p>
          <a:p>
            <a:pPr marL="201168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What to do if you want to improve your driving skills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Resources to get you back to driving &amp; accessing the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33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19AD-19C9-4276-9AA4-F07BBE4C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chemeClr val="tx1"/>
                </a:solidFill>
              </a:rPr>
              <a:t>Types of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FA9B-7445-485E-BE33-3024DA9A0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Hospital Based with clinical and simulator assessment (no on-road assessment)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Hospital Based with clinical and on-road assessment</a:t>
            </a:r>
          </a:p>
          <a:p>
            <a:r>
              <a:rPr lang="en-US" sz="2600" dirty="0">
                <a:solidFill>
                  <a:schemeClr val="tx1"/>
                </a:solidFill>
              </a:rPr>
              <a:t>Outpatient Clinic Based</a:t>
            </a:r>
          </a:p>
          <a:p>
            <a:r>
              <a:rPr lang="en-US" sz="2600" dirty="0">
                <a:solidFill>
                  <a:schemeClr val="tx1"/>
                </a:solidFill>
              </a:rPr>
              <a:t>Private Practice with clinical and on-road assessment</a:t>
            </a:r>
          </a:p>
        </p:txBody>
      </p:sp>
    </p:spTree>
    <p:extLst>
      <p:ext uri="{BB962C8B-B14F-4D97-AF65-F5344CB8AC3E}">
        <p14:creationId xmlns:p14="http://schemas.microsoft.com/office/powerpoint/2010/main" val="1370694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FD82-011B-4FAA-9ABC-D0DAF57F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much does it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449B9-4F19-4180-B70D-215477022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Medicare/Insurance does not cover driving evaluations</a:t>
            </a:r>
          </a:p>
          <a:p>
            <a:r>
              <a:rPr lang="en-US" sz="2600" dirty="0">
                <a:solidFill>
                  <a:schemeClr val="tx1"/>
                </a:solidFill>
              </a:rPr>
              <a:t>Programs vary (typically $350-600 for an evaluation)</a:t>
            </a:r>
          </a:p>
          <a:p>
            <a:r>
              <a:rPr lang="en-US" sz="2600" dirty="0">
                <a:solidFill>
                  <a:schemeClr val="tx1"/>
                </a:solidFill>
              </a:rPr>
              <a:t>Training is a separate charge (typically charged by the hour)</a:t>
            </a:r>
          </a:p>
          <a:p>
            <a:r>
              <a:rPr lang="en-US" sz="2600" dirty="0">
                <a:solidFill>
                  <a:schemeClr val="tx1"/>
                </a:solidFill>
              </a:rPr>
              <a:t>Additional costs:  cost of adaptive equipment, installation</a:t>
            </a:r>
          </a:p>
        </p:txBody>
      </p:sp>
    </p:spTree>
    <p:extLst>
      <p:ext uri="{BB962C8B-B14F-4D97-AF65-F5344CB8AC3E}">
        <p14:creationId xmlns:p14="http://schemas.microsoft.com/office/powerpoint/2010/main" val="1330939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4C88F-7919-4523-99F0-698024CC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Additional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47EC0-405A-4851-B59F-5E9AADF5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016116" cy="3274586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your doctor regularly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Take your medication as prescribed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Exercise and eat healthy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Take care of your car and keep up with regular maintenance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Set up a driving retirement plan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6" descr="A picture containing person, indoor, woman&#10;&#10;Description automatically generated">
            <a:extLst>
              <a:ext uri="{FF2B5EF4-FFF2-40B4-BE49-F238E27FC236}">
                <a16:creationId xmlns:a16="http://schemas.microsoft.com/office/drawing/2014/main" id="{E29418DA-BD81-490D-8A06-E954C527E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5" b="-1"/>
          <a:stretch/>
        </p:blipFill>
        <p:spPr>
          <a:xfrm>
            <a:off x="5137463" y="759599"/>
            <a:ext cx="6193767" cy="5330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694504-EDE0-49EB-9E0F-68303AD6345E}"/>
              </a:ext>
            </a:extLst>
          </p:cNvPr>
          <p:cNvSpPr/>
          <p:nvPr/>
        </p:nvSpPr>
        <p:spPr>
          <a:xfrm>
            <a:off x="6844382" y="6142809"/>
            <a:ext cx="27799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http://www.drivelab.ca/assessment-and-treatment-programs</a:t>
            </a:r>
          </a:p>
        </p:txBody>
      </p:sp>
    </p:spTree>
    <p:extLst>
      <p:ext uri="{BB962C8B-B14F-4D97-AF65-F5344CB8AC3E}">
        <p14:creationId xmlns:p14="http://schemas.microsoft.com/office/powerpoint/2010/main" val="58240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492F9E5-5B28-4104-9CDF-100EE9D8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A3EBA2-184A-4C53-80BF-FB3A6AC35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8008542" cy="53309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38EFCD-B361-4EDD-A82E-EF6FE99C1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6729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F2C33-2A71-47A2-882A-CED2C0C5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648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Additional Resources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5DB082-BCCB-4994-AEE1-EF25FDAC8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406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5BD2CD-3641-4859-BABA-1BF34E8BC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411476"/>
              </p:ext>
            </p:extLst>
          </p:nvPr>
        </p:nvGraphicFramePr>
        <p:xfrm>
          <a:off x="650875" y="1425575"/>
          <a:ext cx="6711950" cy="402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5757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81577AD-DA5F-48B3-8FB9-5199BA9E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5350"/>
            <a:ext cx="4642228" cy="533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69022-7365-472B-8737-BF414A51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9" y="1123837"/>
            <a:ext cx="4016116" cy="1255469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A0335F-53DF-469B-91D8-4D43C1F0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91" y="2510395"/>
            <a:ext cx="4173483" cy="3274586"/>
          </a:xfrm>
        </p:spPr>
        <p:txBody>
          <a:bodyPr anchor="t"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Please feel free to reach out with any questions or concerns in the future.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www.homeanddriving.com</a:t>
            </a:r>
            <a:endParaRPr lang="en-US" sz="2600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(254) 290-3333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B2FDCF58-6FF3-498E-BAA3-3CB502610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81" r="14852"/>
          <a:stretch/>
        </p:blipFill>
        <p:spPr>
          <a:xfrm>
            <a:off x="5137463" y="2055511"/>
            <a:ext cx="6193767" cy="27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5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68B0E-B3F4-4D46-B2F5-E8B3BB01B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6CAC-088B-454E-BCDB-0B4D15804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Megan Frazier, MS, OTR, DRS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Occupational Therapist and Driving Rehab Specialist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Over 15 years experience working with aging populations &amp; 12 years in Central Texas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Owner of Functional Stability and Mobility, LLC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Contact Information: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(254) 290-3333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Megan@homeanddriving.com</a:t>
            </a:r>
            <a:endParaRPr lang="en-US" sz="17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/>
                </a:solidFill>
              </a:rPr>
              <a:t>www.homeanddriving.com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erson sitting on a rock&#10;&#10;Description automatically generated with medium confidence">
            <a:extLst>
              <a:ext uri="{FF2B5EF4-FFF2-40B4-BE49-F238E27FC236}">
                <a16:creationId xmlns:a16="http://schemas.microsoft.com/office/drawing/2014/main" id="{AC2A56CD-5B2F-44A7-B3C5-73565CD58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826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33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A422-D48A-4955-B105-1FCD9D07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Meaning of Driving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1610D6-4F92-4535-80FC-E2F19DB4E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304812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29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3D8A-6869-4609-9134-6E732110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13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Risk Factors for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A5ED-27D5-4041-899E-93AC391F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</a:rPr>
              <a:t>After 70 there is higher risk of being involved in a collision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tx1"/>
                </a:solidFill>
              </a:rPr>
              <a:t>Medication use and reduced physical function increase risk of accidents and injury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tx1"/>
                </a:solidFill>
              </a:rPr>
              <a:t>Deaths increases around ages 60-65 because of fragility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tx1"/>
                </a:solidFill>
              </a:rPr>
              <a:t>Drivers 85+ have the highest fatality rates per mile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tx1"/>
                </a:solidFill>
              </a:rPr>
              <a:t>More than 90% of crashes are preventable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Graphic 6" descr="Traffic Light">
            <a:extLst>
              <a:ext uri="{FF2B5EF4-FFF2-40B4-BE49-F238E27FC236}">
                <a16:creationId xmlns:a16="http://schemas.microsoft.com/office/drawing/2014/main" id="{31F62D5C-83A7-4C41-AD49-3CF581A6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487C697-F714-4F6C-A258-9AB671820937}"/>
              </a:ext>
            </a:extLst>
          </p:cNvPr>
          <p:cNvSpPr/>
          <p:nvPr/>
        </p:nvSpPr>
        <p:spPr>
          <a:xfrm>
            <a:off x="248805" y="2602410"/>
            <a:ext cx="205519" cy="18362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BB1EE1-A0DC-4A78-8A0C-0FF77F39E52C}"/>
              </a:ext>
            </a:extLst>
          </p:cNvPr>
          <p:cNvSpPr/>
          <p:nvPr/>
        </p:nvSpPr>
        <p:spPr>
          <a:xfrm>
            <a:off x="248804" y="3013302"/>
            <a:ext cx="205519" cy="1836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A2F5E5-113E-437C-99BE-5A37728E13EB}"/>
              </a:ext>
            </a:extLst>
          </p:cNvPr>
          <p:cNvSpPr/>
          <p:nvPr/>
        </p:nvSpPr>
        <p:spPr>
          <a:xfrm>
            <a:off x="248804" y="3667988"/>
            <a:ext cx="205519" cy="18362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D78AD9-496A-4944-9A3C-8220E822D701}"/>
              </a:ext>
            </a:extLst>
          </p:cNvPr>
          <p:cNvSpPr/>
          <p:nvPr/>
        </p:nvSpPr>
        <p:spPr>
          <a:xfrm>
            <a:off x="250350" y="4101884"/>
            <a:ext cx="205519" cy="1836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74B975-D158-4AA5-8DFB-11AC087C6ABE}"/>
              </a:ext>
            </a:extLst>
          </p:cNvPr>
          <p:cNvSpPr/>
          <p:nvPr/>
        </p:nvSpPr>
        <p:spPr>
          <a:xfrm>
            <a:off x="248804" y="4537678"/>
            <a:ext cx="205519" cy="18362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83D8A-6869-4609-9134-6E732110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130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Typical Challenges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A5ED-27D5-4041-899E-93AC391F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271623"/>
            <a:ext cx="6451109" cy="3513358"/>
          </a:xfrm>
        </p:spPr>
        <p:txBody>
          <a:bodyPr anchor="t">
            <a:normAutofit/>
          </a:bodyPr>
          <a:lstStyle/>
          <a:p>
            <a:pPr marL="502920" lvl="1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Making left turns at intersections, especially without a traffic light</a:t>
            </a:r>
          </a:p>
          <a:p>
            <a:pPr marL="502920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Driver distraction</a:t>
            </a:r>
          </a:p>
          <a:p>
            <a:pPr marL="502920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Driving at dusk or at dawn</a:t>
            </a:r>
          </a:p>
          <a:p>
            <a:pPr marL="201168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Merging into another traffic lane</a:t>
            </a:r>
          </a:p>
          <a:p>
            <a:pPr marL="201168" lvl="1" indent="0">
              <a:buNone/>
            </a:pPr>
            <a:endParaRPr lang="en-US" sz="1900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en-US" sz="1900" dirty="0">
                <a:solidFill>
                  <a:schemeClr val="tx1"/>
                </a:solidFill>
              </a:rPr>
              <a:t>Failing to yield to right-of-way</a:t>
            </a:r>
          </a:p>
          <a:p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7" name="Graphic 6" descr="Traffic Light">
            <a:extLst>
              <a:ext uri="{FF2B5EF4-FFF2-40B4-BE49-F238E27FC236}">
                <a16:creationId xmlns:a16="http://schemas.microsoft.com/office/drawing/2014/main" id="{31F62D5C-83A7-4C41-AD49-3CF581A6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2944" y="1535135"/>
            <a:ext cx="3778286" cy="377828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F008E3B-2522-4B06-B088-6994F3DDD3E9}"/>
              </a:ext>
            </a:extLst>
          </p:cNvPr>
          <p:cNvSpPr/>
          <p:nvPr/>
        </p:nvSpPr>
        <p:spPr>
          <a:xfrm>
            <a:off x="349693" y="2343980"/>
            <a:ext cx="205519" cy="18362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3B0F51-E4D2-419F-91D1-05F712B988C8}"/>
              </a:ext>
            </a:extLst>
          </p:cNvPr>
          <p:cNvSpPr/>
          <p:nvPr/>
        </p:nvSpPr>
        <p:spPr>
          <a:xfrm>
            <a:off x="349692" y="3972669"/>
            <a:ext cx="205519" cy="18362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C774FF0-BCB7-42B7-9A33-F07E1913C86B}"/>
              </a:ext>
            </a:extLst>
          </p:cNvPr>
          <p:cNvSpPr/>
          <p:nvPr/>
        </p:nvSpPr>
        <p:spPr>
          <a:xfrm>
            <a:off x="349691" y="5304077"/>
            <a:ext cx="205519" cy="183622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01EF0D4-E65B-4394-AE4B-A70286166201}"/>
              </a:ext>
            </a:extLst>
          </p:cNvPr>
          <p:cNvSpPr/>
          <p:nvPr/>
        </p:nvSpPr>
        <p:spPr>
          <a:xfrm>
            <a:off x="360076" y="3284642"/>
            <a:ext cx="205519" cy="1836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DE21770-514C-4D70-9B24-AB92692BE07D}"/>
              </a:ext>
            </a:extLst>
          </p:cNvPr>
          <p:cNvSpPr/>
          <p:nvPr/>
        </p:nvSpPr>
        <p:spPr>
          <a:xfrm>
            <a:off x="349691" y="4640110"/>
            <a:ext cx="205519" cy="18362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45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E82AD-B3A8-400A-97E3-697457E6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19" y="1594104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spc="-100" dirty="0">
                <a:solidFill>
                  <a:schemeClr val="tx1"/>
                </a:solidFill>
              </a:rPr>
              <a:t>Driving and the Brain</a:t>
            </a:r>
          </a:p>
        </p:txBody>
      </p:sp>
      <p:pic>
        <p:nvPicPr>
          <p:cNvPr id="4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740B94FA-3A05-4DA4-9B69-CA2C026A0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6" y="759599"/>
            <a:ext cx="4864218" cy="5339448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689DC-D1EC-4913-8EB1-9FB2E46D506C}"/>
              </a:ext>
            </a:extLst>
          </p:cNvPr>
          <p:cNvSpPr/>
          <p:nvPr/>
        </p:nvSpPr>
        <p:spPr>
          <a:xfrm>
            <a:off x="1570007" y="6247543"/>
            <a:ext cx="8112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https://www.google.com/search?q=funny+memory+memes&amp;tbm=isch&amp;source=iu&amp;ictx=1&amp;fir=QScQqcbXS1XdDM%253A%252CgCqs2NGqi4x31M%252C_&amp;usg=AI4_-kQkCOeizdzuDtXINvVcCwYYrhr3Qg&amp;sa=X&amp;ved=2ahUKEwiX1vuguPTeAhVCPq0KHePDABcQ9QEwBHoECAUQDA#imgrc=QScQqcbXS1XdDM:</a:t>
            </a:r>
          </a:p>
        </p:txBody>
      </p:sp>
    </p:spTree>
    <p:extLst>
      <p:ext uri="{BB962C8B-B14F-4D97-AF65-F5344CB8AC3E}">
        <p14:creationId xmlns:p14="http://schemas.microsoft.com/office/powerpoint/2010/main" val="342321035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1768</Words>
  <Application>Microsoft Office PowerPoint</Application>
  <PresentationFormat>Widescreen</PresentationFormat>
  <Paragraphs>259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Corbel</vt:lpstr>
      <vt:lpstr>Courier New</vt:lpstr>
      <vt:lpstr>Wingdings</vt:lpstr>
      <vt:lpstr>Wingdings 2</vt:lpstr>
      <vt:lpstr>Frame</vt:lpstr>
      <vt:lpstr>Stroke &amp; Returning to Driving </vt:lpstr>
      <vt:lpstr>Course Objectives</vt:lpstr>
      <vt:lpstr>Course Overview</vt:lpstr>
      <vt:lpstr>Course Overview</vt:lpstr>
      <vt:lpstr>Who am I?</vt:lpstr>
      <vt:lpstr>The  Meaning of Driving</vt:lpstr>
      <vt:lpstr>Risk Factors for Driving</vt:lpstr>
      <vt:lpstr>Typical Challenges  for Drivers</vt:lpstr>
      <vt:lpstr>Driving and the Brain</vt:lpstr>
      <vt:lpstr>Driving and the Brain</vt:lpstr>
      <vt:lpstr>How does a Stroke affect cognitive skills?</vt:lpstr>
      <vt:lpstr>Driving and the Body</vt:lpstr>
      <vt:lpstr>Driving and the Body</vt:lpstr>
      <vt:lpstr>How does a Stroke affect these skills?</vt:lpstr>
      <vt:lpstr>How does a Stroke affect these skills?</vt:lpstr>
      <vt:lpstr>Driving and  Vision</vt:lpstr>
      <vt:lpstr>Driving and Vision</vt:lpstr>
      <vt:lpstr>How does a Stroke affect these skills?</vt:lpstr>
      <vt:lpstr>Visual Processing &amp; Visual Search</vt:lpstr>
      <vt:lpstr>Visual Processing &amp; Visual Search</vt:lpstr>
      <vt:lpstr>Driving and Medications</vt:lpstr>
      <vt:lpstr>Driving and Medications</vt:lpstr>
      <vt:lpstr>State Requirements for Driving</vt:lpstr>
      <vt:lpstr>State Requirements for Driving Recurrent TIA</vt:lpstr>
      <vt:lpstr>State Requirements for Driving Blackout</vt:lpstr>
      <vt:lpstr>State Requirements for Driving Stroke</vt:lpstr>
      <vt:lpstr>What are the State Agencies involved with driving?</vt:lpstr>
      <vt:lpstr>Warning Signs</vt:lpstr>
      <vt:lpstr>Warning  Signs </vt:lpstr>
      <vt:lpstr>Warning  Signs</vt:lpstr>
      <vt:lpstr>Self Assessment Tools</vt:lpstr>
      <vt:lpstr>Self Assessment Tools</vt:lpstr>
      <vt:lpstr>Self Assessment Tools</vt:lpstr>
      <vt:lpstr>What can I do to do improve my driving skills?</vt:lpstr>
      <vt:lpstr>Visit with your physician</vt:lpstr>
      <vt:lpstr>Outpatient Therapy</vt:lpstr>
      <vt:lpstr>Occupational Therapist  &amp;  Driver Rehab Specialist (OT DRS)</vt:lpstr>
      <vt:lpstr>What is an  OT DRS?</vt:lpstr>
      <vt:lpstr>What does an evaluation look like?</vt:lpstr>
      <vt:lpstr>Types of Programs</vt:lpstr>
      <vt:lpstr>How much does it cost?</vt:lpstr>
      <vt:lpstr>Additional Suggestions</vt:lpstr>
      <vt:lpstr>Additional 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&amp; Returning to Driving </dc:title>
  <dc:creator>megan frazier</dc:creator>
  <cp:lastModifiedBy>megan frazier</cp:lastModifiedBy>
  <cp:revision>1</cp:revision>
  <dcterms:created xsi:type="dcterms:W3CDTF">2021-01-14T13:29:45Z</dcterms:created>
  <dcterms:modified xsi:type="dcterms:W3CDTF">2021-01-14T13:32:10Z</dcterms:modified>
</cp:coreProperties>
</file>