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Merriweather" pitchFamily="2" charset="77"/>
      <p:regular r:id="rId11"/>
      <p:bold r:id="rId12"/>
      <p:italic r:id="rId13"/>
      <p:boldItalic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Spectral" panose="02020502060000000000" pitchFamily="18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>
      <p:cViewPr varScale="1">
        <p:scale>
          <a:sx n="148" d="100"/>
          <a:sy n="148" d="100"/>
        </p:scale>
        <p:origin x="6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4da7bf4d9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e4da7bf4d9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e4da7bf4d9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e4da7bf4d9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9c761b19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9c761b19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9c761b19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59c761b19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9c761b19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9c761b19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9c761b19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9c761b19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9c761b19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9c761b19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jesticfountains.com/blogs/news/types-of-indoor-fountains" TargetMode="External"/><Relationship Id="rId7" Type="http://schemas.openxmlformats.org/officeDocument/2006/relationships/hyperlink" Target="https://www.homedit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ety6.com/product/abstract-nature-painting-beige-earth-tone-decorative-hills-mountains-pastel-colors_wood-wall-art" TargetMode="External"/><Relationship Id="rId5" Type="http://schemas.openxmlformats.org/officeDocument/2006/relationships/hyperlink" Target="https://www.pinterest.com/pin/351703052140418197/" TargetMode="External"/><Relationship Id="rId4" Type="http://schemas.openxmlformats.org/officeDocument/2006/relationships/hyperlink" Target="https://www.baremineral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2"/>
                </a:solidFill>
              </a:rPr>
              <a:t>Bare Minerals</a:t>
            </a:r>
            <a:endParaRPr sz="4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   Atmospheric Nature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612800" y="4626600"/>
            <a:ext cx="15312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Brooke Behan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0" y="1207775"/>
            <a:ext cx="3216300" cy="27345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168450" y="801875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Moodboard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762300" y="910475"/>
            <a:ext cx="53817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Clean approach to nature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Focus on neutral colors that highlight the tones of the makeup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Earth, water, fire, wind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Simplicity 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Immersive relaxation experience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Giving the consumer a feeling of grounding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Nature X Beauty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75" y="-2"/>
            <a:ext cx="1632648" cy="29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7150" y="0"/>
            <a:ext cx="285177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4300" y="0"/>
            <a:ext cx="3024850" cy="20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9150" y="0"/>
            <a:ext cx="30248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500" y="2016573"/>
            <a:ext cx="1632648" cy="24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6">
            <a:alphaModFix/>
          </a:blip>
          <a:srcRect l="30848" r="30319"/>
          <a:stretch/>
        </p:blipFill>
        <p:spPr>
          <a:xfrm>
            <a:off x="6119149" y="2514025"/>
            <a:ext cx="1021099" cy="262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0250" y="0"/>
            <a:ext cx="1885526" cy="25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8">
            <a:alphaModFix/>
          </a:blip>
          <a:srcRect t="20146"/>
          <a:stretch/>
        </p:blipFill>
        <p:spPr>
          <a:xfrm>
            <a:off x="4486500" y="3190275"/>
            <a:ext cx="1632650" cy="195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9">
            <a:alphaModFix/>
          </a:blip>
          <a:srcRect t="14899" b="6018"/>
          <a:stretch/>
        </p:blipFill>
        <p:spPr>
          <a:xfrm>
            <a:off x="2922000" y="1044249"/>
            <a:ext cx="1832301" cy="28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525" y="-27538"/>
            <a:ext cx="2074475" cy="20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33175" y="2016575"/>
            <a:ext cx="2181132" cy="24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2075" y="2966625"/>
            <a:ext cx="1559224" cy="21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13">
            <a:alphaModFix/>
          </a:blip>
          <a:srcRect t="36539" b="36542"/>
          <a:stretch/>
        </p:blipFill>
        <p:spPr>
          <a:xfrm>
            <a:off x="5069225" y="1937122"/>
            <a:ext cx="2143125" cy="5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 rotWithShape="1">
          <a:blip r:embed="rId14">
            <a:alphaModFix/>
          </a:blip>
          <a:srcRect t="17044" b="17044"/>
          <a:stretch/>
        </p:blipFill>
        <p:spPr>
          <a:xfrm>
            <a:off x="7534275" y="3228325"/>
            <a:ext cx="1609725" cy="18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32213" y="0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Look and Feel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900" y="2690625"/>
            <a:ext cx="2344824" cy="24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675" y="2795625"/>
            <a:ext cx="2222824" cy="23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375" y="2814625"/>
            <a:ext cx="2291775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6">
            <a:alphaModFix/>
          </a:blip>
          <a:srcRect r="10071"/>
          <a:stretch/>
        </p:blipFill>
        <p:spPr>
          <a:xfrm>
            <a:off x="995350" y="882350"/>
            <a:ext cx="2442350" cy="1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1183050" y="4601850"/>
            <a:ext cx="1419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Wooden props and furniture 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995350" y="1976675"/>
            <a:ext cx="1419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Distressed walls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3532675" y="4677925"/>
            <a:ext cx="1662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Sand elements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6574900" y="4601850"/>
            <a:ext cx="1419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Neutral marble accents 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7075" y="256774"/>
            <a:ext cx="3817125" cy="22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5342976" y="882350"/>
            <a:ext cx="1485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water features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85763" y="16167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Lighting and Furniture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49050"/>
            <a:ext cx="2998800" cy="19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6620500" y="3304400"/>
            <a:ext cx="2509200" cy="1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Dim lighting with highlights on the products and nature elements in the store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r="50159"/>
          <a:stretch/>
        </p:blipFill>
        <p:spPr>
          <a:xfrm>
            <a:off x="6620488" y="161675"/>
            <a:ext cx="2349525" cy="314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2998800" y="3958500"/>
            <a:ext cx="2349600" cy="1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Furniture that looks like it was cut from nature and not in the usual chair and table shapes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221625" y="1458425"/>
            <a:ext cx="1315200" cy="1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Mostly hanging lights with some spotlights attached to the ceiling and around the product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5">
            <a:alphaModFix/>
          </a:blip>
          <a:srcRect l="6367" t="14280"/>
          <a:stretch/>
        </p:blipFill>
        <p:spPr>
          <a:xfrm>
            <a:off x="3470500" y="1131476"/>
            <a:ext cx="1751124" cy="24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6">
            <a:alphaModFix/>
          </a:blip>
          <a:srcRect t="16936"/>
          <a:stretch/>
        </p:blipFill>
        <p:spPr>
          <a:xfrm>
            <a:off x="688935" y="1131466"/>
            <a:ext cx="1751124" cy="193946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6620450" y="4297050"/>
            <a:ext cx="250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Also would use electric candles to set the relaxing mood of the store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0" y="94200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Props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975" y="164625"/>
            <a:ext cx="3016474" cy="301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3924" y="2005783"/>
            <a:ext cx="2239799" cy="224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3725" y="3126925"/>
            <a:ext cx="3024850" cy="20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8125" y="2317825"/>
            <a:ext cx="2004275" cy="267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0" y="2565250"/>
            <a:ext cx="1354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Possibly a “sand room” of the store where there is a path that people can walk through but around them is all sand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3733925" y="4248700"/>
            <a:ext cx="2239800" cy="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Some sort of big “tree of life” element in the center of the store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4075725" y="700875"/>
            <a:ext cx="22398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Abstract paintings of nature that mimic the tones of foundation and other makeup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7">
            <a:alphaModFix/>
          </a:blip>
          <a:srcRect b="32203"/>
          <a:stretch/>
        </p:blipFill>
        <p:spPr>
          <a:xfrm>
            <a:off x="1597025" y="306387"/>
            <a:ext cx="2335475" cy="158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451225" y="807375"/>
            <a:ext cx="1354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Small and large water features to bring zen and clean energy to the space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311700" y="24027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Mannequins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38" y="2148550"/>
            <a:ext cx="7850925" cy="299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646538" y="942750"/>
            <a:ext cx="8142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I would use mostly tables, surfaces, and other props to show the makeup. However,  I would use mannequins like these to hold some of the product to draw the consumers attention. A possible idea is to have the mannequin holding a product under the water feature in the store to have the product one with the nature element and make it pop visually. 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546900" y="1588625"/>
            <a:ext cx="8151600" cy="29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https://www.majesticfountains.com/blogs/news/types-of-indoor-fountains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https://www.bareminerals.com/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https://www.pinterest.com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https://society6.com</a:t>
            </a:r>
            <a:endParaRPr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https://www.homedit.com</a:t>
            </a:r>
            <a:endParaRPr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https://zanibonilighting.com/blog/post/warm-dim</a:t>
            </a:r>
            <a:endParaRPr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Macintosh PowerPoint</Application>
  <PresentationFormat>On-screen Show (16:9)</PresentationFormat>
  <Paragraphs>47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Merriweather</vt:lpstr>
      <vt:lpstr>Spectral</vt:lpstr>
      <vt:lpstr>Roboto</vt:lpstr>
      <vt:lpstr>Arial</vt:lpstr>
      <vt:lpstr>Paradigm</vt:lpstr>
      <vt:lpstr>Bare Minerals    Atmospheric Nature</vt:lpstr>
      <vt:lpstr>Moodboard</vt:lpstr>
      <vt:lpstr>PowerPoint Presentation</vt:lpstr>
      <vt:lpstr>Look and Feel</vt:lpstr>
      <vt:lpstr>Lighting and Furniture</vt:lpstr>
      <vt:lpstr>Props</vt:lpstr>
      <vt:lpstr>Mannequins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Bare Minerals    Atmospheric Nature</dc:title>
  <cp:lastModifiedBy>Microsoft Office User</cp:lastModifiedBy>
  <cp:revision>1</cp:revision>
  <dcterms:modified xsi:type="dcterms:W3CDTF">2023-10-23T01:28:24Z</dcterms:modified>
</cp:coreProperties>
</file>