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quicktime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48" r:id="rId2"/>
  </p:sldMasterIdLst>
  <p:notesMasterIdLst>
    <p:notesMasterId r:id="rId19"/>
  </p:notesMasterIdLst>
  <p:sldIdLst>
    <p:sldId id="281" r:id="rId3"/>
    <p:sldId id="330" r:id="rId4"/>
    <p:sldId id="333" r:id="rId5"/>
    <p:sldId id="259" r:id="rId6"/>
    <p:sldId id="306" r:id="rId7"/>
    <p:sldId id="320" r:id="rId8"/>
    <p:sldId id="325" r:id="rId9"/>
    <p:sldId id="327" r:id="rId10"/>
    <p:sldId id="321" r:id="rId11"/>
    <p:sldId id="326" r:id="rId12"/>
    <p:sldId id="335" r:id="rId13"/>
    <p:sldId id="337" r:id="rId14"/>
    <p:sldId id="334" r:id="rId15"/>
    <p:sldId id="264" r:id="rId16"/>
    <p:sldId id="328" r:id="rId17"/>
    <p:sldId id="298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qYCpEywW6qJrQNzkKsJchQ==" hashData="N2ajNB8K/lifSS+9E6f/pG4lTKo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B3D4B"/>
    <a:srgbClr val="113744"/>
    <a:srgbClr val="022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1"/>
    <p:restoredTop sz="94643"/>
  </p:normalViewPr>
  <p:slideViewPr>
    <p:cSldViewPr>
      <p:cViewPr>
        <p:scale>
          <a:sx n="140" d="100"/>
          <a:sy n="140" d="100"/>
        </p:scale>
        <p:origin x="760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gs" Target="tags/tag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571D4-4DCC-5946-A832-8235B12E8C1C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1274-1FBA-194C-BF43-3D9018116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3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21274-1FBA-194C-BF43-3D90181167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7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`</a:t>
            </a:r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4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94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image" Target="../media/image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6" y="333829"/>
            <a:ext cx="9144000" cy="513948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-23891" y="304800"/>
            <a:ext cx="9204206" cy="54221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-23891" y="4809388"/>
            <a:ext cx="9167891" cy="1835220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5 w 9167891"/>
              <a:gd name="connsiteY0" fmla="*/ 206703 h 1905142"/>
              <a:gd name="connsiteX1" fmla="*/ 4813606 w 9167891"/>
              <a:gd name="connsiteY1" fmla="*/ 242989 h 1905142"/>
              <a:gd name="connsiteX2" fmla="*/ 9167891 w 9167891"/>
              <a:gd name="connsiteY2" fmla="*/ 286532 h 1905142"/>
              <a:gd name="connsiteX3" fmla="*/ 9146120 w 9167891"/>
              <a:gd name="connsiteY3" fmla="*/ 1904875 h 1905142"/>
              <a:gd name="connsiteX4" fmla="*/ 2120 w 9167891"/>
              <a:gd name="connsiteY4" fmla="*/ 1890361 h 1905142"/>
              <a:gd name="connsiteX5" fmla="*/ 16635 w 9167891"/>
              <a:gd name="connsiteY5" fmla="*/ 206703 h 1905142"/>
              <a:gd name="connsiteX0" fmla="*/ 16635 w 9167891"/>
              <a:gd name="connsiteY0" fmla="*/ 165450 h 1863889"/>
              <a:gd name="connsiteX1" fmla="*/ 5024064 w 9167891"/>
              <a:gd name="connsiteY1" fmla="*/ 375907 h 1863889"/>
              <a:gd name="connsiteX2" fmla="*/ 9167891 w 9167891"/>
              <a:gd name="connsiteY2" fmla="*/ 245279 h 1863889"/>
              <a:gd name="connsiteX3" fmla="*/ 9146120 w 9167891"/>
              <a:gd name="connsiteY3" fmla="*/ 1863622 h 1863889"/>
              <a:gd name="connsiteX4" fmla="*/ 2120 w 9167891"/>
              <a:gd name="connsiteY4" fmla="*/ 1849108 h 1863889"/>
              <a:gd name="connsiteX5" fmla="*/ 16635 w 9167891"/>
              <a:gd name="connsiteY5" fmla="*/ 165450 h 1863889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09413 h 1807852"/>
              <a:gd name="connsiteX1" fmla="*/ 5024064 w 9167891"/>
              <a:gd name="connsiteY1" fmla="*/ 319870 h 1807852"/>
              <a:gd name="connsiteX2" fmla="*/ 9167891 w 9167891"/>
              <a:gd name="connsiteY2" fmla="*/ 189242 h 1807852"/>
              <a:gd name="connsiteX3" fmla="*/ 9146120 w 9167891"/>
              <a:gd name="connsiteY3" fmla="*/ 1807585 h 1807852"/>
              <a:gd name="connsiteX4" fmla="*/ 2120 w 9167891"/>
              <a:gd name="connsiteY4" fmla="*/ 1793071 h 1807852"/>
              <a:gd name="connsiteX5" fmla="*/ 16635 w 9167891"/>
              <a:gd name="connsiteY5" fmla="*/ 109413 h 1807852"/>
              <a:gd name="connsiteX0" fmla="*/ 16635 w 9167891"/>
              <a:gd name="connsiteY0" fmla="*/ 115457 h 1813896"/>
              <a:gd name="connsiteX1" fmla="*/ 5024064 w 9167891"/>
              <a:gd name="connsiteY1" fmla="*/ 325914 h 1813896"/>
              <a:gd name="connsiteX2" fmla="*/ 9167891 w 9167891"/>
              <a:gd name="connsiteY2" fmla="*/ 195286 h 1813896"/>
              <a:gd name="connsiteX3" fmla="*/ 9146120 w 9167891"/>
              <a:gd name="connsiteY3" fmla="*/ 1813629 h 1813896"/>
              <a:gd name="connsiteX4" fmla="*/ 2120 w 9167891"/>
              <a:gd name="connsiteY4" fmla="*/ 1799115 h 1813896"/>
              <a:gd name="connsiteX5" fmla="*/ 16635 w 9167891"/>
              <a:gd name="connsiteY5" fmla="*/ 115457 h 1813896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33603 h 1832042"/>
              <a:gd name="connsiteX1" fmla="*/ 5024064 w 9167891"/>
              <a:gd name="connsiteY1" fmla="*/ 344060 h 1832042"/>
              <a:gd name="connsiteX2" fmla="*/ 9167891 w 9167891"/>
              <a:gd name="connsiteY2" fmla="*/ 213432 h 1832042"/>
              <a:gd name="connsiteX3" fmla="*/ 9146120 w 9167891"/>
              <a:gd name="connsiteY3" fmla="*/ 1831775 h 1832042"/>
              <a:gd name="connsiteX4" fmla="*/ 2120 w 9167891"/>
              <a:gd name="connsiteY4" fmla="*/ 1817261 h 1832042"/>
              <a:gd name="connsiteX5" fmla="*/ 16635 w 9167891"/>
              <a:gd name="connsiteY5" fmla="*/ 133603 h 1832042"/>
              <a:gd name="connsiteX0" fmla="*/ 16635 w 9167891"/>
              <a:gd name="connsiteY0" fmla="*/ 136781 h 1835220"/>
              <a:gd name="connsiteX1" fmla="*/ 5024064 w 9167891"/>
              <a:gd name="connsiteY1" fmla="*/ 347238 h 1835220"/>
              <a:gd name="connsiteX2" fmla="*/ 9167891 w 9167891"/>
              <a:gd name="connsiteY2" fmla="*/ 216610 h 1835220"/>
              <a:gd name="connsiteX3" fmla="*/ 9146120 w 9167891"/>
              <a:gd name="connsiteY3" fmla="*/ 1834953 h 1835220"/>
              <a:gd name="connsiteX4" fmla="*/ 2120 w 9167891"/>
              <a:gd name="connsiteY4" fmla="*/ 1820439 h 1835220"/>
              <a:gd name="connsiteX5" fmla="*/ 16635 w 9167891"/>
              <a:gd name="connsiteY5" fmla="*/ 136781 h 18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7891" h="1835220">
                <a:moveTo>
                  <a:pt x="16635" y="136781"/>
                </a:moveTo>
                <a:cubicBezTo>
                  <a:pt x="1725692" y="442791"/>
                  <a:pt x="3571426" y="645990"/>
                  <a:pt x="5024064" y="347238"/>
                </a:cubicBezTo>
                <a:cubicBezTo>
                  <a:pt x="6476702" y="48486"/>
                  <a:pt x="7531406" y="-191001"/>
                  <a:pt x="9167891" y="216610"/>
                </a:cubicBezTo>
                <a:cubicBezTo>
                  <a:pt x="9157006" y="304906"/>
                  <a:pt x="9147290" y="1833119"/>
                  <a:pt x="9146120" y="1834953"/>
                </a:cubicBezTo>
                <a:cubicBezTo>
                  <a:pt x="9130201" y="1836787"/>
                  <a:pt x="-299" y="1828906"/>
                  <a:pt x="2120" y="1820439"/>
                </a:cubicBezTo>
                <a:cubicBezTo>
                  <a:pt x="-7751" y="1838191"/>
                  <a:pt x="20264" y="229914"/>
                  <a:pt x="16635" y="13678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-45033" y="4917611"/>
            <a:ext cx="9225348" cy="2013008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4 w 9189662"/>
              <a:gd name="connsiteY0" fmla="*/ 403197 h 1978841"/>
              <a:gd name="connsiteX1" fmla="*/ 4835377 w 9189662"/>
              <a:gd name="connsiteY1" fmla="*/ 316111 h 1978841"/>
              <a:gd name="connsiteX2" fmla="*/ 9189662 w 9189662"/>
              <a:gd name="connsiteY2" fmla="*/ 359654 h 1978841"/>
              <a:gd name="connsiteX3" fmla="*/ 9167891 w 9189662"/>
              <a:gd name="connsiteY3" fmla="*/ 1977997 h 1978841"/>
              <a:gd name="connsiteX4" fmla="*/ 2119 w 9189662"/>
              <a:gd name="connsiteY4" fmla="*/ 1970740 h 1978841"/>
              <a:gd name="connsiteX5" fmla="*/ 16634 w 9189662"/>
              <a:gd name="connsiteY5" fmla="*/ 403197 h 1978841"/>
              <a:gd name="connsiteX0" fmla="*/ 0 w 9173028"/>
              <a:gd name="connsiteY0" fmla="*/ 403197 h 1978841"/>
              <a:gd name="connsiteX1" fmla="*/ 4818743 w 9173028"/>
              <a:gd name="connsiteY1" fmla="*/ 316111 h 1978841"/>
              <a:gd name="connsiteX2" fmla="*/ 9173028 w 9173028"/>
              <a:gd name="connsiteY2" fmla="*/ 359654 h 1978841"/>
              <a:gd name="connsiteX3" fmla="*/ 9151257 w 9173028"/>
              <a:gd name="connsiteY3" fmla="*/ 1977997 h 1978841"/>
              <a:gd name="connsiteX4" fmla="*/ 7257 w 9173028"/>
              <a:gd name="connsiteY4" fmla="*/ 1970740 h 1978841"/>
              <a:gd name="connsiteX5" fmla="*/ 0 w 9173028"/>
              <a:gd name="connsiteY5" fmla="*/ 403197 h 1978841"/>
              <a:gd name="connsiteX0" fmla="*/ 3683 w 9176711"/>
              <a:gd name="connsiteY0" fmla="*/ 403197 h 1982201"/>
              <a:gd name="connsiteX1" fmla="*/ 4822426 w 9176711"/>
              <a:gd name="connsiteY1" fmla="*/ 316111 h 1982201"/>
              <a:gd name="connsiteX2" fmla="*/ 9176711 w 9176711"/>
              <a:gd name="connsiteY2" fmla="*/ 359654 h 1982201"/>
              <a:gd name="connsiteX3" fmla="*/ 9154940 w 9176711"/>
              <a:gd name="connsiteY3" fmla="*/ 1977997 h 1982201"/>
              <a:gd name="connsiteX4" fmla="*/ 3683 w 9176711"/>
              <a:gd name="connsiteY4" fmla="*/ 1977997 h 1982201"/>
              <a:gd name="connsiteX5" fmla="*/ 3683 w 9176711"/>
              <a:gd name="connsiteY5" fmla="*/ 403197 h 1982201"/>
              <a:gd name="connsiteX0" fmla="*/ 3683 w 9198512"/>
              <a:gd name="connsiteY0" fmla="*/ 403197 h 2043354"/>
              <a:gd name="connsiteX1" fmla="*/ 4822426 w 9198512"/>
              <a:gd name="connsiteY1" fmla="*/ 316111 h 2043354"/>
              <a:gd name="connsiteX2" fmla="*/ 9176711 w 9198512"/>
              <a:gd name="connsiteY2" fmla="*/ 359654 h 2043354"/>
              <a:gd name="connsiteX3" fmla="*/ 9198483 w 9198512"/>
              <a:gd name="connsiteY3" fmla="*/ 2043312 h 2043354"/>
              <a:gd name="connsiteX4" fmla="*/ 3683 w 9198512"/>
              <a:gd name="connsiteY4" fmla="*/ 1977997 h 2043354"/>
              <a:gd name="connsiteX5" fmla="*/ 3683 w 9198512"/>
              <a:gd name="connsiteY5" fmla="*/ 403197 h 2043354"/>
              <a:gd name="connsiteX0" fmla="*/ 30519 w 9225348"/>
              <a:gd name="connsiteY0" fmla="*/ 403197 h 2043359"/>
              <a:gd name="connsiteX1" fmla="*/ 4849262 w 9225348"/>
              <a:gd name="connsiteY1" fmla="*/ 316111 h 2043359"/>
              <a:gd name="connsiteX2" fmla="*/ 9203547 w 9225348"/>
              <a:gd name="connsiteY2" fmla="*/ 359654 h 2043359"/>
              <a:gd name="connsiteX3" fmla="*/ 9225319 w 9225348"/>
              <a:gd name="connsiteY3" fmla="*/ 2043312 h 2043359"/>
              <a:gd name="connsiteX4" fmla="*/ 1490 w 9225348"/>
              <a:gd name="connsiteY4" fmla="*/ 1985254 h 2043359"/>
              <a:gd name="connsiteX5" fmla="*/ 30519 w 9225348"/>
              <a:gd name="connsiteY5" fmla="*/ 403197 h 2043359"/>
              <a:gd name="connsiteX0" fmla="*/ 30519 w 9225348"/>
              <a:gd name="connsiteY0" fmla="*/ 351914 h 1992076"/>
              <a:gd name="connsiteX1" fmla="*/ 4849262 w 9225348"/>
              <a:gd name="connsiteY1" fmla="*/ 264828 h 1992076"/>
              <a:gd name="connsiteX2" fmla="*/ 9203547 w 9225348"/>
              <a:gd name="connsiteY2" fmla="*/ 308371 h 1992076"/>
              <a:gd name="connsiteX3" fmla="*/ 9225319 w 9225348"/>
              <a:gd name="connsiteY3" fmla="*/ 1992029 h 1992076"/>
              <a:gd name="connsiteX4" fmla="*/ 1490 w 9225348"/>
              <a:gd name="connsiteY4" fmla="*/ 1933971 h 1992076"/>
              <a:gd name="connsiteX5" fmla="*/ 30519 w 9225348"/>
              <a:gd name="connsiteY5" fmla="*/ 351914 h 1992076"/>
              <a:gd name="connsiteX0" fmla="*/ 30519 w 9225348"/>
              <a:gd name="connsiteY0" fmla="*/ 381901 h 2022063"/>
              <a:gd name="connsiteX1" fmla="*/ 4849262 w 9225348"/>
              <a:gd name="connsiteY1" fmla="*/ 294815 h 2022063"/>
              <a:gd name="connsiteX2" fmla="*/ 9203547 w 9225348"/>
              <a:gd name="connsiteY2" fmla="*/ 338358 h 2022063"/>
              <a:gd name="connsiteX3" fmla="*/ 9225319 w 9225348"/>
              <a:gd name="connsiteY3" fmla="*/ 2022016 h 2022063"/>
              <a:gd name="connsiteX4" fmla="*/ 1490 w 9225348"/>
              <a:gd name="connsiteY4" fmla="*/ 1963958 h 2022063"/>
              <a:gd name="connsiteX5" fmla="*/ 30519 w 9225348"/>
              <a:gd name="connsiteY5" fmla="*/ 381901 h 2022063"/>
              <a:gd name="connsiteX0" fmla="*/ 30519 w 9225348"/>
              <a:gd name="connsiteY0" fmla="*/ 372846 h 2013008"/>
              <a:gd name="connsiteX1" fmla="*/ 4849262 w 9225348"/>
              <a:gd name="connsiteY1" fmla="*/ 285760 h 2013008"/>
              <a:gd name="connsiteX2" fmla="*/ 9203547 w 9225348"/>
              <a:gd name="connsiteY2" fmla="*/ 329303 h 2013008"/>
              <a:gd name="connsiteX3" fmla="*/ 9225319 w 9225348"/>
              <a:gd name="connsiteY3" fmla="*/ 2012961 h 2013008"/>
              <a:gd name="connsiteX4" fmla="*/ 1490 w 9225348"/>
              <a:gd name="connsiteY4" fmla="*/ 1954903 h 2013008"/>
              <a:gd name="connsiteX5" fmla="*/ 30519 w 9225348"/>
              <a:gd name="connsiteY5" fmla="*/ 372846 h 201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5348" h="2013008">
                <a:moveTo>
                  <a:pt x="30519" y="372846"/>
                </a:moveTo>
                <a:cubicBezTo>
                  <a:pt x="2320148" y="628056"/>
                  <a:pt x="3559910" y="539760"/>
                  <a:pt x="4849262" y="285760"/>
                </a:cubicBezTo>
                <a:cubicBezTo>
                  <a:pt x="6138614" y="31760"/>
                  <a:pt x="8017005" y="-223451"/>
                  <a:pt x="9203547" y="329303"/>
                </a:cubicBezTo>
                <a:cubicBezTo>
                  <a:pt x="9192662" y="417599"/>
                  <a:pt x="9226489" y="2011127"/>
                  <a:pt x="9225319" y="2012961"/>
                </a:cubicBezTo>
                <a:cubicBezTo>
                  <a:pt x="9209400" y="2014795"/>
                  <a:pt x="-929" y="1963370"/>
                  <a:pt x="1490" y="1954903"/>
                </a:cubicBezTo>
                <a:cubicBezTo>
                  <a:pt x="-8381" y="1972655"/>
                  <a:pt x="34148" y="465979"/>
                  <a:pt x="30519" y="3728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2000"/>
                  <a:lumOff val="18000"/>
                </a:schemeClr>
              </a:gs>
              <a:gs pos="45000">
                <a:schemeClr val="accent1">
                  <a:lumMod val="75000"/>
                </a:schemeClr>
              </a:gs>
              <a:gs pos="84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530290"/>
            <a:ext cx="7772400" cy="14700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5867400"/>
            <a:ext cx="6400800" cy="609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304800"/>
            <a:ext cx="9144000" cy="0"/>
          </a:xfrm>
          <a:prstGeom prst="line">
            <a:avLst/>
          </a:prstGeom>
          <a:ln w="349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 userDrawn="1"/>
        </p:nvSpPr>
        <p:spPr>
          <a:xfrm>
            <a:off x="-517670" y="315930"/>
            <a:ext cx="9661670" cy="899341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5 w 9167891"/>
              <a:gd name="connsiteY0" fmla="*/ 206703 h 1905142"/>
              <a:gd name="connsiteX1" fmla="*/ 4813606 w 9167891"/>
              <a:gd name="connsiteY1" fmla="*/ 242989 h 1905142"/>
              <a:gd name="connsiteX2" fmla="*/ 9167891 w 9167891"/>
              <a:gd name="connsiteY2" fmla="*/ 286532 h 1905142"/>
              <a:gd name="connsiteX3" fmla="*/ 9146120 w 9167891"/>
              <a:gd name="connsiteY3" fmla="*/ 1904875 h 1905142"/>
              <a:gd name="connsiteX4" fmla="*/ 2120 w 9167891"/>
              <a:gd name="connsiteY4" fmla="*/ 1890361 h 1905142"/>
              <a:gd name="connsiteX5" fmla="*/ 16635 w 9167891"/>
              <a:gd name="connsiteY5" fmla="*/ 206703 h 1905142"/>
              <a:gd name="connsiteX0" fmla="*/ 16635 w 9167891"/>
              <a:gd name="connsiteY0" fmla="*/ 165450 h 1863889"/>
              <a:gd name="connsiteX1" fmla="*/ 5024064 w 9167891"/>
              <a:gd name="connsiteY1" fmla="*/ 375907 h 1863889"/>
              <a:gd name="connsiteX2" fmla="*/ 9167891 w 9167891"/>
              <a:gd name="connsiteY2" fmla="*/ 245279 h 1863889"/>
              <a:gd name="connsiteX3" fmla="*/ 9146120 w 9167891"/>
              <a:gd name="connsiteY3" fmla="*/ 1863622 h 1863889"/>
              <a:gd name="connsiteX4" fmla="*/ 2120 w 9167891"/>
              <a:gd name="connsiteY4" fmla="*/ 1849108 h 1863889"/>
              <a:gd name="connsiteX5" fmla="*/ 16635 w 9167891"/>
              <a:gd name="connsiteY5" fmla="*/ 165450 h 1863889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09413 h 1807852"/>
              <a:gd name="connsiteX1" fmla="*/ 5024064 w 9167891"/>
              <a:gd name="connsiteY1" fmla="*/ 319870 h 1807852"/>
              <a:gd name="connsiteX2" fmla="*/ 9167891 w 9167891"/>
              <a:gd name="connsiteY2" fmla="*/ 189242 h 1807852"/>
              <a:gd name="connsiteX3" fmla="*/ 9146120 w 9167891"/>
              <a:gd name="connsiteY3" fmla="*/ 1807585 h 1807852"/>
              <a:gd name="connsiteX4" fmla="*/ 2120 w 9167891"/>
              <a:gd name="connsiteY4" fmla="*/ 1793071 h 1807852"/>
              <a:gd name="connsiteX5" fmla="*/ 16635 w 9167891"/>
              <a:gd name="connsiteY5" fmla="*/ 109413 h 1807852"/>
              <a:gd name="connsiteX0" fmla="*/ 16635 w 9167891"/>
              <a:gd name="connsiteY0" fmla="*/ 115457 h 1813896"/>
              <a:gd name="connsiteX1" fmla="*/ 5024064 w 9167891"/>
              <a:gd name="connsiteY1" fmla="*/ 325914 h 1813896"/>
              <a:gd name="connsiteX2" fmla="*/ 9167891 w 9167891"/>
              <a:gd name="connsiteY2" fmla="*/ 195286 h 1813896"/>
              <a:gd name="connsiteX3" fmla="*/ 9146120 w 9167891"/>
              <a:gd name="connsiteY3" fmla="*/ 1813629 h 1813896"/>
              <a:gd name="connsiteX4" fmla="*/ 2120 w 9167891"/>
              <a:gd name="connsiteY4" fmla="*/ 1799115 h 1813896"/>
              <a:gd name="connsiteX5" fmla="*/ 16635 w 9167891"/>
              <a:gd name="connsiteY5" fmla="*/ 115457 h 1813896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33603 h 1832042"/>
              <a:gd name="connsiteX1" fmla="*/ 5024064 w 9167891"/>
              <a:gd name="connsiteY1" fmla="*/ 344060 h 1832042"/>
              <a:gd name="connsiteX2" fmla="*/ 9167891 w 9167891"/>
              <a:gd name="connsiteY2" fmla="*/ 213432 h 1832042"/>
              <a:gd name="connsiteX3" fmla="*/ 9146120 w 9167891"/>
              <a:gd name="connsiteY3" fmla="*/ 1831775 h 1832042"/>
              <a:gd name="connsiteX4" fmla="*/ 2120 w 9167891"/>
              <a:gd name="connsiteY4" fmla="*/ 1817261 h 1832042"/>
              <a:gd name="connsiteX5" fmla="*/ 16635 w 9167891"/>
              <a:gd name="connsiteY5" fmla="*/ 133603 h 1832042"/>
              <a:gd name="connsiteX0" fmla="*/ 16635 w 9167891"/>
              <a:gd name="connsiteY0" fmla="*/ 136781 h 1835220"/>
              <a:gd name="connsiteX1" fmla="*/ 5024064 w 9167891"/>
              <a:gd name="connsiteY1" fmla="*/ 347238 h 1835220"/>
              <a:gd name="connsiteX2" fmla="*/ 9167891 w 9167891"/>
              <a:gd name="connsiteY2" fmla="*/ 216610 h 1835220"/>
              <a:gd name="connsiteX3" fmla="*/ 9146120 w 9167891"/>
              <a:gd name="connsiteY3" fmla="*/ 1834953 h 1835220"/>
              <a:gd name="connsiteX4" fmla="*/ 2120 w 9167891"/>
              <a:gd name="connsiteY4" fmla="*/ 1820439 h 1835220"/>
              <a:gd name="connsiteX5" fmla="*/ 16635 w 9167891"/>
              <a:gd name="connsiteY5" fmla="*/ 136781 h 1835220"/>
              <a:gd name="connsiteX0" fmla="*/ 0 w 9151256"/>
              <a:gd name="connsiteY0" fmla="*/ 136781 h 1834954"/>
              <a:gd name="connsiteX1" fmla="*/ 5007429 w 9151256"/>
              <a:gd name="connsiteY1" fmla="*/ 347238 h 1834954"/>
              <a:gd name="connsiteX2" fmla="*/ 9151256 w 9151256"/>
              <a:gd name="connsiteY2" fmla="*/ 216610 h 1834954"/>
              <a:gd name="connsiteX3" fmla="*/ 9129485 w 9151256"/>
              <a:gd name="connsiteY3" fmla="*/ 1834953 h 1834954"/>
              <a:gd name="connsiteX4" fmla="*/ 6033 w 9151256"/>
              <a:gd name="connsiteY4" fmla="*/ 556717 h 1834954"/>
              <a:gd name="connsiteX5" fmla="*/ 0 w 9151256"/>
              <a:gd name="connsiteY5" fmla="*/ 136781 h 1834954"/>
              <a:gd name="connsiteX0" fmla="*/ 0 w 9151256"/>
              <a:gd name="connsiteY0" fmla="*/ 136781 h 1864288"/>
              <a:gd name="connsiteX1" fmla="*/ 5007429 w 9151256"/>
              <a:gd name="connsiteY1" fmla="*/ 347238 h 1864288"/>
              <a:gd name="connsiteX2" fmla="*/ 9151256 w 9151256"/>
              <a:gd name="connsiteY2" fmla="*/ 216610 h 1864288"/>
              <a:gd name="connsiteX3" fmla="*/ 9129485 w 9151256"/>
              <a:gd name="connsiteY3" fmla="*/ 1834953 h 1864288"/>
              <a:gd name="connsiteX4" fmla="*/ 4733367 w 9151256"/>
              <a:gd name="connsiteY4" fmla="*/ 1208926 h 1864288"/>
              <a:gd name="connsiteX5" fmla="*/ 6033 w 9151256"/>
              <a:gd name="connsiteY5" fmla="*/ 556717 h 1864288"/>
              <a:gd name="connsiteX6" fmla="*/ 0 w 9151256"/>
              <a:gd name="connsiteY6" fmla="*/ 136781 h 1864288"/>
              <a:gd name="connsiteX0" fmla="*/ 0 w 9151256"/>
              <a:gd name="connsiteY0" fmla="*/ 136781 h 1848311"/>
              <a:gd name="connsiteX1" fmla="*/ 5007429 w 9151256"/>
              <a:gd name="connsiteY1" fmla="*/ 347238 h 1848311"/>
              <a:gd name="connsiteX2" fmla="*/ 9151256 w 9151256"/>
              <a:gd name="connsiteY2" fmla="*/ 216610 h 1848311"/>
              <a:gd name="connsiteX3" fmla="*/ 9129485 w 9151256"/>
              <a:gd name="connsiteY3" fmla="*/ 1834953 h 1848311"/>
              <a:gd name="connsiteX4" fmla="*/ 5062140 w 9151256"/>
              <a:gd name="connsiteY4" fmla="*/ 366445 h 1848311"/>
              <a:gd name="connsiteX5" fmla="*/ 6033 w 9151256"/>
              <a:gd name="connsiteY5" fmla="*/ 556717 h 1848311"/>
              <a:gd name="connsiteX6" fmla="*/ 0 w 9151256"/>
              <a:gd name="connsiteY6" fmla="*/ 136781 h 1848311"/>
              <a:gd name="connsiteX0" fmla="*/ 0 w 9151256"/>
              <a:gd name="connsiteY0" fmla="*/ 136781 h 1848311"/>
              <a:gd name="connsiteX1" fmla="*/ 5007429 w 9151256"/>
              <a:gd name="connsiteY1" fmla="*/ 347238 h 1848311"/>
              <a:gd name="connsiteX2" fmla="*/ 9151256 w 9151256"/>
              <a:gd name="connsiteY2" fmla="*/ 216610 h 1848311"/>
              <a:gd name="connsiteX3" fmla="*/ 9129485 w 9151256"/>
              <a:gd name="connsiteY3" fmla="*/ 1834953 h 1848311"/>
              <a:gd name="connsiteX4" fmla="*/ 5062140 w 9151256"/>
              <a:gd name="connsiteY4" fmla="*/ 366445 h 1848311"/>
              <a:gd name="connsiteX5" fmla="*/ 6033 w 9151256"/>
              <a:gd name="connsiteY5" fmla="*/ 556717 h 1848311"/>
              <a:gd name="connsiteX6" fmla="*/ 0 w 9151256"/>
              <a:gd name="connsiteY6" fmla="*/ 136781 h 1848311"/>
              <a:gd name="connsiteX0" fmla="*/ 0 w 9151256"/>
              <a:gd name="connsiteY0" fmla="*/ 136781 h 1848223"/>
              <a:gd name="connsiteX1" fmla="*/ 5007429 w 9151256"/>
              <a:gd name="connsiteY1" fmla="*/ 347238 h 1848223"/>
              <a:gd name="connsiteX2" fmla="*/ 9151256 w 9151256"/>
              <a:gd name="connsiteY2" fmla="*/ 216610 h 1848223"/>
              <a:gd name="connsiteX3" fmla="*/ 9129485 w 9151256"/>
              <a:gd name="connsiteY3" fmla="*/ 1834953 h 1848223"/>
              <a:gd name="connsiteX4" fmla="*/ 5031318 w 9151256"/>
              <a:gd name="connsiteY4" fmla="*/ 356171 h 1848223"/>
              <a:gd name="connsiteX5" fmla="*/ 6033 w 9151256"/>
              <a:gd name="connsiteY5" fmla="*/ 556717 h 1848223"/>
              <a:gd name="connsiteX6" fmla="*/ 0 w 9151256"/>
              <a:gd name="connsiteY6" fmla="*/ 136781 h 1848223"/>
              <a:gd name="connsiteX0" fmla="*/ 0 w 9151256"/>
              <a:gd name="connsiteY0" fmla="*/ 136781 h 679867"/>
              <a:gd name="connsiteX1" fmla="*/ 5007429 w 9151256"/>
              <a:gd name="connsiteY1" fmla="*/ 347238 h 679867"/>
              <a:gd name="connsiteX2" fmla="*/ 9151256 w 9151256"/>
              <a:gd name="connsiteY2" fmla="*/ 216610 h 679867"/>
              <a:gd name="connsiteX3" fmla="*/ 9139759 w 9151256"/>
              <a:gd name="connsiteY3" fmla="*/ 540409 h 679867"/>
              <a:gd name="connsiteX4" fmla="*/ 5031318 w 9151256"/>
              <a:gd name="connsiteY4" fmla="*/ 356171 h 679867"/>
              <a:gd name="connsiteX5" fmla="*/ 6033 w 9151256"/>
              <a:gd name="connsiteY5" fmla="*/ 556717 h 679867"/>
              <a:gd name="connsiteX6" fmla="*/ 0 w 9151256"/>
              <a:gd name="connsiteY6" fmla="*/ 136781 h 679867"/>
              <a:gd name="connsiteX0" fmla="*/ 0 w 9151256"/>
              <a:gd name="connsiteY0" fmla="*/ 136781 h 679867"/>
              <a:gd name="connsiteX1" fmla="*/ 5007429 w 9151256"/>
              <a:gd name="connsiteY1" fmla="*/ 347238 h 679867"/>
              <a:gd name="connsiteX2" fmla="*/ 9151256 w 9151256"/>
              <a:gd name="connsiteY2" fmla="*/ 216610 h 679867"/>
              <a:gd name="connsiteX3" fmla="*/ 9139759 w 9151256"/>
              <a:gd name="connsiteY3" fmla="*/ 540409 h 679867"/>
              <a:gd name="connsiteX4" fmla="*/ 5031318 w 9151256"/>
              <a:gd name="connsiteY4" fmla="*/ 356171 h 679867"/>
              <a:gd name="connsiteX5" fmla="*/ 6033 w 9151256"/>
              <a:gd name="connsiteY5" fmla="*/ 556717 h 679867"/>
              <a:gd name="connsiteX6" fmla="*/ 0 w 9151256"/>
              <a:gd name="connsiteY6" fmla="*/ 136781 h 679867"/>
              <a:gd name="connsiteX0" fmla="*/ 0 w 9151256"/>
              <a:gd name="connsiteY0" fmla="*/ 136781 h 679867"/>
              <a:gd name="connsiteX1" fmla="*/ 5007429 w 9151256"/>
              <a:gd name="connsiteY1" fmla="*/ 347238 h 679867"/>
              <a:gd name="connsiteX2" fmla="*/ 9151256 w 9151256"/>
              <a:gd name="connsiteY2" fmla="*/ 216610 h 679867"/>
              <a:gd name="connsiteX3" fmla="*/ 9139759 w 9151256"/>
              <a:gd name="connsiteY3" fmla="*/ 540409 h 679867"/>
              <a:gd name="connsiteX4" fmla="*/ 5031318 w 9151256"/>
              <a:gd name="connsiteY4" fmla="*/ 356171 h 679867"/>
              <a:gd name="connsiteX5" fmla="*/ 6033 w 9151256"/>
              <a:gd name="connsiteY5" fmla="*/ 556717 h 679867"/>
              <a:gd name="connsiteX6" fmla="*/ 0 w 9151256"/>
              <a:gd name="connsiteY6" fmla="*/ 136781 h 679867"/>
              <a:gd name="connsiteX0" fmla="*/ 0 w 9211692"/>
              <a:gd name="connsiteY0" fmla="*/ 340828 h 883914"/>
              <a:gd name="connsiteX1" fmla="*/ 5007429 w 9211692"/>
              <a:gd name="connsiteY1" fmla="*/ 551285 h 883914"/>
              <a:gd name="connsiteX2" fmla="*/ 9151256 w 9211692"/>
              <a:gd name="connsiteY2" fmla="*/ 420657 h 883914"/>
              <a:gd name="connsiteX3" fmla="*/ 9211678 w 9211692"/>
              <a:gd name="connsiteY3" fmla="*/ 261570 h 883914"/>
              <a:gd name="connsiteX4" fmla="*/ 5031318 w 9211692"/>
              <a:gd name="connsiteY4" fmla="*/ 560218 h 883914"/>
              <a:gd name="connsiteX5" fmla="*/ 6033 w 9211692"/>
              <a:gd name="connsiteY5" fmla="*/ 760764 h 883914"/>
              <a:gd name="connsiteX6" fmla="*/ 0 w 9211692"/>
              <a:gd name="connsiteY6" fmla="*/ 340828 h 883914"/>
              <a:gd name="connsiteX0" fmla="*/ 0 w 9211709"/>
              <a:gd name="connsiteY0" fmla="*/ 340828 h 883914"/>
              <a:gd name="connsiteX1" fmla="*/ 5007429 w 9211709"/>
              <a:gd name="connsiteY1" fmla="*/ 551285 h 883914"/>
              <a:gd name="connsiteX2" fmla="*/ 9192352 w 9211709"/>
              <a:gd name="connsiteY2" fmla="*/ 564496 h 883914"/>
              <a:gd name="connsiteX3" fmla="*/ 9211678 w 9211709"/>
              <a:gd name="connsiteY3" fmla="*/ 261570 h 883914"/>
              <a:gd name="connsiteX4" fmla="*/ 5031318 w 9211709"/>
              <a:gd name="connsiteY4" fmla="*/ 560218 h 883914"/>
              <a:gd name="connsiteX5" fmla="*/ 6033 w 9211709"/>
              <a:gd name="connsiteY5" fmla="*/ 760764 h 883914"/>
              <a:gd name="connsiteX6" fmla="*/ 0 w 9211709"/>
              <a:gd name="connsiteY6" fmla="*/ 340828 h 883914"/>
              <a:gd name="connsiteX0" fmla="*/ 0 w 9211725"/>
              <a:gd name="connsiteY0" fmla="*/ 340828 h 883914"/>
              <a:gd name="connsiteX1" fmla="*/ 5007429 w 9211725"/>
              <a:gd name="connsiteY1" fmla="*/ 551285 h 883914"/>
              <a:gd name="connsiteX2" fmla="*/ 9202627 w 9211725"/>
              <a:gd name="connsiteY2" fmla="*/ 472028 h 883914"/>
              <a:gd name="connsiteX3" fmla="*/ 9211678 w 9211725"/>
              <a:gd name="connsiteY3" fmla="*/ 261570 h 883914"/>
              <a:gd name="connsiteX4" fmla="*/ 5031318 w 9211725"/>
              <a:gd name="connsiteY4" fmla="*/ 560218 h 883914"/>
              <a:gd name="connsiteX5" fmla="*/ 6033 w 9211725"/>
              <a:gd name="connsiteY5" fmla="*/ 760764 h 883914"/>
              <a:gd name="connsiteX6" fmla="*/ 0 w 9211725"/>
              <a:gd name="connsiteY6" fmla="*/ 340828 h 883914"/>
              <a:gd name="connsiteX0" fmla="*/ 0 w 9211725"/>
              <a:gd name="connsiteY0" fmla="*/ 340828 h 883914"/>
              <a:gd name="connsiteX1" fmla="*/ 5007429 w 9211725"/>
              <a:gd name="connsiteY1" fmla="*/ 551285 h 883914"/>
              <a:gd name="connsiteX2" fmla="*/ 9202627 w 9211725"/>
              <a:gd name="connsiteY2" fmla="*/ 472028 h 883914"/>
              <a:gd name="connsiteX3" fmla="*/ 9211678 w 9211725"/>
              <a:gd name="connsiteY3" fmla="*/ 261570 h 883914"/>
              <a:gd name="connsiteX4" fmla="*/ 5031318 w 9211725"/>
              <a:gd name="connsiteY4" fmla="*/ 560218 h 883914"/>
              <a:gd name="connsiteX5" fmla="*/ 6033 w 9211725"/>
              <a:gd name="connsiteY5" fmla="*/ 760764 h 883914"/>
              <a:gd name="connsiteX6" fmla="*/ 0 w 9211725"/>
              <a:gd name="connsiteY6" fmla="*/ 340828 h 883914"/>
              <a:gd name="connsiteX0" fmla="*/ 0 w 9211725"/>
              <a:gd name="connsiteY0" fmla="*/ 340828 h 959868"/>
              <a:gd name="connsiteX1" fmla="*/ 5007429 w 9211725"/>
              <a:gd name="connsiteY1" fmla="*/ 551285 h 959868"/>
              <a:gd name="connsiteX2" fmla="*/ 9202627 w 9211725"/>
              <a:gd name="connsiteY2" fmla="*/ 472028 h 959868"/>
              <a:gd name="connsiteX3" fmla="*/ 9211678 w 9211725"/>
              <a:gd name="connsiteY3" fmla="*/ 261570 h 959868"/>
              <a:gd name="connsiteX4" fmla="*/ 5031318 w 9211725"/>
              <a:gd name="connsiteY4" fmla="*/ 560218 h 959868"/>
              <a:gd name="connsiteX5" fmla="*/ 6033 w 9211725"/>
              <a:gd name="connsiteY5" fmla="*/ 760764 h 959868"/>
              <a:gd name="connsiteX6" fmla="*/ 0 w 9211725"/>
              <a:gd name="connsiteY6" fmla="*/ 340828 h 959868"/>
              <a:gd name="connsiteX0" fmla="*/ 0 w 9211725"/>
              <a:gd name="connsiteY0" fmla="*/ 300563 h 1002844"/>
              <a:gd name="connsiteX1" fmla="*/ 5007429 w 9211725"/>
              <a:gd name="connsiteY1" fmla="*/ 511020 h 1002844"/>
              <a:gd name="connsiteX2" fmla="*/ 9202627 w 9211725"/>
              <a:gd name="connsiteY2" fmla="*/ 431763 h 1002844"/>
              <a:gd name="connsiteX3" fmla="*/ 9211678 w 9211725"/>
              <a:gd name="connsiteY3" fmla="*/ 221305 h 1002844"/>
              <a:gd name="connsiteX4" fmla="*/ 5134060 w 9211725"/>
              <a:gd name="connsiteY4" fmla="*/ 663791 h 1002844"/>
              <a:gd name="connsiteX5" fmla="*/ 6033 w 9211725"/>
              <a:gd name="connsiteY5" fmla="*/ 720499 h 1002844"/>
              <a:gd name="connsiteX6" fmla="*/ 0 w 9211725"/>
              <a:gd name="connsiteY6" fmla="*/ 300563 h 1002844"/>
              <a:gd name="connsiteX0" fmla="*/ 0 w 9211725"/>
              <a:gd name="connsiteY0" fmla="*/ 316416 h 1018697"/>
              <a:gd name="connsiteX1" fmla="*/ 5007429 w 9211725"/>
              <a:gd name="connsiteY1" fmla="*/ 526873 h 1018697"/>
              <a:gd name="connsiteX2" fmla="*/ 9202627 w 9211725"/>
              <a:gd name="connsiteY2" fmla="*/ 447616 h 1018697"/>
              <a:gd name="connsiteX3" fmla="*/ 9211678 w 9211725"/>
              <a:gd name="connsiteY3" fmla="*/ 237158 h 1018697"/>
              <a:gd name="connsiteX4" fmla="*/ 5134060 w 9211725"/>
              <a:gd name="connsiteY4" fmla="*/ 679644 h 1018697"/>
              <a:gd name="connsiteX5" fmla="*/ 6033 w 9211725"/>
              <a:gd name="connsiteY5" fmla="*/ 736352 h 1018697"/>
              <a:gd name="connsiteX6" fmla="*/ 0 w 9211725"/>
              <a:gd name="connsiteY6" fmla="*/ 316416 h 1018697"/>
              <a:gd name="connsiteX0" fmla="*/ 0 w 9211725"/>
              <a:gd name="connsiteY0" fmla="*/ 360640 h 979680"/>
              <a:gd name="connsiteX1" fmla="*/ 5007429 w 9211725"/>
              <a:gd name="connsiteY1" fmla="*/ 571097 h 979680"/>
              <a:gd name="connsiteX2" fmla="*/ 9202627 w 9211725"/>
              <a:gd name="connsiteY2" fmla="*/ 491840 h 979680"/>
              <a:gd name="connsiteX3" fmla="*/ 9211678 w 9211725"/>
              <a:gd name="connsiteY3" fmla="*/ 281382 h 979680"/>
              <a:gd name="connsiteX4" fmla="*/ 4990222 w 9211725"/>
              <a:gd name="connsiteY4" fmla="*/ 580030 h 979680"/>
              <a:gd name="connsiteX5" fmla="*/ 6033 w 9211725"/>
              <a:gd name="connsiteY5" fmla="*/ 780576 h 979680"/>
              <a:gd name="connsiteX6" fmla="*/ 0 w 9211725"/>
              <a:gd name="connsiteY6" fmla="*/ 360640 h 979680"/>
              <a:gd name="connsiteX0" fmla="*/ 0 w 9211725"/>
              <a:gd name="connsiteY0" fmla="*/ 330167 h 907400"/>
              <a:gd name="connsiteX1" fmla="*/ 5007429 w 9211725"/>
              <a:gd name="connsiteY1" fmla="*/ 540624 h 907400"/>
              <a:gd name="connsiteX2" fmla="*/ 9202627 w 9211725"/>
              <a:gd name="connsiteY2" fmla="*/ 461367 h 907400"/>
              <a:gd name="connsiteX3" fmla="*/ 9211678 w 9211725"/>
              <a:gd name="connsiteY3" fmla="*/ 250909 h 907400"/>
              <a:gd name="connsiteX4" fmla="*/ 4990222 w 9211725"/>
              <a:gd name="connsiteY4" fmla="*/ 549557 h 907400"/>
              <a:gd name="connsiteX5" fmla="*/ 6033 w 9211725"/>
              <a:gd name="connsiteY5" fmla="*/ 750103 h 907400"/>
              <a:gd name="connsiteX6" fmla="*/ 0 w 9211725"/>
              <a:gd name="connsiteY6" fmla="*/ 330167 h 907400"/>
              <a:gd name="connsiteX0" fmla="*/ 0 w 9211725"/>
              <a:gd name="connsiteY0" fmla="*/ 292403 h 817577"/>
              <a:gd name="connsiteX1" fmla="*/ 5007429 w 9211725"/>
              <a:gd name="connsiteY1" fmla="*/ 502860 h 817577"/>
              <a:gd name="connsiteX2" fmla="*/ 9202627 w 9211725"/>
              <a:gd name="connsiteY2" fmla="*/ 423603 h 817577"/>
              <a:gd name="connsiteX3" fmla="*/ 9211678 w 9211725"/>
              <a:gd name="connsiteY3" fmla="*/ 213145 h 817577"/>
              <a:gd name="connsiteX4" fmla="*/ 4990222 w 9211725"/>
              <a:gd name="connsiteY4" fmla="*/ 511793 h 817577"/>
              <a:gd name="connsiteX5" fmla="*/ 6033 w 9211725"/>
              <a:gd name="connsiteY5" fmla="*/ 712339 h 817577"/>
              <a:gd name="connsiteX6" fmla="*/ 0 w 9211725"/>
              <a:gd name="connsiteY6" fmla="*/ 292403 h 817577"/>
              <a:gd name="connsiteX0" fmla="*/ 0 w 9211725"/>
              <a:gd name="connsiteY0" fmla="*/ 292403 h 817577"/>
              <a:gd name="connsiteX1" fmla="*/ 5007429 w 9211725"/>
              <a:gd name="connsiteY1" fmla="*/ 502860 h 817577"/>
              <a:gd name="connsiteX2" fmla="*/ 9202627 w 9211725"/>
              <a:gd name="connsiteY2" fmla="*/ 526344 h 817577"/>
              <a:gd name="connsiteX3" fmla="*/ 9211678 w 9211725"/>
              <a:gd name="connsiteY3" fmla="*/ 213145 h 817577"/>
              <a:gd name="connsiteX4" fmla="*/ 4990222 w 9211725"/>
              <a:gd name="connsiteY4" fmla="*/ 511793 h 817577"/>
              <a:gd name="connsiteX5" fmla="*/ 6033 w 9211725"/>
              <a:gd name="connsiteY5" fmla="*/ 712339 h 817577"/>
              <a:gd name="connsiteX6" fmla="*/ 0 w 9211725"/>
              <a:gd name="connsiteY6" fmla="*/ 292403 h 817577"/>
              <a:gd name="connsiteX0" fmla="*/ 0 w 9211725"/>
              <a:gd name="connsiteY0" fmla="*/ 292403 h 817577"/>
              <a:gd name="connsiteX1" fmla="*/ 5007429 w 9211725"/>
              <a:gd name="connsiteY1" fmla="*/ 502860 h 817577"/>
              <a:gd name="connsiteX2" fmla="*/ 9202627 w 9211725"/>
              <a:gd name="connsiteY2" fmla="*/ 526344 h 817577"/>
              <a:gd name="connsiteX3" fmla="*/ 9211678 w 9211725"/>
              <a:gd name="connsiteY3" fmla="*/ 213145 h 817577"/>
              <a:gd name="connsiteX4" fmla="*/ 4990222 w 9211725"/>
              <a:gd name="connsiteY4" fmla="*/ 511793 h 817577"/>
              <a:gd name="connsiteX5" fmla="*/ 6033 w 9211725"/>
              <a:gd name="connsiteY5" fmla="*/ 712339 h 817577"/>
              <a:gd name="connsiteX6" fmla="*/ 0 w 9211725"/>
              <a:gd name="connsiteY6" fmla="*/ 292403 h 817577"/>
              <a:gd name="connsiteX0" fmla="*/ 0 w 9211725"/>
              <a:gd name="connsiteY0" fmla="*/ 292403 h 817577"/>
              <a:gd name="connsiteX1" fmla="*/ 5007429 w 9211725"/>
              <a:gd name="connsiteY1" fmla="*/ 502860 h 817577"/>
              <a:gd name="connsiteX2" fmla="*/ 9202627 w 9211725"/>
              <a:gd name="connsiteY2" fmla="*/ 526344 h 817577"/>
              <a:gd name="connsiteX3" fmla="*/ 9211678 w 9211725"/>
              <a:gd name="connsiteY3" fmla="*/ 213145 h 817577"/>
              <a:gd name="connsiteX4" fmla="*/ 4990222 w 9211725"/>
              <a:gd name="connsiteY4" fmla="*/ 511793 h 817577"/>
              <a:gd name="connsiteX5" fmla="*/ 6033 w 9211725"/>
              <a:gd name="connsiteY5" fmla="*/ 712339 h 817577"/>
              <a:gd name="connsiteX6" fmla="*/ 0 w 9211725"/>
              <a:gd name="connsiteY6" fmla="*/ 292403 h 817577"/>
              <a:gd name="connsiteX0" fmla="*/ 0 w 9211725"/>
              <a:gd name="connsiteY0" fmla="*/ 219520 h 744694"/>
              <a:gd name="connsiteX1" fmla="*/ 5007429 w 9211725"/>
              <a:gd name="connsiteY1" fmla="*/ 429977 h 744694"/>
              <a:gd name="connsiteX2" fmla="*/ 9202627 w 9211725"/>
              <a:gd name="connsiteY2" fmla="*/ 453461 h 744694"/>
              <a:gd name="connsiteX3" fmla="*/ 9211678 w 9211725"/>
              <a:gd name="connsiteY3" fmla="*/ 140262 h 744694"/>
              <a:gd name="connsiteX4" fmla="*/ 4990222 w 9211725"/>
              <a:gd name="connsiteY4" fmla="*/ 438910 h 744694"/>
              <a:gd name="connsiteX5" fmla="*/ 6033 w 9211725"/>
              <a:gd name="connsiteY5" fmla="*/ 639456 h 744694"/>
              <a:gd name="connsiteX6" fmla="*/ 0 w 9211725"/>
              <a:gd name="connsiteY6" fmla="*/ 219520 h 744694"/>
              <a:gd name="connsiteX0" fmla="*/ 46456 w 9258181"/>
              <a:gd name="connsiteY0" fmla="*/ 179017 h 646173"/>
              <a:gd name="connsiteX1" fmla="*/ 5053885 w 9258181"/>
              <a:gd name="connsiteY1" fmla="*/ 389474 h 646173"/>
              <a:gd name="connsiteX2" fmla="*/ 9249083 w 9258181"/>
              <a:gd name="connsiteY2" fmla="*/ 412958 h 646173"/>
              <a:gd name="connsiteX3" fmla="*/ 9258134 w 9258181"/>
              <a:gd name="connsiteY3" fmla="*/ 99759 h 646173"/>
              <a:gd name="connsiteX4" fmla="*/ 5036678 w 9258181"/>
              <a:gd name="connsiteY4" fmla="*/ 398407 h 646173"/>
              <a:gd name="connsiteX5" fmla="*/ 1118 w 9258181"/>
              <a:gd name="connsiteY5" fmla="*/ 588679 h 646173"/>
              <a:gd name="connsiteX6" fmla="*/ 46456 w 9258181"/>
              <a:gd name="connsiteY6" fmla="*/ 179017 h 646173"/>
              <a:gd name="connsiteX0" fmla="*/ 46456 w 9258181"/>
              <a:gd name="connsiteY0" fmla="*/ 179017 h 697999"/>
              <a:gd name="connsiteX1" fmla="*/ 5053885 w 9258181"/>
              <a:gd name="connsiteY1" fmla="*/ 389474 h 697999"/>
              <a:gd name="connsiteX2" fmla="*/ 9249083 w 9258181"/>
              <a:gd name="connsiteY2" fmla="*/ 412958 h 697999"/>
              <a:gd name="connsiteX3" fmla="*/ 9258134 w 9258181"/>
              <a:gd name="connsiteY3" fmla="*/ 99759 h 697999"/>
              <a:gd name="connsiteX4" fmla="*/ 5036678 w 9258181"/>
              <a:gd name="connsiteY4" fmla="*/ 398407 h 697999"/>
              <a:gd name="connsiteX5" fmla="*/ 1118 w 9258181"/>
              <a:gd name="connsiteY5" fmla="*/ 588679 h 697999"/>
              <a:gd name="connsiteX6" fmla="*/ 46456 w 9258181"/>
              <a:gd name="connsiteY6" fmla="*/ 179017 h 697999"/>
              <a:gd name="connsiteX0" fmla="*/ 46456 w 9258181"/>
              <a:gd name="connsiteY0" fmla="*/ 179017 h 796130"/>
              <a:gd name="connsiteX1" fmla="*/ 5053885 w 9258181"/>
              <a:gd name="connsiteY1" fmla="*/ 389474 h 796130"/>
              <a:gd name="connsiteX2" fmla="*/ 9249083 w 9258181"/>
              <a:gd name="connsiteY2" fmla="*/ 412958 h 796130"/>
              <a:gd name="connsiteX3" fmla="*/ 9258134 w 9258181"/>
              <a:gd name="connsiteY3" fmla="*/ 99759 h 796130"/>
              <a:gd name="connsiteX4" fmla="*/ 5036678 w 9258181"/>
              <a:gd name="connsiteY4" fmla="*/ 398407 h 796130"/>
              <a:gd name="connsiteX5" fmla="*/ 1118 w 9258181"/>
              <a:gd name="connsiteY5" fmla="*/ 588679 h 796130"/>
              <a:gd name="connsiteX6" fmla="*/ 46456 w 9258181"/>
              <a:gd name="connsiteY6" fmla="*/ 179017 h 796130"/>
              <a:gd name="connsiteX0" fmla="*/ 46456 w 9258181"/>
              <a:gd name="connsiteY0" fmla="*/ 162368 h 815608"/>
              <a:gd name="connsiteX1" fmla="*/ 5053885 w 9258181"/>
              <a:gd name="connsiteY1" fmla="*/ 372825 h 815608"/>
              <a:gd name="connsiteX2" fmla="*/ 9249083 w 9258181"/>
              <a:gd name="connsiteY2" fmla="*/ 396309 h 815608"/>
              <a:gd name="connsiteX3" fmla="*/ 9258134 w 9258181"/>
              <a:gd name="connsiteY3" fmla="*/ 83110 h 815608"/>
              <a:gd name="connsiteX4" fmla="*/ 5066213 w 9258181"/>
              <a:gd name="connsiteY4" fmla="*/ 535870 h 815608"/>
              <a:gd name="connsiteX5" fmla="*/ 1118 w 9258181"/>
              <a:gd name="connsiteY5" fmla="*/ 572030 h 815608"/>
              <a:gd name="connsiteX6" fmla="*/ 46456 w 9258181"/>
              <a:gd name="connsiteY6" fmla="*/ 162368 h 815608"/>
              <a:gd name="connsiteX0" fmla="*/ 46456 w 9258181"/>
              <a:gd name="connsiteY0" fmla="*/ 147173 h 871770"/>
              <a:gd name="connsiteX1" fmla="*/ 5053885 w 9258181"/>
              <a:gd name="connsiteY1" fmla="*/ 357630 h 871770"/>
              <a:gd name="connsiteX2" fmla="*/ 9249083 w 9258181"/>
              <a:gd name="connsiteY2" fmla="*/ 381114 h 871770"/>
              <a:gd name="connsiteX3" fmla="*/ 9258134 w 9258181"/>
              <a:gd name="connsiteY3" fmla="*/ 67915 h 871770"/>
              <a:gd name="connsiteX4" fmla="*/ 5076058 w 9258181"/>
              <a:gd name="connsiteY4" fmla="*/ 726158 h 871770"/>
              <a:gd name="connsiteX5" fmla="*/ 1118 w 9258181"/>
              <a:gd name="connsiteY5" fmla="*/ 556835 h 871770"/>
              <a:gd name="connsiteX6" fmla="*/ 46456 w 9258181"/>
              <a:gd name="connsiteY6" fmla="*/ 147173 h 871770"/>
              <a:gd name="connsiteX0" fmla="*/ 46456 w 9258181"/>
              <a:gd name="connsiteY0" fmla="*/ 147173 h 871770"/>
              <a:gd name="connsiteX1" fmla="*/ 5053885 w 9258181"/>
              <a:gd name="connsiteY1" fmla="*/ 357630 h 871770"/>
              <a:gd name="connsiteX2" fmla="*/ 9249083 w 9258181"/>
              <a:gd name="connsiteY2" fmla="*/ 381114 h 871770"/>
              <a:gd name="connsiteX3" fmla="*/ 9258134 w 9258181"/>
              <a:gd name="connsiteY3" fmla="*/ 67915 h 871770"/>
              <a:gd name="connsiteX4" fmla="*/ 5076058 w 9258181"/>
              <a:gd name="connsiteY4" fmla="*/ 726158 h 871770"/>
              <a:gd name="connsiteX5" fmla="*/ 1118 w 9258181"/>
              <a:gd name="connsiteY5" fmla="*/ 556835 h 871770"/>
              <a:gd name="connsiteX6" fmla="*/ 46456 w 9258181"/>
              <a:gd name="connsiteY6" fmla="*/ 147173 h 871770"/>
              <a:gd name="connsiteX0" fmla="*/ 46456 w 9258181"/>
              <a:gd name="connsiteY0" fmla="*/ 179016 h 796128"/>
              <a:gd name="connsiteX1" fmla="*/ 5053885 w 9258181"/>
              <a:gd name="connsiteY1" fmla="*/ 389473 h 796128"/>
              <a:gd name="connsiteX2" fmla="*/ 9249083 w 9258181"/>
              <a:gd name="connsiteY2" fmla="*/ 412957 h 796128"/>
              <a:gd name="connsiteX3" fmla="*/ 9258134 w 9258181"/>
              <a:gd name="connsiteY3" fmla="*/ 99758 h 796128"/>
              <a:gd name="connsiteX4" fmla="*/ 5076058 w 9258181"/>
              <a:gd name="connsiteY4" fmla="*/ 398405 h 796128"/>
              <a:gd name="connsiteX5" fmla="*/ 1118 w 9258181"/>
              <a:gd name="connsiteY5" fmla="*/ 588678 h 796128"/>
              <a:gd name="connsiteX6" fmla="*/ 46456 w 9258181"/>
              <a:gd name="connsiteY6" fmla="*/ 179016 h 796128"/>
              <a:gd name="connsiteX0" fmla="*/ 46456 w 9258181"/>
              <a:gd name="connsiteY0" fmla="*/ 223001 h 899341"/>
              <a:gd name="connsiteX1" fmla="*/ 5053885 w 9258181"/>
              <a:gd name="connsiteY1" fmla="*/ 433458 h 899341"/>
              <a:gd name="connsiteX2" fmla="*/ 9249083 w 9258181"/>
              <a:gd name="connsiteY2" fmla="*/ 456942 h 899341"/>
              <a:gd name="connsiteX3" fmla="*/ 9258134 w 9258181"/>
              <a:gd name="connsiteY3" fmla="*/ 143743 h 899341"/>
              <a:gd name="connsiteX4" fmla="*/ 5076058 w 9258181"/>
              <a:gd name="connsiteY4" fmla="*/ 442390 h 899341"/>
              <a:gd name="connsiteX5" fmla="*/ 1118 w 9258181"/>
              <a:gd name="connsiteY5" fmla="*/ 632663 h 899341"/>
              <a:gd name="connsiteX6" fmla="*/ 46456 w 9258181"/>
              <a:gd name="connsiteY6" fmla="*/ 223001 h 89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8181" h="899341">
                <a:moveTo>
                  <a:pt x="46456" y="223001"/>
                </a:moveTo>
                <a:cubicBezTo>
                  <a:pt x="1755513" y="529011"/>
                  <a:pt x="3195227" y="682144"/>
                  <a:pt x="5053885" y="433458"/>
                </a:cubicBezTo>
                <a:cubicBezTo>
                  <a:pt x="6912543" y="184772"/>
                  <a:pt x="7427663" y="121250"/>
                  <a:pt x="9249083" y="456942"/>
                </a:cubicBezTo>
                <a:cubicBezTo>
                  <a:pt x="9238198" y="545238"/>
                  <a:pt x="9259304" y="141909"/>
                  <a:pt x="9258134" y="143743"/>
                </a:cubicBezTo>
                <a:cubicBezTo>
                  <a:pt x="7710160" y="-173756"/>
                  <a:pt x="6441682" y="83500"/>
                  <a:pt x="5076058" y="442390"/>
                </a:cubicBezTo>
                <a:cubicBezTo>
                  <a:pt x="3710434" y="801280"/>
                  <a:pt x="1570848" y="1160676"/>
                  <a:pt x="1118" y="632663"/>
                </a:cubicBezTo>
                <a:cubicBezTo>
                  <a:pt x="-8753" y="650415"/>
                  <a:pt x="50085" y="316134"/>
                  <a:pt x="46456" y="223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55000"/>
                </a:schemeClr>
              </a:gs>
              <a:gs pos="50000">
                <a:schemeClr val="accent1">
                  <a:alpha val="70000"/>
                  <a:lumMod val="45000"/>
                  <a:lumOff val="5500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3600000" scaled="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06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60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84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267200" y="1752600"/>
            <a:ext cx="43434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267200" y="2590800"/>
            <a:ext cx="43434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267200" y="3429000"/>
            <a:ext cx="43434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267200" y="4267200"/>
            <a:ext cx="43434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1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69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524000"/>
            <a:ext cx="23622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3886200" cy="2209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286000" y="3810000"/>
            <a:ext cx="23622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800600" y="3810000"/>
            <a:ext cx="3886200" cy="2209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1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97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3581400"/>
            <a:ext cx="20574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3581400"/>
            <a:ext cx="20574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629400" y="3581400"/>
            <a:ext cx="20574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286000" y="1752600"/>
            <a:ext cx="20574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419600" y="1752600"/>
            <a:ext cx="20574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629400" y="1752600"/>
            <a:ext cx="20574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1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from_title_short2_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2943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-1447800" y="304800"/>
            <a:ext cx="9204206" cy="54221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-23891" y="4809388"/>
            <a:ext cx="9167891" cy="1835220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5 w 9167891"/>
              <a:gd name="connsiteY0" fmla="*/ 206703 h 1905142"/>
              <a:gd name="connsiteX1" fmla="*/ 4813606 w 9167891"/>
              <a:gd name="connsiteY1" fmla="*/ 242989 h 1905142"/>
              <a:gd name="connsiteX2" fmla="*/ 9167891 w 9167891"/>
              <a:gd name="connsiteY2" fmla="*/ 286532 h 1905142"/>
              <a:gd name="connsiteX3" fmla="*/ 9146120 w 9167891"/>
              <a:gd name="connsiteY3" fmla="*/ 1904875 h 1905142"/>
              <a:gd name="connsiteX4" fmla="*/ 2120 w 9167891"/>
              <a:gd name="connsiteY4" fmla="*/ 1890361 h 1905142"/>
              <a:gd name="connsiteX5" fmla="*/ 16635 w 9167891"/>
              <a:gd name="connsiteY5" fmla="*/ 206703 h 1905142"/>
              <a:gd name="connsiteX0" fmla="*/ 16635 w 9167891"/>
              <a:gd name="connsiteY0" fmla="*/ 165450 h 1863889"/>
              <a:gd name="connsiteX1" fmla="*/ 5024064 w 9167891"/>
              <a:gd name="connsiteY1" fmla="*/ 375907 h 1863889"/>
              <a:gd name="connsiteX2" fmla="*/ 9167891 w 9167891"/>
              <a:gd name="connsiteY2" fmla="*/ 245279 h 1863889"/>
              <a:gd name="connsiteX3" fmla="*/ 9146120 w 9167891"/>
              <a:gd name="connsiteY3" fmla="*/ 1863622 h 1863889"/>
              <a:gd name="connsiteX4" fmla="*/ 2120 w 9167891"/>
              <a:gd name="connsiteY4" fmla="*/ 1849108 h 1863889"/>
              <a:gd name="connsiteX5" fmla="*/ 16635 w 9167891"/>
              <a:gd name="connsiteY5" fmla="*/ 165450 h 1863889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09413 h 1807852"/>
              <a:gd name="connsiteX1" fmla="*/ 5024064 w 9167891"/>
              <a:gd name="connsiteY1" fmla="*/ 319870 h 1807852"/>
              <a:gd name="connsiteX2" fmla="*/ 9167891 w 9167891"/>
              <a:gd name="connsiteY2" fmla="*/ 189242 h 1807852"/>
              <a:gd name="connsiteX3" fmla="*/ 9146120 w 9167891"/>
              <a:gd name="connsiteY3" fmla="*/ 1807585 h 1807852"/>
              <a:gd name="connsiteX4" fmla="*/ 2120 w 9167891"/>
              <a:gd name="connsiteY4" fmla="*/ 1793071 h 1807852"/>
              <a:gd name="connsiteX5" fmla="*/ 16635 w 9167891"/>
              <a:gd name="connsiteY5" fmla="*/ 109413 h 1807852"/>
              <a:gd name="connsiteX0" fmla="*/ 16635 w 9167891"/>
              <a:gd name="connsiteY0" fmla="*/ 115457 h 1813896"/>
              <a:gd name="connsiteX1" fmla="*/ 5024064 w 9167891"/>
              <a:gd name="connsiteY1" fmla="*/ 325914 h 1813896"/>
              <a:gd name="connsiteX2" fmla="*/ 9167891 w 9167891"/>
              <a:gd name="connsiteY2" fmla="*/ 195286 h 1813896"/>
              <a:gd name="connsiteX3" fmla="*/ 9146120 w 9167891"/>
              <a:gd name="connsiteY3" fmla="*/ 1813629 h 1813896"/>
              <a:gd name="connsiteX4" fmla="*/ 2120 w 9167891"/>
              <a:gd name="connsiteY4" fmla="*/ 1799115 h 1813896"/>
              <a:gd name="connsiteX5" fmla="*/ 16635 w 9167891"/>
              <a:gd name="connsiteY5" fmla="*/ 115457 h 1813896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33603 h 1832042"/>
              <a:gd name="connsiteX1" fmla="*/ 5024064 w 9167891"/>
              <a:gd name="connsiteY1" fmla="*/ 344060 h 1832042"/>
              <a:gd name="connsiteX2" fmla="*/ 9167891 w 9167891"/>
              <a:gd name="connsiteY2" fmla="*/ 213432 h 1832042"/>
              <a:gd name="connsiteX3" fmla="*/ 9146120 w 9167891"/>
              <a:gd name="connsiteY3" fmla="*/ 1831775 h 1832042"/>
              <a:gd name="connsiteX4" fmla="*/ 2120 w 9167891"/>
              <a:gd name="connsiteY4" fmla="*/ 1817261 h 1832042"/>
              <a:gd name="connsiteX5" fmla="*/ 16635 w 9167891"/>
              <a:gd name="connsiteY5" fmla="*/ 133603 h 1832042"/>
              <a:gd name="connsiteX0" fmla="*/ 16635 w 9167891"/>
              <a:gd name="connsiteY0" fmla="*/ 136781 h 1835220"/>
              <a:gd name="connsiteX1" fmla="*/ 5024064 w 9167891"/>
              <a:gd name="connsiteY1" fmla="*/ 347238 h 1835220"/>
              <a:gd name="connsiteX2" fmla="*/ 9167891 w 9167891"/>
              <a:gd name="connsiteY2" fmla="*/ 216610 h 1835220"/>
              <a:gd name="connsiteX3" fmla="*/ 9146120 w 9167891"/>
              <a:gd name="connsiteY3" fmla="*/ 1834953 h 1835220"/>
              <a:gd name="connsiteX4" fmla="*/ 2120 w 9167891"/>
              <a:gd name="connsiteY4" fmla="*/ 1820439 h 1835220"/>
              <a:gd name="connsiteX5" fmla="*/ 16635 w 9167891"/>
              <a:gd name="connsiteY5" fmla="*/ 136781 h 18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7891" h="1835220">
                <a:moveTo>
                  <a:pt x="16635" y="136781"/>
                </a:moveTo>
                <a:cubicBezTo>
                  <a:pt x="1725692" y="442791"/>
                  <a:pt x="3571426" y="645990"/>
                  <a:pt x="5024064" y="347238"/>
                </a:cubicBezTo>
                <a:cubicBezTo>
                  <a:pt x="6476702" y="48486"/>
                  <a:pt x="7531406" y="-191001"/>
                  <a:pt x="9167891" y="216610"/>
                </a:cubicBezTo>
                <a:cubicBezTo>
                  <a:pt x="9157006" y="304906"/>
                  <a:pt x="9147290" y="1833119"/>
                  <a:pt x="9146120" y="1834953"/>
                </a:cubicBezTo>
                <a:cubicBezTo>
                  <a:pt x="9130201" y="1836787"/>
                  <a:pt x="-299" y="1828906"/>
                  <a:pt x="2120" y="1820439"/>
                </a:cubicBezTo>
                <a:cubicBezTo>
                  <a:pt x="-7751" y="1838191"/>
                  <a:pt x="20264" y="229914"/>
                  <a:pt x="16635" y="13678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-45033" y="4917611"/>
            <a:ext cx="9225348" cy="2013008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4 w 9189662"/>
              <a:gd name="connsiteY0" fmla="*/ 403197 h 1978841"/>
              <a:gd name="connsiteX1" fmla="*/ 4835377 w 9189662"/>
              <a:gd name="connsiteY1" fmla="*/ 316111 h 1978841"/>
              <a:gd name="connsiteX2" fmla="*/ 9189662 w 9189662"/>
              <a:gd name="connsiteY2" fmla="*/ 359654 h 1978841"/>
              <a:gd name="connsiteX3" fmla="*/ 9167891 w 9189662"/>
              <a:gd name="connsiteY3" fmla="*/ 1977997 h 1978841"/>
              <a:gd name="connsiteX4" fmla="*/ 2119 w 9189662"/>
              <a:gd name="connsiteY4" fmla="*/ 1970740 h 1978841"/>
              <a:gd name="connsiteX5" fmla="*/ 16634 w 9189662"/>
              <a:gd name="connsiteY5" fmla="*/ 403197 h 1978841"/>
              <a:gd name="connsiteX0" fmla="*/ 0 w 9173028"/>
              <a:gd name="connsiteY0" fmla="*/ 403197 h 1978841"/>
              <a:gd name="connsiteX1" fmla="*/ 4818743 w 9173028"/>
              <a:gd name="connsiteY1" fmla="*/ 316111 h 1978841"/>
              <a:gd name="connsiteX2" fmla="*/ 9173028 w 9173028"/>
              <a:gd name="connsiteY2" fmla="*/ 359654 h 1978841"/>
              <a:gd name="connsiteX3" fmla="*/ 9151257 w 9173028"/>
              <a:gd name="connsiteY3" fmla="*/ 1977997 h 1978841"/>
              <a:gd name="connsiteX4" fmla="*/ 7257 w 9173028"/>
              <a:gd name="connsiteY4" fmla="*/ 1970740 h 1978841"/>
              <a:gd name="connsiteX5" fmla="*/ 0 w 9173028"/>
              <a:gd name="connsiteY5" fmla="*/ 403197 h 1978841"/>
              <a:gd name="connsiteX0" fmla="*/ 3683 w 9176711"/>
              <a:gd name="connsiteY0" fmla="*/ 403197 h 1982201"/>
              <a:gd name="connsiteX1" fmla="*/ 4822426 w 9176711"/>
              <a:gd name="connsiteY1" fmla="*/ 316111 h 1982201"/>
              <a:gd name="connsiteX2" fmla="*/ 9176711 w 9176711"/>
              <a:gd name="connsiteY2" fmla="*/ 359654 h 1982201"/>
              <a:gd name="connsiteX3" fmla="*/ 9154940 w 9176711"/>
              <a:gd name="connsiteY3" fmla="*/ 1977997 h 1982201"/>
              <a:gd name="connsiteX4" fmla="*/ 3683 w 9176711"/>
              <a:gd name="connsiteY4" fmla="*/ 1977997 h 1982201"/>
              <a:gd name="connsiteX5" fmla="*/ 3683 w 9176711"/>
              <a:gd name="connsiteY5" fmla="*/ 403197 h 1982201"/>
              <a:gd name="connsiteX0" fmla="*/ 3683 w 9198512"/>
              <a:gd name="connsiteY0" fmla="*/ 403197 h 2043354"/>
              <a:gd name="connsiteX1" fmla="*/ 4822426 w 9198512"/>
              <a:gd name="connsiteY1" fmla="*/ 316111 h 2043354"/>
              <a:gd name="connsiteX2" fmla="*/ 9176711 w 9198512"/>
              <a:gd name="connsiteY2" fmla="*/ 359654 h 2043354"/>
              <a:gd name="connsiteX3" fmla="*/ 9198483 w 9198512"/>
              <a:gd name="connsiteY3" fmla="*/ 2043312 h 2043354"/>
              <a:gd name="connsiteX4" fmla="*/ 3683 w 9198512"/>
              <a:gd name="connsiteY4" fmla="*/ 1977997 h 2043354"/>
              <a:gd name="connsiteX5" fmla="*/ 3683 w 9198512"/>
              <a:gd name="connsiteY5" fmla="*/ 403197 h 2043354"/>
              <a:gd name="connsiteX0" fmla="*/ 30519 w 9225348"/>
              <a:gd name="connsiteY0" fmla="*/ 403197 h 2043359"/>
              <a:gd name="connsiteX1" fmla="*/ 4849262 w 9225348"/>
              <a:gd name="connsiteY1" fmla="*/ 316111 h 2043359"/>
              <a:gd name="connsiteX2" fmla="*/ 9203547 w 9225348"/>
              <a:gd name="connsiteY2" fmla="*/ 359654 h 2043359"/>
              <a:gd name="connsiteX3" fmla="*/ 9225319 w 9225348"/>
              <a:gd name="connsiteY3" fmla="*/ 2043312 h 2043359"/>
              <a:gd name="connsiteX4" fmla="*/ 1490 w 9225348"/>
              <a:gd name="connsiteY4" fmla="*/ 1985254 h 2043359"/>
              <a:gd name="connsiteX5" fmla="*/ 30519 w 9225348"/>
              <a:gd name="connsiteY5" fmla="*/ 403197 h 2043359"/>
              <a:gd name="connsiteX0" fmla="*/ 30519 w 9225348"/>
              <a:gd name="connsiteY0" fmla="*/ 351914 h 1992076"/>
              <a:gd name="connsiteX1" fmla="*/ 4849262 w 9225348"/>
              <a:gd name="connsiteY1" fmla="*/ 264828 h 1992076"/>
              <a:gd name="connsiteX2" fmla="*/ 9203547 w 9225348"/>
              <a:gd name="connsiteY2" fmla="*/ 308371 h 1992076"/>
              <a:gd name="connsiteX3" fmla="*/ 9225319 w 9225348"/>
              <a:gd name="connsiteY3" fmla="*/ 1992029 h 1992076"/>
              <a:gd name="connsiteX4" fmla="*/ 1490 w 9225348"/>
              <a:gd name="connsiteY4" fmla="*/ 1933971 h 1992076"/>
              <a:gd name="connsiteX5" fmla="*/ 30519 w 9225348"/>
              <a:gd name="connsiteY5" fmla="*/ 351914 h 1992076"/>
              <a:gd name="connsiteX0" fmla="*/ 30519 w 9225348"/>
              <a:gd name="connsiteY0" fmla="*/ 381901 h 2022063"/>
              <a:gd name="connsiteX1" fmla="*/ 4849262 w 9225348"/>
              <a:gd name="connsiteY1" fmla="*/ 294815 h 2022063"/>
              <a:gd name="connsiteX2" fmla="*/ 9203547 w 9225348"/>
              <a:gd name="connsiteY2" fmla="*/ 338358 h 2022063"/>
              <a:gd name="connsiteX3" fmla="*/ 9225319 w 9225348"/>
              <a:gd name="connsiteY3" fmla="*/ 2022016 h 2022063"/>
              <a:gd name="connsiteX4" fmla="*/ 1490 w 9225348"/>
              <a:gd name="connsiteY4" fmla="*/ 1963958 h 2022063"/>
              <a:gd name="connsiteX5" fmla="*/ 30519 w 9225348"/>
              <a:gd name="connsiteY5" fmla="*/ 381901 h 2022063"/>
              <a:gd name="connsiteX0" fmla="*/ 30519 w 9225348"/>
              <a:gd name="connsiteY0" fmla="*/ 372846 h 2013008"/>
              <a:gd name="connsiteX1" fmla="*/ 4849262 w 9225348"/>
              <a:gd name="connsiteY1" fmla="*/ 285760 h 2013008"/>
              <a:gd name="connsiteX2" fmla="*/ 9203547 w 9225348"/>
              <a:gd name="connsiteY2" fmla="*/ 329303 h 2013008"/>
              <a:gd name="connsiteX3" fmla="*/ 9225319 w 9225348"/>
              <a:gd name="connsiteY3" fmla="*/ 2012961 h 2013008"/>
              <a:gd name="connsiteX4" fmla="*/ 1490 w 9225348"/>
              <a:gd name="connsiteY4" fmla="*/ 1954903 h 2013008"/>
              <a:gd name="connsiteX5" fmla="*/ 30519 w 9225348"/>
              <a:gd name="connsiteY5" fmla="*/ 372846 h 201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5348" h="2013008">
                <a:moveTo>
                  <a:pt x="30519" y="372846"/>
                </a:moveTo>
                <a:cubicBezTo>
                  <a:pt x="2320148" y="628056"/>
                  <a:pt x="3559910" y="539760"/>
                  <a:pt x="4849262" y="285760"/>
                </a:cubicBezTo>
                <a:cubicBezTo>
                  <a:pt x="6138614" y="31760"/>
                  <a:pt x="8017005" y="-223451"/>
                  <a:pt x="9203547" y="329303"/>
                </a:cubicBezTo>
                <a:cubicBezTo>
                  <a:pt x="9192662" y="417599"/>
                  <a:pt x="9226489" y="2011127"/>
                  <a:pt x="9225319" y="2012961"/>
                </a:cubicBezTo>
                <a:cubicBezTo>
                  <a:pt x="9209400" y="2014795"/>
                  <a:pt x="-929" y="1963370"/>
                  <a:pt x="1490" y="1954903"/>
                </a:cubicBezTo>
                <a:cubicBezTo>
                  <a:pt x="-8381" y="1972655"/>
                  <a:pt x="34148" y="465979"/>
                  <a:pt x="30519" y="3728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2000"/>
                  <a:lumOff val="18000"/>
                </a:schemeClr>
              </a:gs>
              <a:gs pos="45000">
                <a:schemeClr val="accent1">
                  <a:lumMod val="75000"/>
                </a:schemeClr>
              </a:gs>
              <a:gs pos="84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530290"/>
            <a:ext cx="7772400" cy="14700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5867400"/>
            <a:ext cx="6400800" cy="609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304800"/>
            <a:ext cx="9144000" cy="0"/>
          </a:xfrm>
          <a:prstGeom prst="line">
            <a:avLst/>
          </a:prstGeom>
          <a:ln w="349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 userDrawn="1"/>
        </p:nvSpPr>
        <p:spPr>
          <a:xfrm>
            <a:off x="-517670" y="315930"/>
            <a:ext cx="9661670" cy="899341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5 w 9167891"/>
              <a:gd name="connsiteY0" fmla="*/ 206703 h 1905142"/>
              <a:gd name="connsiteX1" fmla="*/ 4813606 w 9167891"/>
              <a:gd name="connsiteY1" fmla="*/ 242989 h 1905142"/>
              <a:gd name="connsiteX2" fmla="*/ 9167891 w 9167891"/>
              <a:gd name="connsiteY2" fmla="*/ 286532 h 1905142"/>
              <a:gd name="connsiteX3" fmla="*/ 9146120 w 9167891"/>
              <a:gd name="connsiteY3" fmla="*/ 1904875 h 1905142"/>
              <a:gd name="connsiteX4" fmla="*/ 2120 w 9167891"/>
              <a:gd name="connsiteY4" fmla="*/ 1890361 h 1905142"/>
              <a:gd name="connsiteX5" fmla="*/ 16635 w 9167891"/>
              <a:gd name="connsiteY5" fmla="*/ 206703 h 1905142"/>
              <a:gd name="connsiteX0" fmla="*/ 16635 w 9167891"/>
              <a:gd name="connsiteY0" fmla="*/ 165450 h 1863889"/>
              <a:gd name="connsiteX1" fmla="*/ 5024064 w 9167891"/>
              <a:gd name="connsiteY1" fmla="*/ 375907 h 1863889"/>
              <a:gd name="connsiteX2" fmla="*/ 9167891 w 9167891"/>
              <a:gd name="connsiteY2" fmla="*/ 245279 h 1863889"/>
              <a:gd name="connsiteX3" fmla="*/ 9146120 w 9167891"/>
              <a:gd name="connsiteY3" fmla="*/ 1863622 h 1863889"/>
              <a:gd name="connsiteX4" fmla="*/ 2120 w 9167891"/>
              <a:gd name="connsiteY4" fmla="*/ 1849108 h 1863889"/>
              <a:gd name="connsiteX5" fmla="*/ 16635 w 9167891"/>
              <a:gd name="connsiteY5" fmla="*/ 165450 h 1863889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09413 h 1807852"/>
              <a:gd name="connsiteX1" fmla="*/ 5024064 w 9167891"/>
              <a:gd name="connsiteY1" fmla="*/ 319870 h 1807852"/>
              <a:gd name="connsiteX2" fmla="*/ 9167891 w 9167891"/>
              <a:gd name="connsiteY2" fmla="*/ 189242 h 1807852"/>
              <a:gd name="connsiteX3" fmla="*/ 9146120 w 9167891"/>
              <a:gd name="connsiteY3" fmla="*/ 1807585 h 1807852"/>
              <a:gd name="connsiteX4" fmla="*/ 2120 w 9167891"/>
              <a:gd name="connsiteY4" fmla="*/ 1793071 h 1807852"/>
              <a:gd name="connsiteX5" fmla="*/ 16635 w 9167891"/>
              <a:gd name="connsiteY5" fmla="*/ 109413 h 1807852"/>
              <a:gd name="connsiteX0" fmla="*/ 16635 w 9167891"/>
              <a:gd name="connsiteY0" fmla="*/ 115457 h 1813896"/>
              <a:gd name="connsiteX1" fmla="*/ 5024064 w 9167891"/>
              <a:gd name="connsiteY1" fmla="*/ 325914 h 1813896"/>
              <a:gd name="connsiteX2" fmla="*/ 9167891 w 9167891"/>
              <a:gd name="connsiteY2" fmla="*/ 195286 h 1813896"/>
              <a:gd name="connsiteX3" fmla="*/ 9146120 w 9167891"/>
              <a:gd name="connsiteY3" fmla="*/ 1813629 h 1813896"/>
              <a:gd name="connsiteX4" fmla="*/ 2120 w 9167891"/>
              <a:gd name="connsiteY4" fmla="*/ 1799115 h 1813896"/>
              <a:gd name="connsiteX5" fmla="*/ 16635 w 9167891"/>
              <a:gd name="connsiteY5" fmla="*/ 115457 h 1813896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33603 h 1832042"/>
              <a:gd name="connsiteX1" fmla="*/ 5024064 w 9167891"/>
              <a:gd name="connsiteY1" fmla="*/ 344060 h 1832042"/>
              <a:gd name="connsiteX2" fmla="*/ 9167891 w 9167891"/>
              <a:gd name="connsiteY2" fmla="*/ 213432 h 1832042"/>
              <a:gd name="connsiteX3" fmla="*/ 9146120 w 9167891"/>
              <a:gd name="connsiteY3" fmla="*/ 1831775 h 1832042"/>
              <a:gd name="connsiteX4" fmla="*/ 2120 w 9167891"/>
              <a:gd name="connsiteY4" fmla="*/ 1817261 h 1832042"/>
              <a:gd name="connsiteX5" fmla="*/ 16635 w 9167891"/>
              <a:gd name="connsiteY5" fmla="*/ 133603 h 1832042"/>
              <a:gd name="connsiteX0" fmla="*/ 16635 w 9167891"/>
              <a:gd name="connsiteY0" fmla="*/ 136781 h 1835220"/>
              <a:gd name="connsiteX1" fmla="*/ 5024064 w 9167891"/>
              <a:gd name="connsiteY1" fmla="*/ 347238 h 1835220"/>
              <a:gd name="connsiteX2" fmla="*/ 9167891 w 9167891"/>
              <a:gd name="connsiteY2" fmla="*/ 216610 h 1835220"/>
              <a:gd name="connsiteX3" fmla="*/ 9146120 w 9167891"/>
              <a:gd name="connsiteY3" fmla="*/ 1834953 h 1835220"/>
              <a:gd name="connsiteX4" fmla="*/ 2120 w 9167891"/>
              <a:gd name="connsiteY4" fmla="*/ 1820439 h 1835220"/>
              <a:gd name="connsiteX5" fmla="*/ 16635 w 9167891"/>
              <a:gd name="connsiteY5" fmla="*/ 136781 h 1835220"/>
              <a:gd name="connsiteX0" fmla="*/ 0 w 9151256"/>
              <a:gd name="connsiteY0" fmla="*/ 136781 h 1834954"/>
              <a:gd name="connsiteX1" fmla="*/ 5007429 w 9151256"/>
              <a:gd name="connsiteY1" fmla="*/ 347238 h 1834954"/>
              <a:gd name="connsiteX2" fmla="*/ 9151256 w 9151256"/>
              <a:gd name="connsiteY2" fmla="*/ 216610 h 1834954"/>
              <a:gd name="connsiteX3" fmla="*/ 9129485 w 9151256"/>
              <a:gd name="connsiteY3" fmla="*/ 1834953 h 1834954"/>
              <a:gd name="connsiteX4" fmla="*/ 6033 w 9151256"/>
              <a:gd name="connsiteY4" fmla="*/ 556717 h 1834954"/>
              <a:gd name="connsiteX5" fmla="*/ 0 w 9151256"/>
              <a:gd name="connsiteY5" fmla="*/ 136781 h 1834954"/>
              <a:gd name="connsiteX0" fmla="*/ 0 w 9151256"/>
              <a:gd name="connsiteY0" fmla="*/ 136781 h 1864288"/>
              <a:gd name="connsiteX1" fmla="*/ 5007429 w 9151256"/>
              <a:gd name="connsiteY1" fmla="*/ 347238 h 1864288"/>
              <a:gd name="connsiteX2" fmla="*/ 9151256 w 9151256"/>
              <a:gd name="connsiteY2" fmla="*/ 216610 h 1864288"/>
              <a:gd name="connsiteX3" fmla="*/ 9129485 w 9151256"/>
              <a:gd name="connsiteY3" fmla="*/ 1834953 h 1864288"/>
              <a:gd name="connsiteX4" fmla="*/ 4733367 w 9151256"/>
              <a:gd name="connsiteY4" fmla="*/ 1208926 h 1864288"/>
              <a:gd name="connsiteX5" fmla="*/ 6033 w 9151256"/>
              <a:gd name="connsiteY5" fmla="*/ 556717 h 1864288"/>
              <a:gd name="connsiteX6" fmla="*/ 0 w 9151256"/>
              <a:gd name="connsiteY6" fmla="*/ 136781 h 1864288"/>
              <a:gd name="connsiteX0" fmla="*/ 0 w 9151256"/>
              <a:gd name="connsiteY0" fmla="*/ 136781 h 1848311"/>
              <a:gd name="connsiteX1" fmla="*/ 5007429 w 9151256"/>
              <a:gd name="connsiteY1" fmla="*/ 347238 h 1848311"/>
              <a:gd name="connsiteX2" fmla="*/ 9151256 w 9151256"/>
              <a:gd name="connsiteY2" fmla="*/ 216610 h 1848311"/>
              <a:gd name="connsiteX3" fmla="*/ 9129485 w 9151256"/>
              <a:gd name="connsiteY3" fmla="*/ 1834953 h 1848311"/>
              <a:gd name="connsiteX4" fmla="*/ 5062140 w 9151256"/>
              <a:gd name="connsiteY4" fmla="*/ 366445 h 1848311"/>
              <a:gd name="connsiteX5" fmla="*/ 6033 w 9151256"/>
              <a:gd name="connsiteY5" fmla="*/ 556717 h 1848311"/>
              <a:gd name="connsiteX6" fmla="*/ 0 w 9151256"/>
              <a:gd name="connsiteY6" fmla="*/ 136781 h 1848311"/>
              <a:gd name="connsiteX0" fmla="*/ 0 w 9151256"/>
              <a:gd name="connsiteY0" fmla="*/ 136781 h 1848311"/>
              <a:gd name="connsiteX1" fmla="*/ 5007429 w 9151256"/>
              <a:gd name="connsiteY1" fmla="*/ 347238 h 1848311"/>
              <a:gd name="connsiteX2" fmla="*/ 9151256 w 9151256"/>
              <a:gd name="connsiteY2" fmla="*/ 216610 h 1848311"/>
              <a:gd name="connsiteX3" fmla="*/ 9129485 w 9151256"/>
              <a:gd name="connsiteY3" fmla="*/ 1834953 h 1848311"/>
              <a:gd name="connsiteX4" fmla="*/ 5062140 w 9151256"/>
              <a:gd name="connsiteY4" fmla="*/ 366445 h 1848311"/>
              <a:gd name="connsiteX5" fmla="*/ 6033 w 9151256"/>
              <a:gd name="connsiteY5" fmla="*/ 556717 h 1848311"/>
              <a:gd name="connsiteX6" fmla="*/ 0 w 9151256"/>
              <a:gd name="connsiteY6" fmla="*/ 136781 h 1848311"/>
              <a:gd name="connsiteX0" fmla="*/ 0 w 9151256"/>
              <a:gd name="connsiteY0" fmla="*/ 136781 h 1848223"/>
              <a:gd name="connsiteX1" fmla="*/ 5007429 w 9151256"/>
              <a:gd name="connsiteY1" fmla="*/ 347238 h 1848223"/>
              <a:gd name="connsiteX2" fmla="*/ 9151256 w 9151256"/>
              <a:gd name="connsiteY2" fmla="*/ 216610 h 1848223"/>
              <a:gd name="connsiteX3" fmla="*/ 9129485 w 9151256"/>
              <a:gd name="connsiteY3" fmla="*/ 1834953 h 1848223"/>
              <a:gd name="connsiteX4" fmla="*/ 5031318 w 9151256"/>
              <a:gd name="connsiteY4" fmla="*/ 356171 h 1848223"/>
              <a:gd name="connsiteX5" fmla="*/ 6033 w 9151256"/>
              <a:gd name="connsiteY5" fmla="*/ 556717 h 1848223"/>
              <a:gd name="connsiteX6" fmla="*/ 0 w 9151256"/>
              <a:gd name="connsiteY6" fmla="*/ 136781 h 1848223"/>
              <a:gd name="connsiteX0" fmla="*/ 0 w 9151256"/>
              <a:gd name="connsiteY0" fmla="*/ 136781 h 679867"/>
              <a:gd name="connsiteX1" fmla="*/ 5007429 w 9151256"/>
              <a:gd name="connsiteY1" fmla="*/ 347238 h 679867"/>
              <a:gd name="connsiteX2" fmla="*/ 9151256 w 9151256"/>
              <a:gd name="connsiteY2" fmla="*/ 216610 h 679867"/>
              <a:gd name="connsiteX3" fmla="*/ 9139759 w 9151256"/>
              <a:gd name="connsiteY3" fmla="*/ 540409 h 679867"/>
              <a:gd name="connsiteX4" fmla="*/ 5031318 w 9151256"/>
              <a:gd name="connsiteY4" fmla="*/ 356171 h 679867"/>
              <a:gd name="connsiteX5" fmla="*/ 6033 w 9151256"/>
              <a:gd name="connsiteY5" fmla="*/ 556717 h 679867"/>
              <a:gd name="connsiteX6" fmla="*/ 0 w 9151256"/>
              <a:gd name="connsiteY6" fmla="*/ 136781 h 679867"/>
              <a:gd name="connsiteX0" fmla="*/ 0 w 9151256"/>
              <a:gd name="connsiteY0" fmla="*/ 136781 h 679867"/>
              <a:gd name="connsiteX1" fmla="*/ 5007429 w 9151256"/>
              <a:gd name="connsiteY1" fmla="*/ 347238 h 679867"/>
              <a:gd name="connsiteX2" fmla="*/ 9151256 w 9151256"/>
              <a:gd name="connsiteY2" fmla="*/ 216610 h 679867"/>
              <a:gd name="connsiteX3" fmla="*/ 9139759 w 9151256"/>
              <a:gd name="connsiteY3" fmla="*/ 540409 h 679867"/>
              <a:gd name="connsiteX4" fmla="*/ 5031318 w 9151256"/>
              <a:gd name="connsiteY4" fmla="*/ 356171 h 679867"/>
              <a:gd name="connsiteX5" fmla="*/ 6033 w 9151256"/>
              <a:gd name="connsiteY5" fmla="*/ 556717 h 679867"/>
              <a:gd name="connsiteX6" fmla="*/ 0 w 9151256"/>
              <a:gd name="connsiteY6" fmla="*/ 136781 h 679867"/>
              <a:gd name="connsiteX0" fmla="*/ 0 w 9151256"/>
              <a:gd name="connsiteY0" fmla="*/ 136781 h 679867"/>
              <a:gd name="connsiteX1" fmla="*/ 5007429 w 9151256"/>
              <a:gd name="connsiteY1" fmla="*/ 347238 h 679867"/>
              <a:gd name="connsiteX2" fmla="*/ 9151256 w 9151256"/>
              <a:gd name="connsiteY2" fmla="*/ 216610 h 679867"/>
              <a:gd name="connsiteX3" fmla="*/ 9139759 w 9151256"/>
              <a:gd name="connsiteY3" fmla="*/ 540409 h 679867"/>
              <a:gd name="connsiteX4" fmla="*/ 5031318 w 9151256"/>
              <a:gd name="connsiteY4" fmla="*/ 356171 h 679867"/>
              <a:gd name="connsiteX5" fmla="*/ 6033 w 9151256"/>
              <a:gd name="connsiteY5" fmla="*/ 556717 h 679867"/>
              <a:gd name="connsiteX6" fmla="*/ 0 w 9151256"/>
              <a:gd name="connsiteY6" fmla="*/ 136781 h 679867"/>
              <a:gd name="connsiteX0" fmla="*/ 0 w 9211692"/>
              <a:gd name="connsiteY0" fmla="*/ 340828 h 883914"/>
              <a:gd name="connsiteX1" fmla="*/ 5007429 w 9211692"/>
              <a:gd name="connsiteY1" fmla="*/ 551285 h 883914"/>
              <a:gd name="connsiteX2" fmla="*/ 9151256 w 9211692"/>
              <a:gd name="connsiteY2" fmla="*/ 420657 h 883914"/>
              <a:gd name="connsiteX3" fmla="*/ 9211678 w 9211692"/>
              <a:gd name="connsiteY3" fmla="*/ 261570 h 883914"/>
              <a:gd name="connsiteX4" fmla="*/ 5031318 w 9211692"/>
              <a:gd name="connsiteY4" fmla="*/ 560218 h 883914"/>
              <a:gd name="connsiteX5" fmla="*/ 6033 w 9211692"/>
              <a:gd name="connsiteY5" fmla="*/ 760764 h 883914"/>
              <a:gd name="connsiteX6" fmla="*/ 0 w 9211692"/>
              <a:gd name="connsiteY6" fmla="*/ 340828 h 883914"/>
              <a:gd name="connsiteX0" fmla="*/ 0 w 9211709"/>
              <a:gd name="connsiteY0" fmla="*/ 340828 h 883914"/>
              <a:gd name="connsiteX1" fmla="*/ 5007429 w 9211709"/>
              <a:gd name="connsiteY1" fmla="*/ 551285 h 883914"/>
              <a:gd name="connsiteX2" fmla="*/ 9192352 w 9211709"/>
              <a:gd name="connsiteY2" fmla="*/ 564496 h 883914"/>
              <a:gd name="connsiteX3" fmla="*/ 9211678 w 9211709"/>
              <a:gd name="connsiteY3" fmla="*/ 261570 h 883914"/>
              <a:gd name="connsiteX4" fmla="*/ 5031318 w 9211709"/>
              <a:gd name="connsiteY4" fmla="*/ 560218 h 883914"/>
              <a:gd name="connsiteX5" fmla="*/ 6033 w 9211709"/>
              <a:gd name="connsiteY5" fmla="*/ 760764 h 883914"/>
              <a:gd name="connsiteX6" fmla="*/ 0 w 9211709"/>
              <a:gd name="connsiteY6" fmla="*/ 340828 h 883914"/>
              <a:gd name="connsiteX0" fmla="*/ 0 w 9211725"/>
              <a:gd name="connsiteY0" fmla="*/ 340828 h 883914"/>
              <a:gd name="connsiteX1" fmla="*/ 5007429 w 9211725"/>
              <a:gd name="connsiteY1" fmla="*/ 551285 h 883914"/>
              <a:gd name="connsiteX2" fmla="*/ 9202627 w 9211725"/>
              <a:gd name="connsiteY2" fmla="*/ 472028 h 883914"/>
              <a:gd name="connsiteX3" fmla="*/ 9211678 w 9211725"/>
              <a:gd name="connsiteY3" fmla="*/ 261570 h 883914"/>
              <a:gd name="connsiteX4" fmla="*/ 5031318 w 9211725"/>
              <a:gd name="connsiteY4" fmla="*/ 560218 h 883914"/>
              <a:gd name="connsiteX5" fmla="*/ 6033 w 9211725"/>
              <a:gd name="connsiteY5" fmla="*/ 760764 h 883914"/>
              <a:gd name="connsiteX6" fmla="*/ 0 w 9211725"/>
              <a:gd name="connsiteY6" fmla="*/ 340828 h 883914"/>
              <a:gd name="connsiteX0" fmla="*/ 0 w 9211725"/>
              <a:gd name="connsiteY0" fmla="*/ 340828 h 883914"/>
              <a:gd name="connsiteX1" fmla="*/ 5007429 w 9211725"/>
              <a:gd name="connsiteY1" fmla="*/ 551285 h 883914"/>
              <a:gd name="connsiteX2" fmla="*/ 9202627 w 9211725"/>
              <a:gd name="connsiteY2" fmla="*/ 472028 h 883914"/>
              <a:gd name="connsiteX3" fmla="*/ 9211678 w 9211725"/>
              <a:gd name="connsiteY3" fmla="*/ 261570 h 883914"/>
              <a:gd name="connsiteX4" fmla="*/ 5031318 w 9211725"/>
              <a:gd name="connsiteY4" fmla="*/ 560218 h 883914"/>
              <a:gd name="connsiteX5" fmla="*/ 6033 w 9211725"/>
              <a:gd name="connsiteY5" fmla="*/ 760764 h 883914"/>
              <a:gd name="connsiteX6" fmla="*/ 0 w 9211725"/>
              <a:gd name="connsiteY6" fmla="*/ 340828 h 883914"/>
              <a:gd name="connsiteX0" fmla="*/ 0 w 9211725"/>
              <a:gd name="connsiteY0" fmla="*/ 340828 h 959868"/>
              <a:gd name="connsiteX1" fmla="*/ 5007429 w 9211725"/>
              <a:gd name="connsiteY1" fmla="*/ 551285 h 959868"/>
              <a:gd name="connsiteX2" fmla="*/ 9202627 w 9211725"/>
              <a:gd name="connsiteY2" fmla="*/ 472028 h 959868"/>
              <a:gd name="connsiteX3" fmla="*/ 9211678 w 9211725"/>
              <a:gd name="connsiteY3" fmla="*/ 261570 h 959868"/>
              <a:gd name="connsiteX4" fmla="*/ 5031318 w 9211725"/>
              <a:gd name="connsiteY4" fmla="*/ 560218 h 959868"/>
              <a:gd name="connsiteX5" fmla="*/ 6033 w 9211725"/>
              <a:gd name="connsiteY5" fmla="*/ 760764 h 959868"/>
              <a:gd name="connsiteX6" fmla="*/ 0 w 9211725"/>
              <a:gd name="connsiteY6" fmla="*/ 340828 h 959868"/>
              <a:gd name="connsiteX0" fmla="*/ 0 w 9211725"/>
              <a:gd name="connsiteY0" fmla="*/ 300563 h 1002844"/>
              <a:gd name="connsiteX1" fmla="*/ 5007429 w 9211725"/>
              <a:gd name="connsiteY1" fmla="*/ 511020 h 1002844"/>
              <a:gd name="connsiteX2" fmla="*/ 9202627 w 9211725"/>
              <a:gd name="connsiteY2" fmla="*/ 431763 h 1002844"/>
              <a:gd name="connsiteX3" fmla="*/ 9211678 w 9211725"/>
              <a:gd name="connsiteY3" fmla="*/ 221305 h 1002844"/>
              <a:gd name="connsiteX4" fmla="*/ 5134060 w 9211725"/>
              <a:gd name="connsiteY4" fmla="*/ 663791 h 1002844"/>
              <a:gd name="connsiteX5" fmla="*/ 6033 w 9211725"/>
              <a:gd name="connsiteY5" fmla="*/ 720499 h 1002844"/>
              <a:gd name="connsiteX6" fmla="*/ 0 w 9211725"/>
              <a:gd name="connsiteY6" fmla="*/ 300563 h 1002844"/>
              <a:gd name="connsiteX0" fmla="*/ 0 w 9211725"/>
              <a:gd name="connsiteY0" fmla="*/ 316416 h 1018697"/>
              <a:gd name="connsiteX1" fmla="*/ 5007429 w 9211725"/>
              <a:gd name="connsiteY1" fmla="*/ 526873 h 1018697"/>
              <a:gd name="connsiteX2" fmla="*/ 9202627 w 9211725"/>
              <a:gd name="connsiteY2" fmla="*/ 447616 h 1018697"/>
              <a:gd name="connsiteX3" fmla="*/ 9211678 w 9211725"/>
              <a:gd name="connsiteY3" fmla="*/ 237158 h 1018697"/>
              <a:gd name="connsiteX4" fmla="*/ 5134060 w 9211725"/>
              <a:gd name="connsiteY4" fmla="*/ 679644 h 1018697"/>
              <a:gd name="connsiteX5" fmla="*/ 6033 w 9211725"/>
              <a:gd name="connsiteY5" fmla="*/ 736352 h 1018697"/>
              <a:gd name="connsiteX6" fmla="*/ 0 w 9211725"/>
              <a:gd name="connsiteY6" fmla="*/ 316416 h 1018697"/>
              <a:gd name="connsiteX0" fmla="*/ 0 w 9211725"/>
              <a:gd name="connsiteY0" fmla="*/ 360640 h 979680"/>
              <a:gd name="connsiteX1" fmla="*/ 5007429 w 9211725"/>
              <a:gd name="connsiteY1" fmla="*/ 571097 h 979680"/>
              <a:gd name="connsiteX2" fmla="*/ 9202627 w 9211725"/>
              <a:gd name="connsiteY2" fmla="*/ 491840 h 979680"/>
              <a:gd name="connsiteX3" fmla="*/ 9211678 w 9211725"/>
              <a:gd name="connsiteY3" fmla="*/ 281382 h 979680"/>
              <a:gd name="connsiteX4" fmla="*/ 4990222 w 9211725"/>
              <a:gd name="connsiteY4" fmla="*/ 580030 h 979680"/>
              <a:gd name="connsiteX5" fmla="*/ 6033 w 9211725"/>
              <a:gd name="connsiteY5" fmla="*/ 780576 h 979680"/>
              <a:gd name="connsiteX6" fmla="*/ 0 w 9211725"/>
              <a:gd name="connsiteY6" fmla="*/ 360640 h 979680"/>
              <a:gd name="connsiteX0" fmla="*/ 0 w 9211725"/>
              <a:gd name="connsiteY0" fmla="*/ 330167 h 907400"/>
              <a:gd name="connsiteX1" fmla="*/ 5007429 w 9211725"/>
              <a:gd name="connsiteY1" fmla="*/ 540624 h 907400"/>
              <a:gd name="connsiteX2" fmla="*/ 9202627 w 9211725"/>
              <a:gd name="connsiteY2" fmla="*/ 461367 h 907400"/>
              <a:gd name="connsiteX3" fmla="*/ 9211678 w 9211725"/>
              <a:gd name="connsiteY3" fmla="*/ 250909 h 907400"/>
              <a:gd name="connsiteX4" fmla="*/ 4990222 w 9211725"/>
              <a:gd name="connsiteY4" fmla="*/ 549557 h 907400"/>
              <a:gd name="connsiteX5" fmla="*/ 6033 w 9211725"/>
              <a:gd name="connsiteY5" fmla="*/ 750103 h 907400"/>
              <a:gd name="connsiteX6" fmla="*/ 0 w 9211725"/>
              <a:gd name="connsiteY6" fmla="*/ 330167 h 907400"/>
              <a:gd name="connsiteX0" fmla="*/ 0 w 9211725"/>
              <a:gd name="connsiteY0" fmla="*/ 292403 h 817577"/>
              <a:gd name="connsiteX1" fmla="*/ 5007429 w 9211725"/>
              <a:gd name="connsiteY1" fmla="*/ 502860 h 817577"/>
              <a:gd name="connsiteX2" fmla="*/ 9202627 w 9211725"/>
              <a:gd name="connsiteY2" fmla="*/ 423603 h 817577"/>
              <a:gd name="connsiteX3" fmla="*/ 9211678 w 9211725"/>
              <a:gd name="connsiteY3" fmla="*/ 213145 h 817577"/>
              <a:gd name="connsiteX4" fmla="*/ 4990222 w 9211725"/>
              <a:gd name="connsiteY4" fmla="*/ 511793 h 817577"/>
              <a:gd name="connsiteX5" fmla="*/ 6033 w 9211725"/>
              <a:gd name="connsiteY5" fmla="*/ 712339 h 817577"/>
              <a:gd name="connsiteX6" fmla="*/ 0 w 9211725"/>
              <a:gd name="connsiteY6" fmla="*/ 292403 h 817577"/>
              <a:gd name="connsiteX0" fmla="*/ 0 w 9211725"/>
              <a:gd name="connsiteY0" fmla="*/ 292403 h 817577"/>
              <a:gd name="connsiteX1" fmla="*/ 5007429 w 9211725"/>
              <a:gd name="connsiteY1" fmla="*/ 502860 h 817577"/>
              <a:gd name="connsiteX2" fmla="*/ 9202627 w 9211725"/>
              <a:gd name="connsiteY2" fmla="*/ 526344 h 817577"/>
              <a:gd name="connsiteX3" fmla="*/ 9211678 w 9211725"/>
              <a:gd name="connsiteY3" fmla="*/ 213145 h 817577"/>
              <a:gd name="connsiteX4" fmla="*/ 4990222 w 9211725"/>
              <a:gd name="connsiteY4" fmla="*/ 511793 h 817577"/>
              <a:gd name="connsiteX5" fmla="*/ 6033 w 9211725"/>
              <a:gd name="connsiteY5" fmla="*/ 712339 h 817577"/>
              <a:gd name="connsiteX6" fmla="*/ 0 w 9211725"/>
              <a:gd name="connsiteY6" fmla="*/ 292403 h 817577"/>
              <a:gd name="connsiteX0" fmla="*/ 0 w 9211725"/>
              <a:gd name="connsiteY0" fmla="*/ 292403 h 817577"/>
              <a:gd name="connsiteX1" fmla="*/ 5007429 w 9211725"/>
              <a:gd name="connsiteY1" fmla="*/ 502860 h 817577"/>
              <a:gd name="connsiteX2" fmla="*/ 9202627 w 9211725"/>
              <a:gd name="connsiteY2" fmla="*/ 526344 h 817577"/>
              <a:gd name="connsiteX3" fmla="*/ 9211678 w 9211725"/>
              <a:gd name="connsiteY3" fmla="*/ 213145 h 817577"/>
              <a:gd name="connsiteX4" fmla="*/ 4990222 w 9211725"/>
              <a:gd name="connsiteY4" fmla="*/ 511793 h 817577"/>
              <a:gd name="connsiteX5" fmla="*/ 6033 w 9211725"/>
              <a:gd name="connsiteY5" fmla="*/ 712339 h 817577"/>
              <a:gd name="connsiteX6" fmla="*/ 0 w 9211725"/>
              <a:gd name="connsiteY6" fmla="*/ 292403 h 817577"/>
              <a:gd name="connsiteX0" fmla="*/ 0 w 9211725"/>
              <a:gd name="connsiteY0" fmla="*/ 292403 h 817577"/>
              <a:gd name="connsiteX1" fmla="*/ 5007429 w 9211725"/>
              <a:gd name="connsiteY1" fmla="*/ 502860 h 817577"/>
              <a:gd name="connsiteX2" fmla="*/ 9202627 w 9211725"/>
              <a:gd name="connsiteY2" fmla="*/ 526344 h 817577"/>
              <a:gd name="connsiteX3" fmla="*/ 9211678 w 9211725"/>
              <a:gd name="connsiteY3" fmla="*/ 213145 h 817577"/>
              <a:gd name="connsiteX4" fmla="*/ 4990222 w 9211725"/>
              <a:gd name="connsiteY4" fmla="*/ 511793 h 817577"/>
              <a:gd name="connsiteX5" fmla="*/ 6033 w 9211725"/>
              <a:gd name="connsiteY5" fmla="*/ 712339 h 817577"/>
              <a:gd name="connsiteX6" fmla="*/ 0 w 9211725"/>
              <a:gd name="connsiteY6" fmla="*/ 292403 h 817577"/>
              <a:gd name="connsiteX0" fmla="*/ 0 w 9211725"/>
              <a:gd name="connsiteY0" fmla="*/ 219520 h 744694"/>
              <a:gd name="connsiteX1" fmla="*/ 5007429 w 9211725"/>
              <a:gd name="connsiteY1" fmla="*/ 429977 h 744694"/>
              <a:gd name="connsiteX2" fmla="*/ 9202627 w 9211725"/>
              <a:gd name="connsiteY2" fmla="*/ 453461 h 744694"/>
              <a:gd name="connsiteX3" fmla="*/ 9211678 w 9211725"/>
              <a:gd name="connsiteY3" fmla="*/ 140262 h 744694"/>
              <a:gd name="connsiteX4" fmla="*/ 4990222 w 9211725"/>
              <a:gd name="connsiteY4" fmla="*/ 438910 h 744694"/>
              <a:gd name="connsiteX5" fmla="*/ 6033 w 9211725"/>
              <a:gd name="connsiteY5" fmla="*/ 639456 h 744694"/>
              <a:gd name="connsiteX6" fmla="*/ 0 w 9211725"/>
              <a:gd name="connsiteY6" fmla="*/ 219520 h 744694"/>
              <a:gd name="connsiteX0" fmla="*/ 46456 w 9258181"/>
              <a:gd name="connsiteY0" fmla="*/ 179017 h 646173"/>
              <a:gd name="connsiteX1" fmla="*/ 5053885 w 9258181"/>
              <a:gd name="connsiteY1" fmla="*/ 389474 h 646173"/>
              <a:gd name="connsiteX2" fmla="*/ 9249083 w 9258181"/>
              <a:gd name="connsiteY2" fmla="*/ 412958 h 646173"/>
              <a:gd name="connsiteX3" fmla="*/ 9258134 w 9258181"/>
              <a:gd name="connsiteY3" fmla="*/ 99759 h 646173"/>
              <a:gd name="connsiteX4" fmla="*/ 5036678 w 9258181"/>
              <a:gd name="connsiteY4" fmla="*/ 398407 h 646173"/>
              <a:gd name="connsiteX5" fmla="*/ 1118 w 9258181"/>
              <a:gd name="connsiteY5" fmla="*/ 588679 h 646173"/>
              <a:gd name="connsiteX6" fmla="*/ 46456 w 9258181"/>
              <a:gd name="connsiteY6" fmla="*/ 179017 h 646173"/>
              <a:gd name="connsiteX0" fmla="*/ 46456 w 9258181"/>
              <a:gd name="connsiteY0" fmla="*/ 179017 h 697999"/>
              <a:gd name="connsiteX1" fmla="*/ 5053885 w 9258181"/>
              <a:gd name="connsiteY1" fmla="*/ 389474 h 697999"/>
              <a:gd name="connsiteX2" fmla="*/ 9249083 w 9258181"/>
              <a:gd name="connsiteY2" fmla="*/ 412958 h 697999"/>
              <a:gd name="connsiteX3" fmla="*/ 9258134 w 9258181"/>
              <a:gd name="connsiteY3" fmla="*/ 99759 h 697999"/>
              <a:gd name="connsiteX4" fmla="*/ 5036678 w 9258181"/>
              <a:gd name="connsiteY4" fmla="*/ 398407 h 697999"/>
              <a:gd name="connsiteX5" fmla="*/ 1118 w 9258181"/>
              <a:gd name="connsiteY5" fmla="*/ 588679 h 697999"/>
              <a:gd name="connsiteX6" fmla="*/ 46456 w 9258181"/>
              <a:gd name="connsiteY6" fmla="*/ 179017 h 697999"/>
              <a:gd name="connsiteX0" fmla="*/ 46456 w 9258181"/>
              <a:gd name="connsiteY0" fmla="*/ 179017 h 796130"/>
              <a:gd name="connsiteX1" fmla="*/ 5053885 w 9258181"/>
              <a:gd name="connsiteY1" fmla="*/ 389474 h 796130"/>
              <a:gd name="connsiteX2" fmla="*/ 9249083 w 9258181"/>
              <a:gd name="connsiteY2" fmla="*/ 412958 h 796130"/>
              <a:gd name="connsiteX3" fmla="*/ 9258134 w 9258181"/>
              <a:gd name="connsiteY3" fmla="*/ 99759 h 796130"/>
              <a:gd name="connsiteX4" fmla="*/ 5036678 w 9258181"/>
              <a:gd name="connsiteY4" fmla="*/ 398407 h 796130"/>
              <a:gd name="connsiteX5" fmla="*/ 1118 w 9258181"/>
              <a:gd name="connsiteY5" fmla="*/ 588679 h 796130"/>
              <a:gd name="connsiteX6" fmla="*/ 46456 w 9258181"/>
              <a:gd name="connsiteY6" fmla="*/ 179017 h 796130"/>
              <a:gd name="connsiteX0" fmla="*/ 46456 w 9258181"/>
              <a:gd name="connsiteY0" fmla="*/ 162368 h 815608"/>
              <a:gd name="connsiteX1" fmla="*/ 5053885 w 9258181"/>
              <a:gd name="connsiteY1" fmla="*/ 372825 h 815608"/>
              <a:gd name="connsiteX2" fmla="*/ 9249083 w 9258181"/>
              <a:gd name="connsiteY2" fmla="*/ 396309 h 815608"/>
              <a:gd name="connsiteX3" fmla="*/ 9258134 w 9258181"/>
              <a:gd name="connsiteY3" fmla="*/ 83110 h 815608"/>
              <a:gd name="connsiteX4" fmla="*/ 5066213 w 9258181"/>
              <a:gd name="connsiteY4" fmla="*/ 535870 h 815608"/>
              <a:gd name="connsiteX5" fmla="*/ 1118 w 9258181"/>
              <a:gd name="connsiteY5" fmla="*/ 572030 h 815608"/>
              <a:gd name="connsiteX6" fmla="*/ 46456 w 9258181"/>
              <a:gd name="connsiteY6" fmla="*/ 162368 h 815608"/>
              <a:gd name="connsiteX0" fmla="*/ 46456 w 9258181"/>
              <a:gd name="connsiteY0" fmla="*/ 147173 h 871770"/>
              <a:gd name="connsiteX1" fmla="*/ 5053885 w 9258181"/>
              <a:gd name="connsiteY1" fmla="*/ 357630 h 871770"/>
              <a:gd name="connsiteX2" fmla="*/ 9249083 w 9258181"/>
              <a:gd name="connsiteY2" fmla="*/ 381114 h 871770"/>
              <a:gd name="connsiteX3" fmla="*/ 9258134 w 9258181"/>
              <a:gd name="connsiteY3" fmla="*/ 67915 h 871770"/>
              <a:gd name="connsiteX4" fmla="*/ 5076058 w 9258181"/>
              <a:gd name="connsiteY4" fmla="*/ 726158 h 871770"/>
              <a:gd name="connsiteX5" fmla="*/ 1118 w 9258181"/>
              <a:gd name="connsiteY5" fmla="*/ 556835 h 871770"/>
              <a:gd name="connsiteX6" fmla="*/ 46456 w 9258181"/>
              <a:gd name="connsiteY6" fmla="*/ 147173 h 871770"/>
              <a:gd name="connsiteX0" fmla="*/ 46456 w 9258181"/>
              <a:gd name="connsiteY0" fmla="*/ 147173 h 871770"/>
              <a:gd name="connsiteX1" fmla="*/ 5053885 w 9258181"/>
              <a:gd name="connsiteY1" fmla="*/ 357630 h 871770"/>
              <a:gd name="connsiteX2" fmla="*/ 9249083 w 9258181"/>
              <a:gd name="connsiteY2" fmla="*/ 381114 h 871770"/>
              <a:gd name="connsiteX3" fmla="*/ 9258134 w 9258181"/>
              <a:gd name="connsiteY3" fmla="*/ 67915 h 871770"/>
              <a:gd name="connsiteX4" fmla="*/ 5076058 w 9258181"/>
              <a:gd name="connsiteY4" fmla="*/ 726158 h 871770"/>
              <a:gd name="connsiteX5" fmla="*/ 1118 w 9258181"/>
              <a:gd name="connsiteY5" fmla="*/ 556835 h 871770"/>
              <a:gd name="connsiteX6" fmla="*/ 46456 w 9258181"/>
              <a:gd name="connsiteY6" fmla="*/ 147173 h 871770"/>
              <a:gd name="connsiteX0" fmla="*/ 46456 w 9258181"/>
              <a:gd name="connsiteY0" fmla="*/ 179016 h 796128"/>
              <a:gd name="connsiteX1" fmla="*/ 5053885 w 9258181"/>
              <a:gd name="connsiteY1" fmla="*/ 389473 h 796128"/>
              <a:gd name="connsiteX2" fmla="*/ 9249083 w 9258181"/>
              <a:gd name="connsiteY2" fmla="*/ 412957 h 796128"/>
              <a:gd name="connsiteX3" fmla="*/ 9258134 w 9258181"/>
              <a:gd name="connsiteY3" fmla="*/ 99758 h 796128"/>
              <a:gd name="connsiteX4" fmla="*/ 5076058 w 9258181"/>
              <a:gd name="connsiteY4" fmla="*/ 398405 h 796128"/>
              <a:gd name="connsiteX5" fmla="*/ 1118 w 9258181"/>
              <a:gd name="connsiteY5" fmla="*/ 588678 h 796128"/>
              <a:gd name="connsiteX6" fmla="*/ 46456 w 9258181"/>
              <a:gd name="connsiteY6" fmla="*/ 179016 h 796128"/>
              <a:gd name="connsiteX0" fmla="*/ 46456 w 9258181"/>
              <a:gd name="connsiteY0" fmla="*/ 223001 h 899341"/>
              <a:gd name="connsiteX1" fmla="*/ 5053885 w 9258181"/>
              <a:gd name="connsiteY1" fmla="*/ 433458 h 899341"/>
              <a:gd name="connsiteX2" fmla="*/ 9249083 w 9258181"/>
              <a:gd name="connsiteY2" fmla="*/ 456942 h 899341"/>
              <a:gd name="connsiteX3" fmla="*/ 9258134 w 9258181"/>
              <a:gd name="connsiteY3" fmla="*/ 143743 h 899341"/>
              <a:gd name="connsiteX4" fmla="*/ 5076058 w 9258181"/>
              <a:gd name="connsiteY4" fmla="*/ 442390 h 899341"/>
              <a:gd name="connsiteX5" fmla="*/ 1118 w 9258181"/>
              <a:gd name="connsiteY5" fmla="*/ 632663 h 899341"/>
              <a:gd name="connsiteX6" fmla="*/ 46456 w 9258181"/>
              <a:gd name="connsiteY6" fmla="*/ 223001 h 89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8181" h="899341">
                <a:moveTo>
                  <a:pt x="46456" y="223001"/>
                </a:moveTo>
                <a:cubicBezTo>
                  <a:pt x="1755513" y="529011"/>
                  <a:pt x="3195227" y="682144"/>
                  <a:pt x="5053885" y="433458"/>
                </a:cubicBezTo>
                <a:cubicBezTo>
                  <a:pt x="6912543" y="184772"/>
                  <a:pt x="7427663" y="121250"/>
                  <a:pt x="9249083" y="456942"/>
                </a:cubicBezTo>
                <a:cubicBezTo>
                  <a:pt x="9238198" y="545238"/>
                  <a:pt x="9259304" y="141909"/>
                  <a:pt x="9258134" y="143743"/>
                </a:cubicBezTo>
                <a:cubicBezTo>
                  <a:pt x="7710160" y="-173756"/>
                  <a:pt x="6441682" y="83500"/>
                  <a:pt x="5076058" y="442390"/>
                </a:cubicBezTo>
                <a:cubicBezTo>
                  <a:pt x="3710434" y="801280"/>
                  <a:pt x="1570848" y="1160676"/>
                  <a:pt x="1118" y="632663"/>
                </a:cubicBezTo>
                <a:cubicBezTo>
                  <a:pt x="-8753" y="650415"/>
                  <a:pt x="50085" y="316134"/>
                  <a:pt x="46456" y="223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55000"/>
                </a:schemeClr>
              </a:gs>
              <a:gs pos="50000">
                <a:schemeClr val="accent1">
                  <a:alpha val="70000"/>
                  <a:lumMod val="45000"/>
                  <a:lumOff val="5500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3600000" scaled="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20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096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16200000">
            <a:off x="-1000737" y="2833906"/>
            <a:ext cx="7021942" cy="1207043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4 w 9189662"/>
              <a:gd name="connsiteY0" fmla="*/ 403197 h 1978841"/>
              <a:gd name="connsiteX1" fmla="*/ 4835377 w 9189662"/>
              <a:gd name="connsiteY1" fmla="*/ 316111 h 1978841"/>
              <a:gd name="connsiteX2" fmla="*/ 9189662 w 9189662"/>
              <a:gd name="connsiteY2" fmla="*/ 359654 h 1978841"/>
              <a:gd name="connsiteX3" fmla="*/ 9167891 w 9189662"/>
              <a:gd name="connsiteY3" fmla="*/ 1977997 h 1978841"/>
              <a:gd name="connsiteX4" fmla="*/ 2119 w 9189662"/>
              <a:gd name="connsiteY4" fmla="*/ 1970740 h 1978841"/>
              <a:gd name="connsiteX5" fmla="*/ 16634 w 9189662"/>
              <a:gd name="connsiteY5" fmla="*/ 403197 h 1978841"/>
              <a:gd name="connsiteX0" fmla="*/ 0 w 9173028"/>
              <a:gd name="connsiteY0" fmla="*/ 403197 h 1978841"/>
              <a:gd name="connsiteX1" fmla="*/ 4818743 w 9173028"/>
              <a:gd name="connsiteY1" fmla="*/ 316111 h 1978841"/>
              <a:gd name="connsiteX2" fmla="*/ 9173028 w 9173028"/>
              <a:gd name="connsiteY2" fmla="*/ 359654 h 1978841"/>
              <a:gd name="connsiteX3" fmla="*/ 9151257 w 9173028"/>
              <a:gd name="connsiteY3" fmla="*/ 1977997 h 1978841"/>
              <a:gd name="connsiteX4" fmla="*/ 7257 w 9173028"/>
              <a:gd name="connsiteY4" fmla="*/ 1970740 h 1978841"/>
              <a:gd name="connsiteX5" fmla="*/ 0 w 9173028"/>
              <a:gd name="connsiteY5" fmla="*/ 403197 h 1978841"/>
              <a:gd name="connsiteX0" fmla="*/ 3683 w 9176711"/>
              <a:gd name="connsiteY0" fmla="*/ 403197 h 1982201"/>
              <a:gd name="connsiteX1" fmla="*/ 4822426 w 9176711"/>
              <a:gd name="connsiteY1" fmla="*/ 316111 h 1982201"/>
              <a:gd name="connsiteX2" fmla="*/ 9176711 w 9176711"/>
              <a:gd name="connsiteY2" fmla="*/ 359654 h 1982201"/>
              <a:gd name="connsiteX3" fmla="*/ 9154940 w 9176711"/>
              <a:gd name="connsiteY3" fmla="*/ 1977997 h 1982201"/>
              <a:gd name="connsiteX4" fmla="*/ 3683 w 9176711"/>
              <a:gd name="connsiteY4" fmla="*/ 1977997 h 1982201"/>
              <a:gd name="connsiteX5" fmla="*/ 3683 w 9176711"/>
              <a:gd name="connsiteY5" fmla="*/ 403197 h 1982201"/>
              <a:gd name="connsiteX0" fmla="*/ 3683 w 9198512"/>
              <a:gd name="connsiteY0" fmla="*/ 403197 h 2043354"/>
              <a:gd name="connsiteX1" fmla="*/ 4822426 w 9198512"/>
              <a:gd name="connsiteY1" fmla="*/ 316111 h 2043354"/>
              <a:gd name="connsiteX2" fmla="*/ 9176711 w 9198512"/>
              <a:gd name="connsiteY2" fmla="*/ 359654 h 2043354"/>
              <a:gd name="connsiteX3" fmla="*/ 9198483 w 9198512"/>
              <a:gd name="connsiteY3" fmla="*/ 2043312 h 2043354"/>
              <a:gd name="connsiteX4" fmla="*/ 3683 w 9198512"/>
              <a:gd name="connsiteY4" fmla="*/ 1977997 h 2043354"/>
              <a:gd name="connsiteX5" fmla="*/ 3683 w 9198512"/>
              <a:gd name="connsiteY5" fmla="*/ 403197 h 2043354"/>
              <a:gd name="connsiteX0" fmla="*/ 30519 w 9225348"/>
              <a:gd name="connsiteY0" fmla="*/ 403197 h 2043359"/>
              <a:gd name="connsiteX1" fmla="*/ 4849262 w 9225348"/>
              <a:gd name="connsiteY1" fmla="*/ 316111 h 2043359"/>
              <a:gd name="connsiteX2" fmla="*/ 9203547 w 9225348"/>
              <a:gd name="connsiteY2" fmla="*/ 359654 h 2043359"/>
              <a:gd name="connsiteX3" fmla="*/ 9225319 w 9225348"/>
              <a:gd name="connsiteY3" fmla="*/ 2043312 h 2043359"/>
              <a:gd name="connsiteX4" fmla="*/ 1490 w 9225348"/>
              <a:gd name="connsiteY4" fmla="*/ 1985254 h 2043359"/>
              <a:gd name="connsiteX5" fmla="*/ 30519 w 9225348"/>
              <a:gd name="connsiteY5" fmla="*/ 403197 h 2043359"/>
              <a:gd name="connsiteX0" fmla="*/ 30519 w 9225348"/>
              <a:gd name="connsiteY0" fmla="*/ 351914 h 1992076"/>
              <a:gd name="connsiteX1" fmla="*/ 4849262 w 9225348"/>
              <a:gd name="connsiteY1" fmla="*/ 264828 h 1992076"/>
              <a:gd name="connsiteX2" fmla="*/ 9203547 w 9225348"/>
              <a:gd name="connsiteY2" fmla="*/ 308371 h 1992076"/>
              <a:gd name="connsiteX3" fmla="*/ 9225319 w 9225348"/>
              <a:gd name="connsiteY3" fmla="*/ 1992029 h 1992076"/>
              <a:gd name="connsiteX4" fmla="*/ 1490 w 9225348"/>
              <a:gd name="connsiteY4" fmla="*/ 1933971 h 1992076"/>
              <a:gd name="connsiteX5" fmla="*/ 30519 w 9225348"/>
              <a:gd name="connsiteY5" fmla="*/ 351914 h 1992076"/>
              <a:gd name="connsiteX0" fmla="*/ 30519 w 9225348"/>
              <a:gd name="connsiteY0" fmla="*/ 381901 h 2022063"/>
              <a:gd name="connsiteX1" fmla="*/ 4849262 w 9225348"/>
              <a:gd name="connsiteY1" fmla="*/ 294815 h 2022063"/>
              <a:gd name="connsiteX2" fmla="*/ 9203547 w 9225348"/>
              <a:gd name="connsiteY2" fmla="*/ 338358 h 2022063"/>
              <a:gd name="connsiteX3" fmla="*/ 9225319 w 9225348"/>
              <a:gd name="connsiteY3" fmla="*/ 2022016 h 2022063"/>
              <a:gd name="connsiteX4" fmla="*/ 1490 w 9225348"/>
              <a:gd name="connsiteY4" fmla="*/ 1963958 h 2022063"/>
              <a:gd name="connsiteX5" fmla="*/ 30519 w 9225348"/>
              <a:gd name="connsiteY5" fmla="*/ 381901 h 2022063"/>
              <a:gd name="connsiteX0" fmla="*/ 30519 w 9225348"/>
              <a:gd name="connsiteY0" fmla="*/ 372846 h 2013008"/>
              <a:gd name="connsiteX1" fmla="*/ 4849262 w 9225348"/>
              <a:gd name="connsiteY1" fmla="*/ 285760 h 2013008"/>
              <a:gd name="connsiteX2" fmla="*/ 9203547 w 9225348"/>
              <a:gd name="connsiteY2" fmla="*/ 329303 h 2013008"/>
              <a:gd name="connsiteX3" fmla="*/ 9225319 w 9225348"/>
              <a:gd name="connsiteY3" fmla="*/ 2012961 h 2013008"/>
              <a:gd name="connsiteX4" fmla="*/ 1490 w 9225348"/>
              <a:gd name="connsiteY4" fmla="*/ 1954903 h 2013008"/>
              <a:gd name="connsiteX5" fmla="*/ 30519 w 9225348"/>
              <a:gd name="connsiteY5" fmla="*/ 372846 h 2013008"/>
              <a:gd name="connsiteX0" fmla="*/ 30519 w 9203547"/>
              <a:gd name="connsiteY0" fmla="*/ 372846 h 2224410"/>
              <a:gd name="connsiteX1" fmla="*/ 4849262 w 9203547"/>
              <a:gd name="connsiteY1" fmla="*/ 285760 h 2224410"/>
              <a:gd name="connsiteX2" fmla="*/ 9203547 w 9203547"/>
              <a:gd name="connsiteY2" fmla="*/ 329303 h 2224410"/>
              <a:gd name="connsiteX3" fmla="*/ 9186945 w 9203547"/>
              <a:gd name="connsiteY3" fmla="*/ 2224401 h 2224410"/>
              <a:gd name="connsiteX4" fmla="*/ 1490 w 9203547"/>
              <a:gd name="connsiteY4" fmla="*/ 1954903 h 2224410"/>
              <a:gd name="connsiteX5" fmla="*/ 30519 w 9203547"/>
              <a:gd name="connsiteY5" fmla="*/ 372846 h 2224410"/>
              <a:gd name="connsiteX0" fmla="*/ 49289 w 9222317"/>
              <a:gd name="connsiteY0" fmla="*/ 372846 h 2224419"/>
              <a:gd name="connsiteX1" fmla="*/ 4868032 w 9222317"/>
              <a:gd name="connsiteY1" fmla="*/ 285760 h 2224419"/>
              <a:gd name="connsiteX2" fmla="*/ 9222317 w 9222317"/>
              <a:gd name="connsiteY2" fmla="*/ 329303 h 2224419"/>
              <a:gd name="connsiteX3" fmla="*/ 9205715 w 9222317"/>
              <a:gd name="connsiteY3" fmla="*/ 2224401 h 2224419"/>
              <a:gd name="connsiteX4" fmla="*/ 1070 w 9222317"/>
              <a:gd name="connsiteY4" fmla="*/ 2087055 h 2224419"/>
              <a:gd name="connsiteX5" fmla="*/ 49289 w 9222317"/>
              <a:gd name="connsiteY5" fmla="*/ 372846 h 2224419"/>
              <a:gd name="connsiteX0" fmla="*/ 49289 w 9282476"/>
              <a:gd name="connsiteY0" fmla="*/ 372846 h 2197991"/>
              <a:gd name="connsiteX1" fmla="*/ 4868032 w 9282476"/>
              <a:gd name="connsiteY1" fmla="*/ 285760 h 2197991"/>
              <a:gd name="connsiteX2" fmla="*/ 9222317 w 9282476"/>
              <a:gd name="connsiteY2" fmla="*/ 329303 h 2197991"/>
              <a:gd name="connsiteX3" fmla="*/ 9282463 w 9282476"/>
              <a:gd name="connsiteY3" fmla="*/ 2197968 h 2197991"/>
              <a:gd name="connsiteX4" fmla="*/ 1070 w 9282476"/>
              <a:gd name="connsiteY4" fmla="*/ 2087055 h 2197991"/>
              <a:gd name="connsiteX5" fmla="*/ 49289 w 9282476"/>
              <a:gd name="connsiteY5" fmla="*/ 372846 h 219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82476" h="2197991">
                <a:moveTo>
                  <a:pt x="49289" y="372846"/>
                </a:moveTo>
                <a:cubicBezTo>
                  <a:pt x="2338918" y="628056"/>
                  <a:pt x="3578680" y="539760"/>
                  <a:pt x="4868032" y="285760"/>
                </a:cubicBezTo>
                <a:cubicBezTo>
                  <a:pt x="6157384" y="31760"/>
                  <a:pt x="8035775" y="-223451"/>
                  <a:pt x="9222317" y="329303"/>
                </a:cubicBezTo>
                <a:cubicBezTo>
                  <a:pt x="9211432" y="417599"/>
                  <a:pt x="9283633" y="2196134"/>
                  <a:pt x="9282463" y="2197968"/>
                </a:cubicBezTo>
                <a:cubicBezTo>
                  <a:pt x="9266544" y="2199802"/>
                  <a:pt x="-1349" y="2095522"/>
                  <a:pt x="1070" y="2087055"/>
                </a:cubicBezTo>
                <a:cubicBezTo>
                  <a:pt x="-8801" y="2104807"/>
                  <a:pt x="52918" y="465979"/>
                  <a:pt x="49289" y="3728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28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799" y="4406900"/>
            <a:ext cx="55229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1799" y="2906713"/>
            <a:ext cx="55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3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70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08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535113"/>
            <a:ext cx="3200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0" y="2174875"/>
            <a:ext cx="3200400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35113"/>
            <a:ext cx="3200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174875"/>
            <a:ext cx="3200400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4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86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93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3050"/>
            <a:ext cx="1905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73050"/>
            <a:ext cx="434340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1435100"/>
            <a:ext cx="19050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32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6450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86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17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07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799" y="4406900"/>
            <a:ext cx="55229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1799" y="2906713"/>
            <a:ext cx="55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99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99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535113"/>
            <a:ext cx="3200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0" y="2174875"/>
            <a:ext cx="3200400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35113"/>
            <a:ext cx="3200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174875"/>
            <a:ext cx="3200400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7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3050"/>
            <a:ext cx="1905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73050"/>
            <a:ext cx="434340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1435100"/>
            <a:ext cx="19050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08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6450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0" y="4572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92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4" Type="http://schemas.microsoft.com/office/2007/relationships/media" Target="../media/media1.mov"/><Relationship Id="rId15" Type="http://schemas.openxmlformats.org/officeDocument/2006/relationships/video" Target="../media/media1.mo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0"/>
            <a:ext cx="28575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 rot="16200000">
            <a:off x="-1104142" y="2863588"/>
            <a:ext cx="6921126" cy="1104899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5 w 9167891"/>
              <a:gd name="connsiteY0" fmla="*/ 206703 h 1905142"/>
              <a:gd name="connsiteX1" fmla="*/ 4813606 w 9167891"/>
              <a:gd name="connsiteY1" fmla="*/ 242989 h 1905142"/>
              <a:gd name="connsiteX2" fmla="*/ 9167891 w 9167891"/>
              <a:gd name="connsiteY2" fmla="*/ 286532 h 1905142"/>
              <a:gd name="connsiteX3" fmla="*/ 9146120 w 9167891"/>
              <a:gd name="connsiteY3" fmla="*/ 1904875 h 1905142"/>
              <a:gd name="connsiteX4" fmla="*/ 2120 w 9167891"/>
              <a:gd name="connsiteY4" fmla="*/ 1890361 h 1905142"/>
              <a:gd name="connsiteX5" fmla="*/ 16635 w 9167891"/>
              <a:gd name="connsiteY5" fmla="*/ 206703 h 1905142"/>
              <a:gd name="connsiteX0" fmla="*/ 16635 w 9167891"/>
              <a:gd name="connsiteY0" fmla="*/ 165450 h 1863889"/>
              <a:gd name="connsiteX1" fmla="*/ 5024064 w 9167891"/>
              <a:gd name="connsiteY1" fmla="*/ 375907 h 1863889"/>
              <a:gd name="connsiteX2" fmla="*/ 9167891 w 9167891"/>
              <a:gd name="connsiteY2" fmla="*/ 245279 h 1863889"/>
              <a:gd name="connsiteX3" fmla="*/ 9146120 w 9167891"/>
              <a:gd name="connsiteY3" fmla="*/ 1863622 h 1863889"/>
              <a:gd name="connsiteX4" fmla="*/ 2120 w 9167891"/>
              <a:gd name="connsiteY4" fmla="*/ 1849108 h 1863889"/>
              <a:gd name="connsiteX5" fmla="*/ 16635 w 9167891"/>
              <a:gd name="connsiteY5" fmla="*/ 165450 h 1863889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09413 h 1807852"/>
              <a:gd name="connsiteX1" fmla="*/ 5024064 w 9167891"/>
              <a:gd name="connsiteY1" fmla="*/ 319870 h 1807852"/>
              <a:gd name="connsiteX2" fmla="*/ 9167891 w 9167891"/>
              <a:gd name="connsiteY2" fmla="*/ 189242 h 1807852"/>
              <a:gd name="connsiteX3" fmla="*/ 9146120 w 9167891"/>
              <a:gd name="connsiteY3" fmla="*/ 1807585 h 1807852"/>
              <a:gd name="connsiteX4" fmla="*/ 2120 w 9167891"/>
              <a:gd name="connsiteY4" fmla="*/ 1793071 h 1807852"/>
              <a:gd name="connsiteX5" fmla="*/ 16635 w 9167891"/>
              <a:gd name="connsiteY5" fmla="*/ 109413 h 1807852"/>
              <a:gd name="connsiteX0" fmla="*/ 16635 w 9167891"/>
              <a:gd name="connsiteY0" fmla="*/ 115457 h 1813896"/>
              <a:gd name="connsiteX1" fmla="*/ 5024064 w 9167891"/>
              <a:gd name="connsiteY1" fmla="*/ 325914 h 1813896"/>
              <a:gd name="connsiteX2" fmla="*/ 9167891 w 9167891"/>
              <a:gd name="connsiteY2" fmla="*/ 195286 h 1813896"/>
              <a:gd name="connsiteX3" fmla="*/ 9146120 w 9167891"/>
              <a:gd name="connsiteY3" fmla="*/ 1813629 h 1813896"/>
              <a:gd name="connsiteX4" fmla="*/ 2120 w 9167891"/>
              <a:gd name="connsiteY4" fmla="*/ 1799115 h 1813896"/>
              <a:gd name="connsiteX5" fmla="*/ 16635 w 9167891"/>
              <a:gd name="connsiteY5" fmla="*/ 115457 h 1813896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33603 h 1832042"/>
              <a:gd name="connsiteX1" fmla="*/ 5024064 w 9167891"/>
              <a:gd name="connsiteY1" fmla="*/ 344060 h 1832042"/>
              <a:gd name="connsiteX2" fmla="*/ 9167891 w 9167891"/>
              <a:gd name="connsiteY2" fmla="*/ 213432 h 1832042"/>
              <a:gd name="connsiteX3" fmla="*/ 9146120 w 9167891"/>
              <a:gd name="connsiteY3" fmla="*/ 1831775 h 1832042"/>
              <a:gd name="connsiteX4" fmla="*/ 2120 w 9167891"/>
              <a:gd name="connsiteY4" fmla="*/ 1817261 h 1832042"/>
              <a:gd name="connsiteX5" fmla="*/ 16635 w 9167891"/>
              <a:gd name="connsiteY5" fmla="*/ 133603 h 1832042"/>
              <a:gd name="connsiteX0" fmla="*/ 16635 w 9167891"/>
              <a:gd name="connsiteY0" fmla="*/ 136781 h 1835220"/>
              <a:gd name="connsiteX1" fmla="*/ 5024064 w 9167891"/>
              <a:gd name="connsiteY1" fmla="*/ 347238 h 1835220"/>
              <a:gd name="connsiteX2" fmla="*/ 9167891 w 9167891"/>
              <a:gd name="connsiteY2" fmla="*/ 216610 h 1835220"/>
              <a:gd name="connsiteX3" fmla="*/ 9146120 w 9167891"/>
              <a:gd name="connsiteY3" fmla="*/ 1834953 h 1835220"/>
              <a:gd name="connsiteX4" fmla="*/ 2120 w 9167891"/>
              <a:gd name="connsiteY4" fmla="*/ 1820439 h 1835220"/>
              <a:gd name="connsiteX5" fmla="*/ 16635 w 9167891"/>
              <a:gd name="connsiteY5" fmla="*/ 136781 h 18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7891" h="1835220">
                <a:moveTo>
                  <a:pt x="16635" y="136781"/>
                </a:moveTo>
                <a:cubicBezTo>
                  <a:pt x="1725692" y="442791"/>
                  <a:pt x="3571426" y="645990"/>
                  <a:pt x="5024064" y="347238"/>
                </a:cubicBezTo>
                <a:cubicBezTo>
                  <a:pt x="6476702" y="48486"/>
                  <a:pt x="7531406" y="-191001"/>
                  <a:pt x="9167891" y="216610"/>
                </a:cubicBezTo>
                <a:cubicBezTo>
                  <a:pt x="9157006" y="304906"/>
                  <a:pt x="9147290" y="1833119"/>
                  <a:pt x="9146120" y="1834953"/>
                </a:cubicBezTo>
                <a:cubicBezTo>
                  <a:pt x="9130201" y="1836787"/>
                  <a:pt x="-299" y="1828906"/>
                  <a:pt x="2120" y="1820439"/>
                </a:cubicBezTo>
                <a:cubicBezTo>
                  <a:pt x="-7751" y="1838191"/>
                  <a:pt x="20264" y="229914"/>
                  <a:pt x="16635" y="13678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6200000">
            <a:off x="-1029922" y="2892108"/>
            <a:ext cx="6978726" cy="1105458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4 w 9189662"/>
              <a:gd name="connsiteY0" fmla="*/ 403197 h 1978841"/>
              <a:gd name="connsiteX1" fmla="*/ 4835377 w 9189662"/>
              <a:gd name="connsiteY1" fmla="*/ 316111 h 1978841"/>
              <a:gd name="connsiteX2" fmla="*/ 9189662 w 9189662"/>
              <a:gd name="connsiteY2" fmla="*/ 359654 h 1978841"/>
              <a:gd name="connsiteX3" fmla="*/ 9167891 w 9189662"/>
              <a:gd name="connsiteY3" fmla="*/ 1977997 h 1978841"/>
              <a:gd name="connsiteX4" fmla="*/ 2119 w 9189662"/>
              <a:gd name="connsiteY4" fmla="*/ 1970740 h 1978841"/>
              <a:gd name="connsiteX5" fmla="*/ 16634 w 9189662"/>
              <a:gd name="connsiteY5" fmla="*/ 403197 h 1978841"/>
              <a:gd name="connsiteX0" fmla="*/ 0 w 9173028"/>
              <a:gd name="connsiteY0" fmla="*/ 403197 h 1978841"/>
              <a:gd name="connsiteX1" fmla="*/ 4818743 w 9173028"/>
              <a:gd name="connsiteY1" fmla="*/ 316111 h 1978841"/>
              <a:gd name="connsiteX2" fmla="*/ 9173028 w 9173028"/>
              <a:gd name="connsiteY2" fmla="*/ 359654 h 1978841"/>
              <a:gd name="connsiteX3" fmla="*/ 9151257 w 9173028"/>
              <a:gd name="connsiteY3" fmla="*/ 1977997 h 1978841"/>
              <a:gd name="connsiteX4" fmla="*/ 7257 w 9173028"/>
              <a:gd name="connsiteY4" fmla="*/ 1970740 h 1978841"/>
              <a:gd name="connsiteX5" fmla="*/ 0 w 9173028"/>
              <a:gd name="connsiteY5" fmla="*/ 403197 h 1978841"/>
              <a:gd name="connsiteX0" fmla="*/ 3683 w 9176711"/>
              <a:gd name="connsiteY0" fmla="*/ 403197 h 1982201"/>
              <a:gd name="connsiteX1" fmla="*/ 4822426 w 9176711"/>
              <a:gd name="connsiteY1" fmla="*/ 316111 h 1982201"/>
              <a:gd name="connsiteX2" fmla="*/ 9176711 w 9176711"/>
              <a:gd name="connsiteY2" fmla="*/ 359654 h 1982201"/>
              <a:gd name="connsiteX3" fmla="*/ 9154940 w 9176711"/>
              <a:gd name="connsiteY3" fmla="*/ 1977997 h 1982201"/>
              <a:gd name="connsiteX4" fmla="*/ 3683 w 9176711"/>
              <a:gd name="connsiteY4" fmla="*/ 1977997 h 1982201"/>
              <a:gd name="connsiteX5" fmla="*/ 3683 w 9176711"/>
              <a:gd name="connsiteY5" fmla="*/ 403197 h 1982201"/>
              <a:gd name="connsiteX0" fmla="*/ 3683 w 9198512"/>
              <a:gd name="connsiteY0" fmla="*/ 403197 h 2043354"/>
              <a:gd name="connsiteX1" fmla="*/ 4822426 w 9198512"/>
              <a:gd name="connsiteY1" fmla="*/ 316111 h 2043354"/>
              <a:gd name="connsiteX2" fmla="*/ 9176711 w 9198512"/>
              <a:gd name="connsiteY2" fmla="*/ 359654 h 2043354"/>
              <a:gd name="connsiteX3" fmla="*/ 9198483 w 9198512"/>
              <a:gd name="connsiteY3" fmla="*/ 2043312 h 2043354"/>
              <a:gd name="connsiteX4" fmla="*/ 3683 w 9198512"/>
              <a:gd name="connsiteY4" fmla="*/ 1977997 h 2043354"/>
              <a:gd name="connsiteX5" fmla="*/ 3683 w 9198512"/>
              <a:gd name="connsiteY5" fmla="*/ 403197 h 2043354"/>
              <a:gd name="connsiteX0" fmla="*/ 30519 w 9225348"/>
              <a:gd name="connsiteY0" fmla="*/ 403197 h 2043359"/>
              <a:gd name="connsiteX1" fmla="*/ 4849262 w 9225348"/>
              <a:gd name="connsiteY1" fmla="*/ 316111 h 2043359"/>
              <a:gd name="connsiteX2" fmla="*/ 9203547 w 9225348"/>
              <a:gd name="connsiteY2" fmla="*/ 359654 h 2043359"/>
              <a:gd name="connsiteX3" fmla="*/ 9225319 w 9225348"/>
              <a:gd name="connsiteY3" fmla="*/ 2043312 h 2043359"/>
              <a:gd name="connsiteX4" fmla="*/ 1490 w 9225348"/>
              <a:gd name="connsiteY4" fmla="*/ 1985254 h 2043359"/>
              <a:gd name="connsiteX5" fmla="*/ 30519 w 9225348"/>
              <a:gd name="connsiteY5" fmla="*/ 403197 h 2043359"/>
              <a:gd name="connsiteX0" fmla="*/ 30519 w 9225348"/>
              <a:gd name="connsiteY0" fmla="*/ 351914 h 1992076"/>
              <a:gd name="connsiteX1" fmla="*/ 4849262 w 9225348"/>
              <a:gd name="connsiteY1" fmla="*/ 264828 h 1992076"/>
              <a:gd name="connsiteX2" fmla="*/ 9203547 w 9225348"/>
              <a:gd name="connsiteY2" fmla="*/ 308371 h 1992076"/>
              <a:gd name="connsiteX3" fmla="*/ 9225319 w 9225348"/>
              <a:gd name="connsiteY3" fmla="*/ 1992029 h 1992076"/>
              <a:gd name="connsiteX4" fmla="*/ 1490 w 9225348"/>
              <a:gd name="connsiteY4" fmla="*/ 1933971 h 1992076"/>
              <a:gd name="connsiteX5" fmla="*/ 30519 w 9225348"/>
              <a:gd name="connsiteY5" fmla="*/ 351914 h 1992076"/>
              <a:gd name="connsiteX0" fmla="*/ 30519 w 9225348"/>
              <a:gd name="connsiteY0" fmla="*/ 381901 h 2022063"/>
              <a:gd name="connsiteX1" fmla="*/ 4849262 w 9225348"/>
              <a:gd name="connsiteY1" fmla="*/ 294815 h 2022063"/>
              <a:gd name="connsiteX2" fmla="*/ 9203547 w 9225348"/>
              <a:gd name="connsiteY2" fmla="*/ 338358 h 2022063"/>
              <a:gd name="connsiteX3" fmla="*/ 9225319 w 9225348"/>
              <a:gd name="connsiteY3" fmla="*/ 2022016 h 2022063"/>
              <a:gd name="connsiteX4" fmla="*/ 1490 w 9225348"/>
              <a:gd name="connsiteY4" fmla="*/ 1963958 h 2022063"/>
              <a:gd name="connsiteX5" fmla="*/ 30519 w 9225348"/>
              <a:gd name="connsiteY5" fmla="*/ 381901 h 2022063"/>
              <a:gd name="connsiteX0" fmla="*/ 30519 w 9225348"/>
              <a:gd name="connsiteY0" fmla="*/ 372846 h 2013008"/>
              <a:gd name="connsiteX1" fmla="*/ 4849262 w 9225348"/>
              <a:gd name="connsiteY1" fmla="*/ 285760 h 2013008"/>
              <a:gd name="connsiteX2" fmla="*/ 9203547 w 9225348"/>
              <a:gd name="connsiteY2" fmla="*/ 329303 h 2013008"/>
              <a:gd name="connsiteX3" fmla="*/ 9225319 w 9225348"/>
              <a:gd name="connsiteY3" fmla="*/ 2012961 h 2013008"/>
              <a:gd name="connsiteX4" fmla="*/ 1490 w 9225348"/>
              <a:gd name="connsiteY4" fmla="*/ 1954903 h 2013008"/>
              <a:gd name="connsiteX5" fmla="*/ 30519 w 9225348"/>
              <a:gd name="connsiteY5" fmla="*/ 372846 h 201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5348" h="2013008">
                <a:moveTo>
                  <a:pt x="30519" y="372846"/>
                </a:moveTo>
                <a:cubicBezTo>
                  <a:pt x="2320148" y="628056"/>
                  <a:pt x="3559910" y="539760"/>
                  <a:pt x="4849262" y="285760"/>
                </a:cubicBezTo>
                <a:cubicBezTo>
                  <a:pt x="6138614" y="31760"/>
                  <a:pt x="8017005" y="-223451"/>
                  <a:pt x="9203547" y="329303"/>
                </a:cubicBezTo>
                <a:cubicBezTo>
                  <a:pt x="9192662" y="417599"/>
                  <a:pt x="9226489" y="2011127"/>
                  <a:pt x="9225319" y="2012961"/>
                </a:cubicBezTo>
                <a:cubicBezTo>
                  <a:pt x="9209400" y="2014795"/>
                  <a:pt x="-929" y="1963370"/>
                  <a:pt x="1490" y="1954903"/>
                </a:cubicBezTo>
                <a:cubicBezTo>
                  <a:pt x="-8381" y="1972655"/>
                  <a:pt x="34148" y="465979"/>
                  <a:pt x="30519" y="37284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447800"/>
            <a:ext cx="64008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1" y="274638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4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drop_vert_short2_h264.mo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12963"/>
            <a:ext cx="238125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6DEED-46A4-4CDA-B2FB-D218DDADA47D}" type="datetimeFigureOut">
              <a:rPr lang="en-US" smtClean="0"/>
              <a:t>12/9/18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735C9-73DF-48C7-A34F-BCC37B9DFA3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 rot="16200000">
            <a:off x="-1104142" y="2863588"/>
            <a:ext cx="6921126" cy="1104899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5 w 9167891"/>
              <a:gd name="connsiteY0" fmla="*/ 206703 h 1905142"/>
              <a:gd name="connsiteX1" fmla="*/ 4813606 w 9167891"/>
              <a:gd name="connsiteY1" fmla="*/ 242989 h 1905142"/>
              <a:gd name="connsiteX2" fmla="*/ 9167891 w 9167891"/>
              <a:gd name="connsiteY2" fmla="*/ 286532 h 1905142"/>
              <a:gd name="connsiteX3" fmla="*/ 9146120 w 9167891"/>
              <a:gd name="connsiteY3" fmla="*/ 1904875 h 1905142"/>
              <a:gd name="connsiteX4" fmla="*/ 2120 w 9167891"/>
              <a:gd name="connsiteY4" fmla="*/ 1890361 h 1905142"/>
              <a:gd name="connsiteX5" fmla="*/ 16635 w 9167891"/>
              <a:gd name="connsiteY5" fmla="*/ 206703 h 1905142"/>
              <a:gd name="connsiteX0" fmla="*/ 16635 w 9167891"/>
              <a:gd name="connsiteY0" fmla="*/ 165450 h 1863889"/>
              <a:gd name="connsiteX1" fmla="*/ 5024064 w 9167891"/>
              <a:gd name="connsiteY1" fmla="*/ 375907 h 1863889"/>
              <a:gd name="connsiteX2" fmla="*/ 9167891 w 9167891"/>
              <a:gd name="connsiteY2" fmla="*/ 245279 h 1863889"/>
              <a:gd name="connsiteX3" fmla="*/ 9146120 w 9167891"/>
              <a:gd name="connsiteY3" fmla="*/ 1863622 h 1863889"/>
              <a:gd name="connsiteX4" fmla="*/ 2120 w 9167891"/>
              <a:gd name="connsiteY4" fmla="*/ 1849108 h 1863889"/>
              <a:gd name="connsiteX5" fmla="*/ 16635 w 9167891"/>
              <a:gd name="connsiteY5" fmla="*/ 165450 h 1863889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232588 h 1931027"/>
              <a:gd name="connsiteX1" fmla="*/ 5024064 w 9167891"/>
              <a:gd name="connsiteY1" fmla="*/ 443045 h 1931027"/>
              <a:gd name="connsiteX2" fmla="*/ 9167891 w 9167891"/>
              <a:gd name="connsiteY2" fmla="*/ 312417 h 1931027"/>
              <a:gd name="connsiteX3" fmla="*/ 9146120 w 9167891"/>
              <a:gd name="connsiteY3" fmla="*/ 1930760 h 1931027"/>
              <a:gd name="connsiteX4" fmla="*/ 2120 w 9167891"/>
              <a:gd name="connsiteY4" fmla="*/ 1916246 h 1931027"/>
              <a:gd name="connsiteX5" fmla="*/ 16635 w 9167891"/>
              <a:gd name="connsiteY5" fmla="*/ 232588 h 1931027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09413 h 1807852"/>
              <a:gd name="connsiteX1" fmla="*/ 5024064 w 9167891"/>
              <a:gd name="connsiteY1" fmla="*/ 319870 h 1807852"/>
              <a:gd name="connsiteX2" fmla="*/ 9167891 w 9167891"/>
              <a:gd name="connsiteY2" fmla="*/ 189242 h 1807852"/>
              <a:gd name="connsiteX3" fmla="*/ 9146120 w 9167891"/>
              <a:gd name="connsiteY3" fmla="*/ 1807585 h 1807852"/>
              <a:gd name="connsiteX4" fmla="*/ 2120 w 9167891"/>
              <a:gd name="connsiteY4" fmla="*/ 1793071 h 1807852"/>
              <a:gd name="connsiteX5" fmla="*/ 16635 w 9167891"/>
              <a:gd name="connsiteY5" fmla="*/ 109413 h 1807852"/>
              <a:gd name="connsiteX0" fmla="*/ 16635 w 9167891"/>
              <a:gd name="connsiteY0" fmla="*/ 115457 h 1813896"/>
              <a:gd name="connsiteX1" fmla="*/ 5024064 w 9167891"/>
              <a:gd name="connsiteY1" fmla="*/ 325914 h 1813896"/>
              <a:gd name="connsiteX2" fmla="*/ 9167891 w 9167891"/>
              <a:gd name="connsiteY2" fmla="*/ 195286 h 1813896"/>
              <a:gd name="connsiteX3" fmla="*/ 9146120 w 9167891"/>
              <a:gd name="connsiteY3" fmla="*/ 1813629 h 1813896"/>
              <a:gd name="connsiteX4" fmla="*/ 2120 w 9167891"/>
              <a:gd name="connsiteY4" fmla="*/ 1799115 h 1813896"/>
              <a:gd name="connsiteX5" fmla="*/ 16635 w 9167891"/>
              <a:gd name="connsiteY5" fmla="*/ 115457 h 1813896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11406 h 1809845"/>
              <a:gd name="connsiteX1" fmla="*/ 5024064 w 9167891"/>
              <a:gd name="connsiteY1" fmla="*/ 321863 h 1809845"/>
              <a:gd name="connsiteX2" fmla="*/ 9167891 w 9167891"/>
              <a:gd name="connsiteY2" fmla="*/ 191235 h 1809845"/>
              <a:gd name="connsiteX3" fmla="*/ 9146120 w 9167891"/>
              <a:gd name="connsiteY3" fmla="*/ 1809578 h 1809845"/>
              <a:gd name="connsiteX4" fmla="*/ 2120 w 9167891"/>
              <a:gd name="connsiteY4" fmla="*/ 1795064 h 1809845"/>
              <a:gd name="connsiteX5" fmla="*/ 16635 w 9167891"/>
              <a:gd name="connsiteY5" fmla="*/ 111406 h 1809845"/>
              <a:gd name="connsiteX0" fmla="*/ 16635 w 9167891"/>
              <a:gd name="connsiteY0" fmla="*/ 133603 h 1832042"/>
              <a:gd name="connsiteX1" fmla="*/ 5024064 w 9167891"/>
              <a:gd name="connsiteY1" fmla="*/ 344060 h 1832042"/>
              <a:gd name="connsiteX2" fmla="*/ 9167891 w 9167891"/>
              <a:gd name="connsiteY2" fmla="*/ 213432 h 1832042"/>
              <a:gd name="connsiteX3" fmla="*/ 9146120 w 9167891"/>
              <a:gd name="connsiteY3" fmla="*/ 1831775 h 1832042"/>
              <a:gd name="connsiteX4" fmla="*/ 2120 w 9167891"/>
              <a:gd name="connsiteY4" fmla="*/ 1817261 h 1832042"/>
              <a:gd name="connsiteX5" fmla="*/ 16635 w 9167891"/>
              <a:gd name="connsiteY5" fmla="*/ 133603 h 1832042"/>
              <a:gd name="connsiteX0" fmla="*/ 16635 w 9167891"/>
              <a:gd name="connsiteY0" fmla="*/ 136781 h 1835220"/>
              <a:gd name="connsiteX1" fmla="*/ 5024064 w 9167891"/>
              <a:gd name="connsiteY1" fmla="*/ 347238 h 1835220"/>
              <a:gd name="connsiteX2" fmla="*/ 9167891 w 9167891"/>
              <a:gd name="connsiteY2" fmla="*/ 216610 h 1835220"/>
              <a:gd name="connsiteX3" fmla="*/ 9146120 w 9167891"/>
              <a:gd name="connsiteY3" fmla="*/ 1834953 h 1835220"/>
              <a:gd name="connsiteX4" fmla="*/ 2120 w 9167891"/>
              <a:gd name="connsiteY4" fmla="*/ 1820439 h 1835220"/>
              <a:gd name="connsiteX5" fmla="*/ 16635 w 9167891"/>
              <a:gd name="connsiteY5" fmla="*/ 136781 h 18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7891" h="1835220">
                <a:moveTo>
                  <a:pt x="16635" y="136781"/>
                </a:moveTo>
                <a:cubicBezTo>
                  <a:pt x="1725692" y="442791"/>
                  <a:pt x="3571426" y="645990"/>
                  <a:pt x="5024064" y="347238"/>
                </a:cubicBezTo>
                <a:cubicBezTo>
                  <a:pt x="6476702" y="48486"/>
                  <a:pt x="7531406" y="-191001"/>
                  <a:pt x="9167891" y="216610"/>
                </a:cubicBezTo>
                <a:cubicBezTo>
                  <a:pt x="9157006" y="304906"/>
                  <a:pt x="9147290" y="1833119"/>
                  <a:pt x="9146120" y="1834953"/>
                </a:cubicBezTo>
                <a:cubicBezTo>
                  <a:pt x="9130201" y="1836787"/>
                  <a:pt x="-299" y="1828906"/>
                  <a:pt x="2120" y="1820439"/>
                </a:cubicBezTo>
                <a:cubicBezTo>
                  <a:pt x="-7751" y="1838191"/>
                  <a:pt x="20264" y="229914"/>
                  <a:pt x="16635" y="13678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6200000">
            <a:off x="-1029922" y="2892108"/>
            <a:ext cx="6978726" cy="1105458"/>
          </a:xfrm>
          <a:custGeom>
            <a:avLst/>
            <a:gdLst>
              <a:gd name="connsiteX0" fmla="*/ 886895 w 10915600"/>
              <a:gd name="connsiteY0" fmla="*/ 180958 h 1947368"/>
              <a:gd name="connsiteX1" fmla="*/ 5705638 w 10915600"/>
              <a:gd name="connsiteY1" fmla="*/ 93872 h 1947368"/>
              <a:gd name="connsiteX2" fmla="*/ 10059923 w 10915600"/>
              <a:gd name="connsiteY2" fmla="*/ 137415 h 1947368"/>
              <a:gd name="connsiteX3" fmla="*/ 10038152 w 10915600"/>
              <a:gd name="connsiteY3" fmla="*/ 1755758 h 1947368"/>
              <a:gd name="connsiteX4" fmla="*/ 894152 w 10915600"/>
              <a:gd name="connsiteY4" fmla="*/ 1741244 h 1947368"/>
              <a:gd name="connsiteX5" fmla="*/ 886895 w 1091560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770055 w 10798760"/>
              <a:gd name="connsiteY0" fmla="*/ 180958 h 1947368"/>
              <a:gd name="connsiteX1" fmla="*/ 5588798 w 10798760"/>
              <a:gd name="connsiteY1" fmla="*/ 93872 h 1947368"/>
              <a:gd name="connsiteX2" fmla="*/ 9943083 w 10798760"/>
              <a:gd name="connsiteY2" fmla="*/ 137415 h 1947368"/>
              <a:gd name="connsiteX3" fmla="*/ 9921312 w 10798760"/>
              <a:gd name="connsiteY3" fmla="*/ 1755758 h 1947368"/>
              <a:gd name="connsiteX4" fmla="*/ 777312 w 10798760"/>
              <a:gd name="connsiteY4" fmla="*/ 1741244 h 1947368"/>
              <a:gd name="connsiteX5" fmla="*/ 770055 w 10798760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670079 w 10698784"/>
              <a:gd name="connsiteY0" fmla="*/ 180958 h 1947368"/>
              <a:gd name="connsiteX1" fmla="*/ 5488822 w 10698784"/>
              <a:gd name="connsiteY1" fmla="*/ 93872 h 1947368"/>
              <a:gd name="connsiteX2" fmla="*/ 9843107 w 10698784"/>
              <a:gd name="connsiteY2" fmla="*/ 137415 h 1947368"/>
              <a:gd name="connsiteX3" fmla="*/ 9821336 w 10698784"/>
              <a:gd name="connsiteY3" fmla="*/ 1755758 h 1947368"/>
              <a:gd name="connsiteX4" fmla="*/ 677336 w 10698784"/>
              <a:gd name="connsiteY4" fmla="*/ 1741244 h 1947368"/>
              <a:gd name="connsiteX5" fmla="*/ 670079 w 10698784"/>
              <a:gd name="connsiteY5" fmla="*/ 180958 h 1947368"/>
              <a:gd name="connsiteX0" fmla="*/ 0 w 10028705"/>
              <a:gd name="connsiteY0" fmla="*/ 180958 h 1947368"/>
              <a:gd name="connsiteX1" fmla="*/ 4818743 w 10028705"/>
              <a:gd name="connsiteY1" fmla="*/ 93872 h 1947368"/>
              <a:gd name="connsiteX2" fmla="*/ 9173028 w 10028705"/>
              <a:gd name="connsiteY2" fmla="*/ 137415 h 1947368"/>
              <a:gd name="connsiteX3" fmla="*/ 9151257 w 10028705"/>
              <a:gd name="connsiteY3" fmla="*/ 1755758 h 1947368"/>
              <a:gd name="connsiteX4" fmla="*/ 7257 w 10028705"/>
              <a:gd name="connsiteY4" fmla="*/ 1741244 h 1947368"/>
              <a:gd name="connsiteX5" fmla="*/ 0 w 10028705"/>
              <a:gd name="connsiteY5" fmla="*/ 180958 h 1947368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872714"/>
              <a:gd name="connsiteX1" fmla="*/ 4818743 w 10028705"/>
              <a:gd name="connsiteY1" fmla="*/ 93872 h 1872714"/>
              <a:gd name="connsiteX2" fmla="*/ 9173028 w 10028705"/>
              <a:gd name="connsiteY2" fmla="*/ 137415 h 1872714"/>
              <a:gd name="connsiteX3" fmla="*/ 9151257 w 10028705"/>
              <a:gd name="connsiteY3" fmla="*/ 1755758 h 1872714"/>
              <a:gd name="connsiteX4" fmla="*/ 7257 w 10028705"/>
              <a:gd name="connsiteY4" fmla="*/ 1741244 h 1872714"/>
              <a:gd name="connsiteX5" fmla="*/ 0 w 10028705"/>
              <a:gd name="connsiteY5" fmla="*/ 180958 h 1872714"/>
              <a:gd name="connsiteX0" fmla="*/ 0 w 10028705"/>
              <a:gd name="connsiteY0" fmla="*/ 180958 h 1756025"/>
              <a:gd name="connsiteX1" fmla="*/ 4818743 w 10028705"/>
              <a:gd name="connsiteY1" fmla="*/ 93872 h 1756025"/>
              <a:gd name="connsiteX2" fmla="*/ 9173028 w 10028705"/>
              <a:gd name="connsiteY2" fmla="*/ 137415 h 1756025"/>
              <a:gd name="connsiteX3" fmla="*/ 9151257 w 10028705"/>
              <a:gd name="connsiteY3" fmla="*/ 1755758 h 1756025"/>
              <a:gd name="connsiteX4" fmla="*/ 7257 w 10028705"/>
              <a:gd name="connsiteY4" fmla="*/ 1741244 h 1756025"/>
              <a:gd name="connsiteX5" fmla="*/ 0 w 10028705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488658"/>
              <a:gd name="connsiteY0" fmla="*/ 180958 h 1756025"/>
              <a:gd name="connsiteX1" fmla="*/ 4818743 w 9488658"/>
              <a:gd name="connsiteY1" fmla="*/ 93872 h 1756025"/>
              <a:gd name="connsiteX2" fmla="*/ 9173028 w 9488658"/>
              <a:gd name="connsiteY2" fmla="*/ 137415 h 1756025"/>
              <a:gd name="connsiteX3" fmla="*/ 9151257 w 9488658"/>
              <a:gd name="connsiteY3" fmla="*/ 1755758 h 1756025"/>
              <a:gd name="connsiteX4" fmla="*/ 7257 w 9488658"/>
              <a:gd name="connsiteY4" fmla="*/ 1741244 h 1756025"/>
              <a:gd name="connsiteX5" fmla="*/ 0 w 9488658"/>
              <a:gd name="connsiteY5" fmla="*/ 180958 h 1756025"/>
              <a:gd name="connsiteX0" fmla="*/ 0 w 9173028"/>
              <a:gd name="connsiteY0" fmla="*/ 180958 h 1756025"/>
              <a:gd name="connsiteX1" fmla="*/ 4818743 w 9173028"/>
              <a:gd name="connsiteY1" fmla="*/ 93872 h 1756025"/>
              <a:gd name="connsiteX2" fmla="*/ 9173028 w 9173028"/>
              <a:gd name="connsiteY2" fmla="*/ 137415 h 1756025"/>
              <a:gd name="connsiteX3" fmla="*/ 9151257 w 9173028"/>
              <a:gd name="connsiteY3" fmla="*/ 1755758 h 1756025"/>
              <a:gd name="connsiteX4" fmla="*/ 7257 w 9173028"/>
              <a:gd name="connsiteY4" fmla="*/ 1741244 h 1756025"/>
              <a:gd name="connsiteX5" fmla="*/ 0 w 9173028"/>
              <a:gd name="connsiteY5" fmla="*/ 180958 h 1756025"/>
              <a:gd name="connsiteX0" fmla="*/ 0 w 9173028"/>
              <a:gd name="connsiteY0" fmla="*/ 389689 h 1964756"/>
              <a:gd name="connsiteX1" fmla="*/ 4818743 w 9173028"/>
              <a:gd name="connsiteY1" fmla="*/ 302603 h 1964756"/>
              <a:gd name="connsiteX2" fmla="*/ 9173028 w 9173028"/>
              <a:gd name="connsiteY2" fmla="*/ 346146 h 1964756"/>
              <a:gd name="connsiteX3" fmla="*/ 9151257 w 9173028"/>
              <a:gd name="connsiteY3" fmla="*/ 1964489 h 1964756"/>
              <a:gd name="connsiteX4" fmla="*/ 7257 w 9173028"/>
              <a:gd name="connsiteY4" fmla="*/ 1949975 h 1964756"/>
              <a:gd name="connsiteX5" fmla="*/ 0 w 9173028"/>
              <a:gd name="connsiteY5" fmla="*/ 389689 h 1964756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26682 h 2001749"/>
              <a:gd name="connsiteX1" fmla="*/ 4818743 w 9173028"/>
              <a:gd name="connsiteY1" fmla="*/ 339596 h 2001749"/>
              <a:gd name="connsiteX2" fmla="*/ 9173028 w 9173028"/>
              <a:gd name="connsiteY2" fmla="*/ 383139 h 2001749"/>
              <a:gd name="connsiteX3" fmla="*/ 9151257 w 9173028"/>
              <a:gd name="connsiteY3" fmla="*/ 2001482 h 2001749"/>
              <a:gd name="connsiteX4" fmla="*/ 7257 w 9173028"/>
              <a:gd name="connsiteY4" fmla="*/ 1986968 h 2001749"/>
              <a:gd name="connsiteX5" fmla="*/ 0 w 9173028"/>
              <a:gd name="connsiteY5" fmla="*/ 426682 h 2001749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453487 h 2028554"/>
              <a:gd name="connsiteX1" fmla="*/ 4818743 w 9173028"/>
              <a:gd name="connsiteY1" fmla="*/ 366401 h 2028554"/>
              <a:gd name="connsiteX2" fmla="*/ 9173028 w 9173028"/>
              <a:gd name="connsiteY2" fmla="*/ 409944 h 2028554"/>
              <a:gd name="connsiteX3" fmla="*/ 9151257 w 9173028"/>
              <a:gd name="connsiteY3" fmla="*/ 2028287 h 2028554"/>
              <a:gd name="connsiteX4" fmla="*/ 7257 w 9173028"/>
              <a:gd name="connsiteY4" fmla="*/ 2013773 h 2028554"/>
              <a:gd name="connsiteX5" fmla="*/ 0 w 9173028"/>
              <a:gd name="connsiteY5" fmla="*/ 453487 h 2028554"/>
              <a:gd name="connsiteX0" fmla="*/ 0 w 9173028"/>
              <a:gd name="connsiteY0" fmla="*/ 388713 h 1963780"/>
              <a:gd name="connsiteX1" fmla="*/ 4818743 w 9173028"/>
              <a:gd name="connsiteY1" fmla="*/ 301627 h 1963780"/>
              <a:gd name="connsiteX2" fmla="*/ 9173028 w 9173028"/>
              <a:gd name="connsiteY2" fmla="*/ 345170 h 1963780"/>
              <a:gd name="connsiteX3" fmla="*/ 9151257 w 9173028"/>
              <a:gd name="connsiteY3" fmla="*/ 1963513 h 1963780"/>
              <a:gd name="connsiteX4" fmla="*/ 7257 w 9173028"/>
              <a:gd name="connsiteY4" fmla="*/ 1948999 h 1963780"/>
              <a:gd name="connsiteX5" fmla="*/ 0 w 9173028"/>
              <a:gd name="connsiteY5" fmla="*/ 388713 h 1963780"/>
              <a:gd name="connsiteX0" fmla="*/ 0 w 9173028"/>
              <a:gd name="connsiteY0" fmla="*/ 358298 h 1933365"/>
              <a:gd name="connsiteX1" fmla="*/ 4818743 w 9173028"/>
              <a:gd name="connsiteY1" fmla="*/ 271212 h 1933365"/>
              <a:gd name="connsiteX2" fmla="*/ 9173028 w 9173028"/>
              <a:gd name="connsiteY2" fmla="*/ 314755 h 1933365"/>
              <a:gd name="connsiteX3" fmla="*/ 9151257 w 9173028"/>
              <a:gd name="connsiteY3" fmla="*/ 1933098 h 1933365"/>
              <a:gd name="connsiteX4" fmla="*/ 7257 w 9173028"/>
              <a:gd name="connsiteY4" fmla="*/ 1918584 h 1933365"/>
              <a:gd name="connsiteX5" fmla="*/ 0 w 9173028"/>
              <a:gd name="connsiteY5" fmla="*/ 358298 h 1933365"/>
              <a:gd name="connsiteX0" fmla="*/ 0 w 9173028"/>
              <a:gd name="connsiteY0" fmla="*/ 370896 h 1945963"/>
              <a:gd name="connsiteX1" fmla="*/ 4818743 w 9173028"/>
              <a:gd name="connsiteY1" fmla="*/ 283810 h 1945963"/>
              <a:gd name="connsiteX2" fmla="*/ 9173028 w 9173028"/>
              <a:gd name="connsiteY2" fmla="*/ 327353 h 1945963"/>
              <a:gd name="connsiteX3" fmla="*/ 9151257 w 9173028"/>
              <a:gd name="connsiteY3" fmla="*/ 1945696 h 1945963"/>
              <a:gd name="connsiteX4" fmla="*/ 7257 w 9173028"/>
              <a:gd name="connsiteY4" fmla="*/ 1931182 h 1945963"/>
              <a:gd name="connsiteX5" fmla="*/ 0 w 9173028"/>
              <a:gd name="connsiteY5" fmla="*/ 370896 h 1945963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0 w 9173028"/>
              <a:gd name="connsiteY0" fmla="*/ 403197 h 1978264"/>
              <a:gd name="connsiteX1" fmla="*/ 4818743 w 9173028"/>
              <a:gd name="connsiteY1" fmla="*/ 316111 h 1978264"/>
              <a:gd name="connsiteX2" fmla="*/ 9173028 w 9173028"/>
              <a:gd name="connsiteY2" fmla="*/ 359654 h 1978264"/>
              <a:gd name="connsiteX3" fmla="*/ 9151257 w 9173028"/>
              <a:gd name="connsiteY3" fmla="*/ 1977997 h 1978264"/>
              <a:gd name="connsiteX4" fmla="*/ 7257 w 9173028"/>
              <a:gd name="connsiteY4" fmla="*/ 1963483 h 1978264"/>
              <a:gd name="connsiteX5" fmla="*/ 0 w 9173028"/>
              <a:gd name="connsiteY5" fmla="*/ 403197 h 1978264"/>
              <a:gd name="connsiteX0" fmla="*/ 16634 w 9189662"/>
              <a:gd name="connsiteY0" fmla="*/ 403197 h 1978841"/>
              <a:gd name="connsiteX1" fmla="*/ 4835377 w 9189662"/>
              <a:gd name="connsiteY1" fmla="*/ 316111 h 1978841"/>
              <a:gd name="connsiteX2" fmla="*/ 9189662 w 9189662"/>
              <a:gd name="connsiteY2" fmla="*/ 359654 h 1978841"/>
              <a:gd name="connsiteX3" fmla="*/ 9167891 w 9189662"/>
              <a:gd name="connsiteY3" fmla="*/ 1977997 h 1978841"/>
              <a:gd name="connsiteX4" fmla="*/ 2119 w 9189662"/>
              <a:gd name="connsiteY4" fmla="*/ 1970740 h 1978841"/>
              <a:gd name="connsiteX5" fmla="*/ 16634 w 9189662"/>
              <a:gd name="connsiteY5" fmla="*/ 403197 h 1978841"/>
              <a:gd name="connsiteX0" fmla="*/ 0 w 9173028"/>
              <a:gd name="connsiteY0" fmla="*/ 403197 h 1978841"/>
              <a:gd name="connsiteX1" fmla="*/ 4818743 w 9173028"/>
              <a:gd name="connsiteY1" fmla="*/ 316111 h 1978841"/>
              <a:gd name="connsiteX2" fmla="*/ 9173028 w 9173028"/>
              <a:gd name="connsiteY2" fmla="*/ 359654 h 1978841"/>
              <a:gd name="connsiteX3" fmla="*/ 9151257 w 9173028"/>
              <a:gd name="connsiteY3" fmla="*/ 1977997 h 1978841"/>
              <a:gd name="connsiteX4" fmla="*/ 7257 w 9173028"/>
              <a:gd name="connsiteY4" fmla="*/ 1970740 h 1978841"/>
              <a:gd name="connsiteX5" fmla="*/ 0 w 9173028"/>
              <a:gd name="connsiteY5" fmla="*/ 403197 h 1978841"/>
              <a:gd name="connsiteX0" fmla="*/ 3683 w 9176711"/>
              <a:gd name="connsiteY0" fmla="*/ 403197 h 1982201"/>
              <a:gd name="connsiteX1" fmla="*/ 4822426 w 9176711"/>
              <a:gd name="connsiteY1" fmla="*/ 316111 h 1982201"/>
              <a:gd name="connsiteX2" fmla="*/ 9176711 w 9176711"/>
              <a:gd name="connsiteY2" fmla="*/ 359654 h 1982201"/>
              <a:gd name="connsiteX3" fmla="*/ 9154940 w 9176711"/>
              <a:gd name="connsiteY3" fmla="*/ 1977997 h 1982201"/>
              <a:gd name="connsiteX4" fmla="*/ 3683 w 9176711"/>
              <a:gd name="connsiteY4" fmla="*/ 1977997 h 1982201"/>
              <a:gd name="connsiteX5" fmla="*/ 3683 w 9176711"/>
              <a:gd name="connsiteY5" fmla="*/ 403197 h 1982201"/>
              <a:gd name="connsiteX0" fmla="*/ 3683 w 9198512"/>
              <a:gd name="connsiteY0" fmla="*/ 403197 h 2043354"/>
              <a:gd name="connsiteX1" fmla="*/ 4822426 w 9198512"/>
              <a:gd name="connsiteY1" fmla="*/ 316111 h 2043354"/>
              <a:gd name="connsiteX2" fmla="*/ 9176711 w 9198512"/>
              <a:gd name="connsiteY2" fmla="*/ 359654 h 2043354"/>
              <a:gd name="connsiteX3" fmla="*/ 9198483 w 9198512"/>
              <a:gd name="connsiteY3" fmla="*/ 2043312 h 2043354"/>
              <a:gd name="connsiteX4" fmla="*/ 3683 w 9198512"/>
              <a:gd name="connsiteY4" fmla="*/ 1977997 h 2043354"/>
              <a:gd name="connsiteX5" fmla="*/ 3683 w 9198512"/>
              <a:gd name="connsiteY5" fmla="*/ 403197 h 2043354"/>
              <a:gd name="connsiteX0" fmla="*/ 30519 w 9225348"/>
              <a:gd name="connsiteY0" fmla="*/ 403197 h 2043359"/>
              <a:gd name="connsiteX1" fmla="*/ 4849262 w 9225348"/>
              <a:gd name="connsiteY1" fmla="*/ 316111 h 2043359"/>
              <a:gd name="connsiteX2" fmla="*/ 9203547 w 9225348"/>
              <a:gd name="connsiteY2" fmla="*/ 359654 h 2043359"/>
              <a:gd name="connsiteX3" fmla="*/ 9225319 w 9225348"/>
              <a:gd name="connsiteY3" fmla="*/ 2043312 h 2043359"/>
              <a:gd name="connsiteX4" fmla="*/ 1490 w 9225348"/>
              <a:gd name="connsiteY4" fmla="*/ 1985254 h 2043359"/>
              <a:gd name="connsiteX5" fmla="*/ 30519 w 9225348"/>
              <a:gd name="connsiteY5" fmla="*/ 403197 h 2043359"/>
              <a:gd name="connsiteX0" fmla="*/ 30519 w 9225348"/>
              <a:gd name="connsiteY0" fmla="*/ 351914 h 1992076"/>
              <a:gd name="connsiteX1" fmla="*/ 4849262 w 9225348"/>
              <a:gd name="connsiteY1" fmla="*/ 264828 h 1992076"/>
              <a:gd name="connsiteX2" fmla="*/ 9203547 w 9225348"/>
              <a:gd name="connsiteY2" fmla="*/ 308371 h 1992076"/>
              <a:gd name="connsiteX3" fmla="*/ 9225319 w 9225348"/>
              <a:gd name="connsiteY3" fmla="*/ 1992029 h 1992076"/>
              <a:gd name="connsiteX4" fmla="*/ 1490 w 9225348"/>
              <a:gd name="connsiteY4" fmla="*/ 1933971 h 1992076"/>
              <a:gd name="connsiteX5" fmla="*/ 30519 w 9225348"/>
              <a:gd name="connsiteY5" fmla="*/ 351914 h 1992076"/>
              <a:gd name="connsiteX0" fmla="*/ 30519 w 9225348"/>
              <a:gd name="connsiteY0" fmla="*/ 381901 h 2022063"/>
              <a:gd name="connsiteX1" fmla="*/ 4849262 w 9225348"/>
              <a:gd name="connsiteY1" fmla="*/ 294815 h 2022063"/>
              <a:gd name="connsiteX2" fmla="*/ 9203547 w 9225348"/>
              <a:gd name="connsiteY2" fmla="*/ 338358 h 2022063"/>
              <a:gd name="connsiteX3" fmla="*/ 9225319 w 9225348"/>
              <a:gd name="connsiteY3" fmla="*/ 2022016 h 2022063"/>
              <a:gd name="connsiteX4" fmla="*/ 1490 w 9225348"/>
              <a:gd name="connsiteY4" fmla="*/ 1963958 h 2022063"/>
              <a:gd name="connsiteX5" fmla="*/ 30519 w 9225348"/>
              <a:gd name="connsiteY5" fmla="*/ 381901 h 2022063"/>
              <a:gd name="connsiteX0" fmla="*/ 30519 w 9225348"/>
              <a:gd name="connsiteY0" fmla="*/ 372846 h 2013008"/>
              <a:gd name="connsiteX1" fmla="*/ 4849262 w 9225348"/>
              <a:gd name="connsiteY1" fmla="*/ 285760 h 2013008"/>
              <a:gd name="connsiteX2" fmla="*/ 9203547 w 9225348"/>
              <a:gd name="connsiteY2" fmla="*/ 329303 h 2013008"/>
              <a:gd name="connsiteX3" fmla="*/ 9225319 w 9225348"/>
              <a:gd name="connsiteY3" fmla="*/ 2012961 h 2013008"/>
              <a:gd name="connsiteX4" fmla="*/ 1490 w 9225348"/>
              <a:gd name="connsiteY4" fmla="*/ 1954903 h 2013008"/>
              <a:gd name="connsiteX5" fmla="*/ 30519 w 9225348"/>
              <a:gd name="connsiteY5" fmla="*/ 372846 h 201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5348" h="2013008">
                <a:moveTo>
                  <a:pt x="30519" y="372846"/>
                </a:moveTo>
                <a:cubicBezTo>
                  <a:pt x="2320148" y="628056"/>
                  <a:pt x="3559910" y="539760"/>
                  <a:pt x="4849262" y="285760"/>
                </a:cubicBezTo>
                <a:cubicBezTo>
                  <a:pt x="6138614" y="31760"/>
                  <a:pt x="8017005" y="-223451"/>
                  <a:pt x="9203547" y="329303"/>
                </a:cubicBezTo>
                <a:cubicBezTo>
                  <a:pt x="9192662" y="417599"/>
                  <a:pt x="9226489" y="2011127"/>
                  <a:pt x="9225319" y="2012961"/>
                </a:cubicBezTo>
                <a:cubicBezTo>
                  <a:pt x="9209400" y="2014795"/>
                  <a:pt x="-929" y="1963370"/>
                  <a:pt x="1490" y="1954903"/>
                </a:cubicBezTo>
                <a:cubicBezTo>
                  <a:pt x="-8381" y="1972655"/>
                  <a:pt x="34148" y="465979"/>
                  <a:pt x="30519" y="37284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447800"/>
            <a:ext cx="64008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1" y="274638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4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553200" y="685800"/>
            <a:ext cx="242422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1800" i="1" kern="0" dirty="0" smtClean="0">
                <a:solidFill>
                  <a:schemeClr val="bg1"/>
                </a:solidFill>
              </a:rPr>
              <a:t>Wayne Morgan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215" y="5355191"/>
            <a:ext cx="1614473" cy="150280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33600" y="1447800"/>
            <a:ext cx="4572000" cy="15045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i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Pure</a:t>
            </a:r>
            <a:r>
              <a:rPr lang="en-US" sz="4400" b="1" i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400" b="1" i="1" dirty="0" smtClean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I/O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Information and Operations Integration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95400" y="327660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WWTP’s move into the age of the </a:t>
            </a:r>
            <a:r>
              <a:rPr lang="en-US" sz="3200" i="1" dirty="0" err="1" smtClean="0">
                <a:solidFill>
                  <a:schemeClr val="bg1"/>
                </a:solidFill>
              </a:rPr>
              <a:t>IIoT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5638800"/>
            <a:ext cx="4343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presentation was given at the 2018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Georgia Rural Water Association Conference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Helen, GA. 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Permissions were given by those involved and certain names have been removed intentionally.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700" y="338992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This presentation is best viewed in Power Point Slide Show presentation mode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97430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29000" y="4000500"/>
            <a:ext cx="514350" cy="1500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5" dirty="0"/>
              <a:t>Names Removed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8933" y="228600"/>
            <a:ext cx="8849400" cy="64008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85800" y="914400"/>
            <a:ext cx="15240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1066800"/>
            <a:ext cx="15240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1219200"/>
            <a:ext cx="15240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800" y="762000"/>
            <a:ext cx="15240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1524000"/>
            <a:ext cx="15240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57372" y="762000"/>
            <a:ext cx="845058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24400" y="5867400"/>
            <a:ext cx="9906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5867400"/>
            <a:ext cx="15240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24400" y="6019800"/>
            <a:ext cx="9906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24400" y="5715000"/>
            <a:ext cx="9906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00800" y="5870448"/>
            <a:ext cx="9906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48600" y="762000"/>
            <a:ext cx="990600" cy="0"/>
          </a:xfrm>
          <a:prstGeom prst="line">
            <a:avLst/>
          </a:prstGeom>
          <a:ln w="1174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8971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2" y="1447800"/>
            <a:ext cx="88233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3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1" y="274638"/>
            <a:ext cx="6400800" cy="1143000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4768" y="274637"/>
            <a:ext cx="5279232" cy="6430963"/>
            <a:chOff x="54768" y="274637"/>
            <a:chExt cx="5279232" cy="6430963"/>
          </a:xfrm>
        </p:grpSpPr>
        <p:pic>
          <p:nvPicPr>
            <p:cNvPr id="4" name="Content Placeholder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521098" y="850503"/>
              <a:ext cx="6430963" cy="52792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09600" y="381000"/>
              <a:ext cx="609600" cy="4651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81401" y="320674"/>
              <a:ext cx="609600" cy="4651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2" y="122237"/>
            <a:ext cx="6276561" cy="658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554"/>
            <a:ext cx="9144000" cy="55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39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2489200"/>
            <a:ext cx="7010400" cy="9347200"/>
          </a:xfr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005698"/>
            <a:ext cx="8674100" cy="44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5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71550"/>
            <a:ext cx="2514600" cy="1657350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TRI-SSI</a:t>
            </a:r>
            <a:r>
              <a:rPr lang="en-US" sz="1200" b="1" dirty="0"/>
              <a:t>, LLC</a:t>
            </a:r>
          </a:p>
          <a:p>
            <a:r>
              <a:rPr lang="en-US" sz="1350" b="1" i="1" dirty="0">
                <a:solidFill>
                  <a:srgbClr val="FF0000"/>
                </a:solidFill>
              </a:rPr>
              <a:t>Pure</a:t>
            </a:r>
            <a:r>
              <a:rPr lang="en-US" sz="1350" b="1" i="1" dirty="0"/>
              <a:t> </a:t>
            </a:r>
            <a:r>
              <a:rPr lang="en-US" sz="1350" b="1" i="1" dirty="0">
                <a:solidFill>
                  <a:schemeClr val="accent3"/>
                </a:solidFill>
              </a:rPr>
              <a:t>I/O</a:t>
            </a:r>
          </a:p>
          <a:p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28600"/>
            <a:ext cx="4354032" cy="2776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3178097"/>
            <a:ext cx="4225975" cy="277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5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8"/>
          <p:cNvSpPr>
            <a:spLocks noChangeArrowheads="1"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640080" y="396367"/>
            <a:ext cx="7955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Assured Inspections &amp; Maintenance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Is The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Key!</a:t>
            </a:r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" name="Text Box 68"/>
          <p:cNvSpPr txBox="1">
            <a:spLocks noChangeArrowheads="1"/>
          </p:cNvSpPr>
          <p:nvPr/>
        </p:nvSpPr>
        <p:spPr bwMode="auto">
          <a:xfrm>
            <a:off x="0" y="14288"/>
            <a:ext cx="9144000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 w="41275">
            <a:solidFill>
              <a:srgbClr val="B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bg1"/>
                </a:solidFill>
                <a:latin typeface="Tahoma" pitchFamily="34" charset="0"/>
                <a:cs typeface="+mn-cs"/>
              </a:rPr>
              <a:t>&gt;80% of Equipment Failures are Random!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0080" y="1676400"/>
            <a:ext cx="7818120" cy="4452394"/>
            <a:chOff x="-4871" y="1872790"/>
            <a:chExt cx="9171096" cy="4932363"/>
          </a:xfrm>
        </p:grpSpPr>
        <p:pic>
          <p:nvPicPr>
            <p:cNvPr id="90136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71" y="1872790"/>
              <a:ext cx="9171096" cy="493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2668969" y="4138613"/>
              <a:ext cx="350837" cy="350837"/>
            </a:xfrm>
            <a:prstGeom prst="ellipse">
              <a:avLst/>
            </a:prstGeom>
            <a:solidFill>
              <a:schemeClr val="bg2">
                <a:lumMod val="40000"/>
                <a:lumOff val="60000"/>
                <a:alpha val="39000"/>
              </a:schemeClr>
            </a:solidFill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4974019" y="4479925"/>
              <a:ext cx="350837" cy="350838"/>
            </a:xfrm>
            <a:prstGeom prst="ellipse">
              <a:avLst/>
            </a:prstGeom>
            <a:solidFill>
              <a:schemeClr val="bg2">
                <a:lumMod val="40000"/>
                <a:lumOff val="60000"/>
                <a:alpha val="39000"/>
              </a:schemeClr>
            </a:solidFill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904419" y="5218113"/>
              <a:ext cx="350837" cy="350837"/>
            </a:xfrm>
            <a:prstGeom prst="ellipse">
              <a:avLst/>
            </a:prstGeom>
            <a:solidFill>
              <a:schemeClr val="bg2">
                <a:lumMod val="40000"/>
                <a:lumOff val="60000"/>
                <a:alpha val="39000"/>
              </a:schemeClr>
            </a:solidFill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7745413" y="6072569"/>
              <a:ext cx="350837" cy="350837"/>
            </a:xfrm>
            <a:prstGeom prst="ellipse">
              <a:avLst/>
            </a:prstGeom>
            <a:solidFill>
              <a:schemeClr val="bg2">
                <a:lumMod val="40000"/>
                <a:lumOff val="60000"/>
                <a:alpha val="39000"/>
              </a:schemeClr>
            </a:solidFill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5157788" y="3857625"/>
              <a:ext cx="1930400" cy="573088"/>
            </a:xfrm>
            <a:prstGeom prst="rect">
              <a:avLst/>
            </a:prstGeom>
            <a:solidFill>
              <a:srgbClr val="99CCFF">
                <a:alpha val="18823"/>
              </a:srgbClr>
            </a:solidFill>
            <a:ln w="508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4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7251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88372" y="857250"/>
            <a:ext cx="2955628" cy="5143500"/>
          </a:xfrm>
          <a:prstGeom prst="rect">
            <a:avLst/>
          </a:prstGeom>
          <a:gradFill>
            <a:gsLst>
              <a:gs pos="0">
                <a:schemeClr val="accent1">
                  <a:lumMod val="88000"/>
                  <a:lumOff val="12000"/>
                </a:schemeClr>
              </a:gs>
              <a:gs pos="46000">
                <a:schemeClr val="accent1">
                  <a:lumMod val="6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88372" y="857252"/>
            <a:ext cx="0" cy="5143498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033" y="1106129"/>
            <a:ext cx="4599440" cy="5659375"/>
            <a:chOff x="1033" y="248878"/>
            <a:chExt cx="4599440" cy="5659375"/>
          </a:xfrm>
        </p:grpSpPr>
        <p:sp>
          <p:nvSpPr>
            <p:cNvPr id="36" name="Freeform 35"/>
            <p:cNvSpPr>
              <a:spLocks noChangeArrowheads="1"/>
            </p:cNvSpPr>
            <p:nvPr/>
          </p:nvSpPr>
          <p:spPr bwMode="auto">
            <a:xfrm>
              <a:off x="392885" y="2411378"/>
              <a:ext cx="3356432" cy="2396876"/>
            </a:xfrm>
            <a:custGeom>
              <a:avLst/>
              <a:gdLst>
                <a:gd name="T0" fmla="*/ 3888 w 4607"/>
                <a:gd name="T1" fmla="*/ 1585 h 3381"/>
                <a:gd name="T2" fmla="*/ 3888 w 4607"/>
                <a:gd name="T3" fmla="*/ 1585 h 3381"/>
                <a:gd name="T4" fmla="*/ 3738 w 4607"/>
                <a:gd name="T5" fmla="*/ 1196 h 3381"/>
                <a:gd name="T6" fmla="*/ 3349 w 4607"/>
                <a:gd name="T7" fmla="*/ 1645 h 3381"/>
                <a:gd name="T8" fmla="*/ 3230 w 4607"/>
                <a:gd name="T9" fmla="*/ 1705 h 3381"/>
                <a:gd name="T10" fmla="*/ 1944 w 4607"/>
                <a:gd name="T11" fmla="*/ 1705 h 3381"/>
                <a:gd name="T12" fmla="*/ 1586 w 4607"/>
                <a:gd name="T13" fmla="*/ 1555 h 3381"/>
                <a:gd name="T14" fmla="*/ 1346 w 4607"/>
                <a:gd name="T15" fmla="*/ 1166 h 3381"/>
                <a:gd name="T16" fmla="*/ 1316 w 4607"/>
                <a:gd name="T17" fmla="*/ 1196 h 3381"/>
                <a:gd name="T18" fmla="*/ 1227 w 4607"/>
                <a:gd name="T19" fmla="*/ 1226 h 3381"/>
                <a:gd name="T20" fmla="*/ 1137 w 4607"/>
                <a:gd name="T21" fmla="*/ 1196 h 3381"/>
                <a:gd name="T22" fmla="*/ 329 w 4607"/>
                <a:gd name="T23" fmla="*/ 239 h 3381"/>
                <a:gd name="T24" fmla="*/ 60 w 4607"/>
                <a:gd name="T25" fmla="*/ 0 h 3381"/>
                <a:gd name="T26" fmla="*/ 30 w 4607"/>
                <a:gd name="T27" fmla="*/ 0 h 3381"/>
                <a:gd name="T28" fmla="*/ 0 w 4607"/>
                <a:gd name="T29" fmla="*/ 30 h 3381"/>
                <a:gd name="T30" fmla="*/ 60 w 4607"/>
                <a:gd name="T31" fmla="*/ 150 h 3381"/>
                <a:gd name="T32" fmla="*/ 359 w 4607"/>
                <a:gd name="T33" fmla="*/ 1046 h 3381"/>
                <a:gd name="T34" fmla="*/ 658 w 4607"/>
                <a:gd name="T35" fmla="*/ 1196 h 3381"/>
                <a:gd name="T36" fmla="*/ 688 w 4607"/>
                <a:gd name="T37" fmla="*/ 1196 h 3381"/>
                <a:gd name="T38" fmla="*/ 957 w 4607"/>
                <a:gd name="T39" fmla="*/ 2033 h 3381"/>
                <a:gd name="T40" fmla="*/ 2812 w 4607"/>
                <a:gd name="T41" fmla="*/ 3200 h 3381"/>
                <a:gd name="T42" fmla="*/ 3529 w 4607"/>
                <a:gd name="T43" fmla="*/ 3380 h 3381"/>
                <a:gd name="T44" fmla="*/ 4187 w 4607"/>
                <a:gd name="T45" fmla="*/ 2841 h 3381"/>
                <a:gd name="T46" fmla="*/ 4606 w 4607"/>
                <a:gd name="T47" fmla="*/ 1705 h 3381"/>
                <a:gd name="T48" fmla="*/ 4008 w 4607"/>
                <a:gd name="T49" fmla="*/ 1705 h 3381"/>
                <a:gd name="T50" fmla="*/ 3888 w 4607"/>
                <a:gd name="T51" fmla="*/ 1585 h 3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07" h="3381">
                  <a:moveTo>
                    <a:pt x="3888" y="1585"/>
                  </a:moveTo>
                  <a:lnTo>
                    <a:pt x="3888" y="1585"/>
                  </a:lnTo>
                  <a:cubicBezTo>
                    <a:pt x="3858" y="1376"/>
                    <a:pt x="3798" y="1196"/>
                    <a:pt x="3738" y="1196"/>
                  </a:cubicBezTo>
                  <a:cubicBezTo>
                    <a:pt x="3679" y="1196"/>
                    <a:pt x="3469" y="1405"/>
                    <a:pt x="3349" y="1645"/>
                  </a:cubicBezTo>
                  <a:cubicBezTo>
                    <a:pt x="3320" y="1674"/>
                    <a:pt x="3260" y="1705"/>
                    <a:pt x="3230" y="1705"/>
                  </a:cubicBezTo>
                  <a:cubicBezTo>
                    <a:pt x="1944" y="1705"/>
                    <a:pt x="1944" y="1705"/>
                    <a:pt x="1944" y="1705"/>
                  </a:cubicBezTo>
                  <a:cubicBezTo>
                    <a:pt x="1914" y="1705"/>
                    <a:pt x="1735" y="1705"/>
                    <a:pt x="1586" y="1555"/>
                  </a:cubicBezTo>
                  <a:cubicBezTo>
                    <a:pt x="1496" y="1466"/>
                    <a:pt x="1435" y="1315"/>
                    <a:pt x="1346" y="1166"/>
                  </a:cubicBezTo>
                  <a:cubicBezTo>
                    <a:pt x="1346" y="1166"/>
                    <a:pt x="1346" y="1196"/>
                    <a:pt x="1316" y="1196"/>
                  </a:cubicBezTo>
                  <a:cubicBezTo>
                    <a:pt x="1286" y="1226"/>
                    <a:pt x="1256" y="1226"/>
                    <a:pt x="1227" y="1226"/>
                  </a:cubicBezTo>
                  <a:cubicBezTo>
                    <a:pt x="1196" y="1226"/>
                    <a:pt x="1166" y="1226"/>
                    <a:pt x="1137" y="1196"/>
                  </a:cubicBezTo>
                  <a:cubicBezTo>
                    <a:pt x="1137" y="1196"/>
                    <a:pt x="598" y="748"/>
                    <a:pt x="329" y="239"/>
                  </a:cubicBezTo>
                  <a:cubicBezTo>
                    <a:pt x="209" y="30"/>
                    <a:pt x="119" y="0"/>
                    <a:pt x="60" y="0"/>
                  </a:cubicBezTo>
                  <a:lnTo>
                    <a:pt x="30" y="0"/>
                  </a:lnTo>
                  <a:cubicBezTo>
                    <a:pt x="30" y="0"/>
                    <a:pt x="0" y="0"/>
                    <a:pt x="0" y="30"/>
                  </a:cubicBezTo>
                  <a:cubicBezTo>
                    <a:pt x="30" y="60"/>
                    <a:pt x="30" y="119"/>
                    <a:pt x="60" y="150"/>
                  </a:cubicBezTo>
                  <a:cubicBezTo>
                    <a:pt x="209" y="478"/>
                    <a:pt x="239" y="837"/>
                    <a:pt x="359" y="1046"/>
                  </a:cubicBezTo>
                  <a:cubicBezTo>
                    <a:pt x="419" y="1226"/>
                    <a:pt x="598" y="1196"/>
                    <a:pt x="658" y="1196"/>
                  </a:cubicBezTo>
                  <a:cubicBezTo>
                    <a:pt x="688" y="1196"/>
                    <a:pt x="688" y="1196"/>
                    <a:pt x="688" y="1196"/>
                  </a:cubicBezTo>
                  <a:cubicBezTo>
                    <a:pt x="688" y="1196"/>
                    <a:pt x="837" y="1735"/>
                    <a:pt x="957" y="2033"/>
                  </a:cubicBezTo>
                  <a:cubicBezTo>
                    <a:pt x="1107" y="2333"/>
                    <a:pt x="2213" y="2931"/>
                    <a:pt x="2812" y="3200"/>
                  </a:cubicBezTo>
                  <a:cubicBezTo>
                    <a:pt x="3080" y="3319"/>
                    <a:pt x="3320" y="3380"/>
                    <a:pt x="3529" y="3380"/>
                  </a:cubicBezTo>
                  <a:cubicBezTo>
                    <a:pt x="3828" y="3349"/>
                    <a:pt x="4067" y="3200"/>
                    <a:pt x="4187" y="2841"/>
                  </a:cubicBezTo>
                  <a:cubicBezTo>
                    <a:pt x="4306" y="2423"/>
                    <a:pt x="4456" y="2033"/>
                    <a:pt x="4606" y="1705"/>
                  </a:cubicBezTo>
                  <a:cubicBezTo>
                    <a:pt x="4008" y="1705"/>
                    <a:pt x="4008" y="1705"/>
                    <a:pt x="4008" y="1705"/>
                  </a:cubicBezTo>
                  <a:cubicBezTo>
                    <a:pt x="3948" y="1705"/>
                    <a:pt x="3888" y="1645"/>
                    <a:pt x="3888" y="1585"/>
                  </a:cubicBezTo>
                </a:path>
              </a:pathLst>
            </a:custGeom>
            <a:gradFill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33000"/>
                    <a:lumOff val="67000"/>
                  </a:schemeClr>
                </a:gs>
                <a:gs pos="100000">
                  <a:schemeClr val="accent5">
                    <a:lumMod val="69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415367" y="248878"/>
              <a:ext cx="3420672" cy="1506250"/>
            </a:xfrm>
            <a:custGeom>
              <a:avLst/>
              <a:gdLst>
                <a:gd name="T0" fmla="*/ 1645 w 4697"/>
                <a:gd name="T1" fmla="*/ 1645 h 2124"/>
                <a:gd name="T2" fmla="*/ 1645 w 4697"/>
                <a:gd name="T3" fmla="*/ 1645 h 2124"/>
                <a:gd name="T4" fmla="*/ 4696 w 4697"/>
                <a:gd name="T5" fmla="*/ 1645 h 2124"/>
                <a:gd name="T6" fmla="*/ 2542 w 4697"/>
                <a:gd name="T7" fmla="*/ 59 h 2124"/>
                <a:gd name="T8" fmla="*/ 60 w 4697"/>
                <a:gd name="T9" fmla="*/ 2123 h 2124"/>
                <a:gd name="T10" fmla="*/ 1316 w 4697"/>
                <a:gd name="T11" fmla="*/ 1674 h 2124"/>
                <a:gd name="T12" fmla="*/ 1645 w 4697"/>
                <a:gd name="T13" fmla="*/ 1645 h 2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97" h="2124">
                  <a:moveTo>
                    <a:pt x="1645" y="1645"/>
                  </a:moveTo>
                  <a:lnTo>
                    <a:pt x="1645" y="1645"/>
                  </a:lnTo>
                  <a:cubicBezTo>
                    <a:pt x="4696" y="1645"/>
                    <a:pt x="4696" y="1645"/>
                    <a:pt x="4696" y="1645"/>
                  </a:cubicBezTo>
                  <a:cubicBezTo>
                    <a:pt x="4516" y="867"/>
                    <a:pt x="3888" y="119"/>
                    <a:pt x="2542" y="59"/>
                  </a:cubicBezTo>
                  <a:cubicBezTo>
                    <a:pt x="1077" y="0"/>
                    <a:pt x="0" y="1076"/>
                    <a:pt x="60" y="2123"/>
                  </a:cubicBezTo>
                  <a:cubicBezTo>
                    <a:pt x="60" y="2123"/>
                    <a:pt x="1226" y="1704"/>
                    <a:pt x="1316" y="1674"/>
                  </a:cubicBezTo>
                  <a:cubicBezTo>
                    <a:pt x="1405" y="1645"/>
                    <a:pt x="1585" y="1645"/>
                    <a:pt x="1645" y="1645"/>
                  </a:cubicBezTo>
                </a:path>
              </a:pathLst>
            </a:custGeom>
            <a:gradFill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33000"/>
                    <a:lumOff val="67000"/>
                  </a:schemeClr>
                </a:gs>
                <a:gs pos="100000">
                  <a:schemeClr val="accent5">
                    <a:lumMod val="69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7"/>
            <p:cNvSpPr>
              <a:spLocks noChangeArrowheads="1"/>
            </p:cNvSpPr>
            <p:nvPr/>
          </p:nvSpPr>
          <p:spPr bwMode="auto">
            <a:xfrm>
              <a:off x="392885" y="2411378"/>
              <a:ext cx="2942099" cy="2396876"/>
            </a:xfrm>
            <a:custGeom>
              <a:avLst/>
              <a:gdLst>
                <a:gd name="T0" fmla="*/ 3888 w 4038"/>
                <a:gd name="T1" fmla="*/ 1585 h 3381"/>
                <a:gd name="T2" fmla="*/ 3888 w 4038"/>
                <a:gd name="T3" fmla="*/ 1585 h 3381"/>
                <a:gd name="T4" fmla="*/ 3738 w 4038"/>
                <a:gd name="T5" fmla="*/ 1196 h 3381"/>
                <a:gd name="T6" fmla="*/ 3349 w 4038"/>
                <a:gd name="T7" fmla="*/ 1645 h 3381"/>
                <a:gd name="T8" fmla="*/ 3230 w 4038"/>
                <a:gd name="T9" fmla="*/ 1705 h 3381"/>
                <a:gd name="T10" fmla="*/ 1944 w 4038"/>
                <a:gd name="T11" fmla="*/ 1705 h 3381"/>
                <a:gd name="T12" fmla="*/ 1586 w 4038"/>
                <a:gd name="T13" fmla="*/ 1555 h 3381"/>
                <a:gd name="T14" fmla="*/ 1346 w 4038"/>
                <a:gd name="T15" fmla="*/ 1166 h 3381"/>
                <a:gd name="T16" fmla="*/ 1316 w 4038"/>
                <a:gd name="T17" fmla="*/ 1196 h 3381"/>
                <a:gd name="T18" fmla="*/ 1227 w 4038"/>
                <a:gd name="T19" fmla="*/ 1226 h 3381"/>
                <a:gd name="T20" fmla="*/ 1137 w 4038"/>
                <a:gd name="T21" fmla="*/ 1196 h 3381"/>
                <a:gd name="T22" fmla="*/ 329 w 4038"/>
                <a:gd name="T23" fmla="*/ 239 h 3381"/>
                <a:gd name="T24" fmla="*/ 60 w 4038"/>
                <a:gd name="T25" fmla="*/ 0 h 3381"/>
                <a:gd name="T26" fmla="*/ 30 w 4038"/>
                <a:gd name="T27" fmla="*/ 0 h 3381"/>
                <a:gd name="T28" fmla="*/ 0 w 4038"/>
                <a:gd name="T29" fmla="*/ 30 h 3381"/>
                <a:gd name="T30" fmla="*/ 60 w 4038"/>
                <a:gd name="T31" fmla="*/ 150 h 3381"/>
                <a:gd name="T32" fmla="*/ 359 w 4038"/>
                <a:gd name="T33" fmla="*/ 1046 h 3381"/>
                <a:gd name="T34" fmla="*/ 658 w 4038"/>
                <a:gd name="T35" fmla="*/ 1196 h 3381"/>
                <a:gd name="T36" fmla="*/ 688 w 4038"/>
                <a:gd name="T37" fmla="*/ 1196 h 3381"/>
                <a:gd name="T38" fmla="*/ 957 w 4038"/>
                <a:gd name="T39" fmla="*/ 2033 h 3381"/>
                <a:gd name="T40" fmla="*/ 2812 w 4038"/>
                <a:gd name="T41" fmla="*/ 3200 h 3381"/>
                <a:gd name="T42" fmla="*/ 3529 w 4038"/>
                <a:gd name="T43" fmla="*/ 3380 h 3381"/>
                <a:gd name="T44" fmla="*/ 3679 w 4038"/>
                <a:gd name="T45" fmla="*/ 2811 h 3381"/>
                <a:gd name="T46" fmla="*/ 3469 w 4038"/>
                <a:gd name="T47" fmla="*/ 2243 h 3381"/>
                <a:gd name="T48" fmla="*/ 3977 w 4038"/>
                <a:gd name="T49" fmla="*/ 1824 h 3381"/>
                <a:gd name="T50" fmla="*/ 4037 w 4038"/>
                <a:gd name="T51" fmla="*/ 1705 h 3381"/>
                <a:gd name="T52" fmla="*/ 4008 w 4038"/>
                <a:gd name="T53" fmla="*/ 1705 h 3381"/>
                <a:gd name="T54" fmla="*/ 3888 w 4038"/>
                <a:gd name="T55" fmla="*/ 1585 h 3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8" h="3381">
                  <a:moveTo>
                    <a:pt x="3888" y="1585"/>
                  </a:moveTo>
                  <a:lnTo>
                    <a:pt x="3888" y="1585"/>
                  </a:lnTo>
                  <a:cubicBezTo>
                    <a:pt x="3858" y="1376"/>
                    <a:pt x="3798" y="1196"/>
                    <a:pt x="3738" y="1196"/>
                  </a:cubicBezTo>
                  <a:cubicBezTo>
                    <a:pt x="3679" y="1196"/>
                    <a:pt x="3469" y="1405"/>
                    <a:pt x="3349" y="1645"/>
                  </a:cubicBezTo>
                  <a:cubicBezTo>
                    <a:pt x="3320" y="1674"/>
                    <a:pt x="3260" y="1705"/>
                    <a:pt x="3230" y="1705"/>
                  </a:cubicBezTo>
                  <a:cubicBezTo>
                    <a:pt x="1944" y="1705"/>
                    <a:pt x="1944" y="1705"/>
                    <a:pt x="1944" y="1705"/>
                  </a:cubicBezTo>
                  <a:cubicBezTo>
                    <a:pt x="1914" y="1705"/>
                    <a:pt x="1735" y="1705"/>
                    <a:pt x="1586" y="1555"/>
                  </a:cubicBezTo>
                  <a:cubicBezTo>
                    <a:pt x="1496" y="1466"/>
                    <a:pt x="1435" y="1315"/>
                    <a:pt x="1346" y="1166"/>
                  </a:cubicBezTo>
                  <a:cubicBezTo>
                    <a:pt x="1346" y="1166"/>
                    <a:pt x="1346" y="1196"/>
                    <a:pt x="1316" y="1196"/>
                  </a:cubicBezTo>
                  <a:cubicBezTo>
                    <a:pt x="1286" y="1226"/>
                    <a:pt x="1256" y="1226"/>
                    <a:pt x="1227" y="1226"/>
                  </a:cubicBezTo>
                  <a:cubicBezTo>
                    <a:pt x="1196" y="1226"/>
                    <a:pt x="1166" y="1226"/>
                    <a:pt x="1137" y="1196"/>
                  </a:cubicBezTo>
                  <a:cubicBezTo>
                    <a:pt x="1137" y="1196"/>
                    <a:pt x="598" y="748"/>
                    <a:pt x="329" y="239"/>
                  </a:cubicBezTo>
                  <a:cubicBezTo>
                    <a:pt x="209" y="30"/>
                    <a:pt x="119" y="0"/>
                    <a:pt x="60" y="0"/>
                  </a:cubicBezTo>
                  <a:lnTo>
                    <a:pt x="30" y="0"/>
                  </a:lnTo>
                  <a:cubicBezTo>
                    <a:pt x="30" y="0"/>
                    <a:pt x="0" y="0"/>
                    <a:pt x="0" y="30"/>
                  </a:cubicBezTo>
                  <a:cubicBezTo>
                    <a:pt x="30" y="60"/>
                    <a:pt x="30" y="119"/>
                    <a:pt x="60" y="150"/>
                  </a:cubicBezTo>
                  <a:cubicBezTo>
                    <a:pt x="209" y="478"/>
                    <a:pt x="239" y="837"/>
                    <a:pt x="359" y="1046"/>
                  </a:cubicBezTo>
                  <a:cubicBezTo>
                    <a:pt x="419" y="1226"/>
                    <a:pt x="598" y="1196"/>
                    <a:pt x="658" y="1196"/>
                  </a:cubicBezTo>
                  <a:cubicBezTo>
                    <a:pt x="688" y="1196"/>
                    <a:pt x="688" y="1196"/>
                    <a:pt x="688" y="1196"/>
                  </a:cubicBezTo>
                  <a:cubicBezTo>
                    <a:pt x="688" y="1196"/>
                    <a:pt x="837" y="1735"/>
                    <a:pt x="957" y="2033"/>
                  </a:cubicBezTo>
                  <a:cubicBezTo>
                    <a:pt x="1107" y="2333"/>
                    <a:pt x="2213" y="2931"/>
                    <a:pt x="2812" y="3200"/>
                  </a:cubicBezTo>
                  <a:cubicBezTo>
                    <a:pt x="3080" y="3319"/>
                    <a:pt x="3320" y="3380"/>
                    <a:pt x="3529" y="3380"/>
                  </a:cubicBezTo>
                  <a:cubicBezTo>
                    <a:pt x="3679" y="3380"/>
                    <a:pt x="3619" y="3170"/>
                    <a:pt x="3679" y="2811"/>
                  </a:cubicBezTo>
                  <a:cubicBezTo>
                    <a:pt x="3708" y="2482"/>
                    <a:pt x="3469" y="2333"/>
                    <a:pt x="3469" y="2243"/>
                  </a:cubicBezTo>
                  <a:cubicBezTo>
                    <a:pt x="3500" y="2093"/>
                    <a:pt x="3828" y="1913"/>
                    <a:pt x="3977" y="1824"/>
                  </a:cubicBezTo>
                  <a:cubicBezTo>
                    <a:pt x="4008" y="1794"/>
                    <a:pt x="4037" y="1764"/>
                    <a:pt x="4037" y="1705"/>
                  </a:cubicBezTo>
                  <a:cubicBezTo>
                    <a:pt x="4008" y="1705"/>
                    <a:pt x="4008" y="1705"/>
                    <a:pt x="4008" y="1705"/>
                  </a:cubicBezTo>
                  <a:cubicBezTo>
                    <a:pt x="3948" y="1705"/>
                    <a:pt x="3888" y="1645"/>
                    <a:pt x="3888" y="1585"/>
                  </a:cubicBezTo>
                </a:path>
              </a:pathLst>
            </a:cu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8"/>
            <p:cNvSpPr>
              <a:spLocks noChangeArrowheads="1"/>
            </p:cNvSpPr>
            <p:nvPr/>
          </p:nvSpPr>
          <p:spPr bwMode="auto">
            <a:xfrm>
              <a:off x="415367" y="248878"/>
              <a:ext cx="2787927" cy="1506250"/>
            </a:xfrm>
            <a:custGeom>
              <a:avLst/>
              <a:gdLst>
                <a:gd name="T0" fmla="*/ 1645 w 3829"/>
                <a:gd name="T1" fmla="*/ 1645 h 2124"/>
                <a:gd name="T2" fmla="*/ 1645 w 3829"/>
                <a:gd name="T3" fmla="*/ 1645 h 2124"/>
                <a:gd name="T4" fmla="*/ 3828 w 3829"/>
                <a:gd name="T5" fmla="*/ 1645 h 2124"/>
                <a:gd name="T6" fmla="*/ 2542 w 3829"/>
                <a:gd name="T7" fmla="*/ 59 h 2124"/>
                <a:gd name="T8" fmla="*/ 60 w 3829"/>
                <a:gd name="T9" fmla="*/ 2123 h 2124"/>
                <a:gd name="T10" fmla="*/ 1316 w 3829"/>
                <a:gd name="T11" fmla="*/ 1674 h 2124"/>
                <a:gd name="T12" fmla="*/ 1645 w 3829"/>
                <a:gd name="T13" fmla="*/ 1645 h 2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9" h="2124">
                  <a:moveTo>
                    <a:pt x="1645" y="1645"/>
                  </a:moveTo>
                  <a:lnTo>
                    <a:pt x="1645" y="1645"/>
                  </a:lnTo>
                  <a:cubicBezTo>
                    <a:pt x="3828" y="1645"/>
                    <a:pt x="3828" y="1645"/>
                    <a:pt x="3828" y="1645"/>
                  </a:cubicBezTo>
                  <a:cubicBezTo>
                    <a:pt x="3649" y="1016"/>
                    <a:pt x="3260" y="388"/>
                    <a:pt x="2542" y="59"/>
                  </a:cubicBezTo>
                  <a:cubicBezTo>
                    <a:pt x="1077" y="0"/>
                    <a:pt x="0" y="1076"/>
                    <a:pt x="60" y="2123"/>
                  </a:cubicBezTo>
                  <a:cubicBezTo>
                    <a:pt x="60" y="2123"/>
                    <a:pt x="1166" y="1704"/>
                    <a:pt x="1316" y="1674"/>
                  </a:cubicBezTo>
                  <a:cubicBezTo>
                    <a:pt x="1376" y="1645"/>
                    <a:pt x="1585" y="1645"/>
                    <a:pt x="1645" y="1645"/>
                  </a:cubicBezTo>
                </a:path>
              </a:pathLst>
            </a:cu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9"/>
            <p:cNvSpPr>
              <a:spLocks noChangeArrowheads="1"/>
            </p:cNvSpPr>
            <p:nvPr/>
          </p:nvSpPr>
          <p:spPr bwMode="auto">
            <a:xfrm>
              <a:off x="306162" y="1477004"/>
              <a:ext cx="1178768" cy="1759374"/>
            </a:xfrm>
            <a:custGeom>
              <a:avLst/>
              <a:gdLst>
                <a:gd name="T0" fmla="*/ 1586 w 1617"/>
                <a:gd name="T1" fmla="*/ 90 h 2483"/>
                <a:gd name="T2" fmla="*/ 1586 w 1617"/>
                <a:gd name="T3" fmla="*/ 90 h 2483"/>
                <a:gd name="T4" fmla="*/ 1586 w 1617"/>
                <a:gd name="T5" fmla="*/ 0 h 2483"/>
                <a:gd name="T6" fmla="*/ 1526 w 1617"/>
                <a:gd name="T7" fmla="*/ 0 h 2483"/>
                <a:gd name="T8" fmla="*/ 31 w 1617"/>
                <a:gd name="T9" fmla="*/ 538 h 2483"/>
                <a:gd name="T10" fmla="*/ 0 w 1617"/>
                <a:gd name="T11" fmla="*/ 598 h 2483"/>
                <a:gd name="T12" fmla="*/ 0 w 1617"/>
                <a:gd name="T13" fmla="*/ 1196 h 2483"/>
                <a:gd name="T14" fmla="*/ 31 w 1617"/>
                <a:gd name="T15" fmla="*/ 1256 h 2483"/>
                <a:gd name="T16" fmla="*/ 90 w 1617"/>
                <a:gd name="T17" fmla="*/ 1256 h 2483"/>
                <a:gd name="T18" fmla="*/ 210 w 1617"/>
                <a:gd name="T19" fmla="*/ 1227 h 2483"/>
                <a:gd name="T20" fmla="*/ 509 w 1617"/>
                <a:gd name="T21" fmla="*/ 1525 h 2483"/>
                <a:gd name="T22" fmla="*/ 1316 w 1617"/>
                <a:gd name="T23" fmla="*/ 2452 h 2483"/>
                <a:gd name="T24" fmla="*/ 1347 w 1617"/>
                <a:gd name="T25" fmla="*/ 2482 h 2483"/>
                <a:gd name="T26" fmla="*/ 1376 w 1617"/>
                <a:gd name="T27" fmla="*/ 2452 h 2483"/>
                <a:gd name="T28" fmla="*/ 1406 w 1617"/>
                <a:gd name="T29" fmla="*/ 2392 h 2483"/>
                <a:gd name="T30" fmla="*/ 1586 w 1617"/>
                <a:gd name="T31" fmla="*/ 90 h 2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17" h="2483">
                  <a:moveTo>
                    <a:pt x="1586" y="90"/>
                  </a:moveTo>
                  <a:lnTo>
                    <a:pt x="1586" y="90"/>
                  </a:lnTo>
                  <a:cubicBezTo>
                    <a:pt x="1616" y="60"/>
                    <a:pt x="1586" y="30"/>
                    <a:pt x="1586" y="0"/>
                  </a:cubicBezTo>
                  <a:cubicBezTo>
                    <a:pt x="1555" y="0"/>
                    <a:pt x="1555" y="0"/>
                    <a:pt x="1526" y="0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0" y="538"/>
                    <a:pt x="0" y="568"/>
                    <a:pt x="0" y="598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227"/>
                    <a:pt x="0" y="1256"/>
                    <a:pt x="31" y="1256"/>
                  </a:cubicBezTo>
                  <a:cubicBezTo>
                    <a:pt x="61" y="1286"/>
                    <a:pt x="90" y="1256"/>
                    <a:pt x="90" y="1256"/>
                  </a:cubicBezTo>
                  <a:cubicBezTo>
                    <a:pt x="90" y="1256"/>
                    <a:pt x="150" y="1227"/>
                    <a:pt x="210" y="1227"/>
                  </a:cubicBezTo>
                  <a:cubicBezTo>
                    <a:pt x="270" y="1256"/>
                    <a:pt x="390" y="1316"/>
                    <a:pt x="509" y="1525"/>
                  </a:cubicBezTo>
                  <a:cubicBezTo>
                    <a:pt x="778" y="2033"/>
                    <a:pt x="1286" y="2452"/>
                    <a:pt x="1316" y="2452"/>
                  </a:cubicBezTo>
                  <a:lnTo>
                    <a:pt x="1347" y="2482"/>
                  </a:lnTo>
                  <a:cubicBezTo>
                    <a:pt x="1376" y="2482"/>
                    <a:pt x="1376" y="2452"/>
                    <a:pt x="1376" y="2452"/>
                  </a:cubicBezTo>
                  <a:cubicBezTo>
                    <a:pt x="1406" y="2452"/>
                    <a:pt x="1406" y="2423"/>
                    <a:pt x="1406" y="2392"/>
                  </a:cubicBezTo>
                  <a:cubicBezTo>
                    <a:pt x="1077" y="1495"/>
                    <a:pt x="1586" y="90"/>
                    <a:pt x="1586" y="90"/>
                  </a:cubicBezTo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10"/>
            <p:cNvSpPr>
              <a:spLocks noChangeArrowheads="1"/>
            </p:cNvSpPr>
            <p:nvPr/>
          </p:nvSpPr>
          <p:spPr bwMode="auto">
            <a:xfrm>
              <a:off x="1330759" y="1477004"/>
              <a:ext cx="3269714" cy="2078124"/>
            </a:xfrm>
            <a:custGeom>
              <a:avLst/>
              <a:gdLst>
                <a:gd name="T0" fmla="*/ 4157 w 4488"/>
                <a:gd name="T1" fmla="*/ 0 h 2932"/>
                <a:gd name="T2" fmla="*/ 4157 w 4488"/>
                <a:gd name="T3" fmla="*/ 0 h 2932"/>
                <a:gd name="T4" fmla="*/ 4128 w 4488"/>
                <a:gd name="T5" fmla="*/ 0 h 2932"/>
                <a:gd name="T6" fmla="*/ 389 w 4488"/>
                <a:gd name="T7" fmla="*/ 0 h 2932"/>
                <a:gd name="T8" fmla="*/ 329 w 4488"/>
                <a:gd name="T9" fmla="*/ 30 h 2932"/>
                <a:gd name="T10" fmla="*/ 120 w 4488"/>
                <a:gd name="T11" fmla="*/ 868 h 2932"/>
                <a:gd name="T12" fmla="*/ 149 w 4488"/>
                <a:gd name="T13" fmla="*/ 2423 h 2932"/>
                <a:gd name="T14" fmla="*/ 359 w 4488"/>
                <a:gd name="T15" fmla="*/ 2811 h 2932"/>
                <a:gd name="T16" fmla="*/ 658 w 4488"/>
                <a:gd name="T17" fmla="*/ 2931 h 2932"/>
                <a:gd name="T18" fmla="*/ 1944 w 4488"/>
                <a:gd name="T19" fmla="*/ 2931 h 2932"/>
                <a:gd name="T20" fmla="*/ 2004 w 4488"/>
                <a:gd name="T21" fmla="*/ 2901 h 2932"/>
                <a:gd name="T22" fmla="*/ 2452 w 4488"/>
                <a:gd name="T23" fmla="*/ 2452 h 2932"/>
                <a:gd name="T24" fmla="*/ 2662 w 4488"/>
                <a:gd name="T25" fmla="*/ 2871 h 2932"/>
                <a:gd name="T26" fmla="*/ 2722 w 4488"/>
                <a:gd name="T27" fmla="*/ 2931 h 2932"/>
                <a:gd name="T28" fmla="*/ 3708 w 4488"/>
                <a:gd name="T29" fmla="*/ 2931 h 2932"/>
                <a:gd name="T30" fmla="*/ 3948 w 4488"/>
                <a:gd name="T31" fmla="*/ 2841 h 2932"/>
                <a:gd name="T32" fmla="*/ 4456 w 4488"/>
                <a:gd name="T33" fmla="*/ 1346 h 2932"/>
                <a:gd name="T34" fmla="*/ 4157 w 4488"/>
                <a:gd name="T35" fmla="*/ 0 h 2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88" h="2932">
                  <a:moveTo>
                    <a:pt x="4157" y="0"/>
                  </a:moveTo>
                  <a:lnTo>
                    <a:pt x="4157" y="0"/>
                  </a:lnTo>
                  <a:lnTo>
                    <a:pt x="4128" y="0"/>
                  </a:lnTo>
                  <a:cubicBezTo>
                    <a:pt x="389" y="0"/>
                    <a:pt x="389" y="0"/>
                    <a:pt x="389" y="0"/>
                  </a:cubicBezTo>
                  <a:cubicBezTo>
                    <a:pt x="359" y="0"/>
                    <a:pt x="329" y="0"/>
                    <a:pt x="329" y="30"/>
                  </a:cubicBezTo>
                  <a:cubicBezTo>
                    <a:pt x="329" y="60"/>
                    <a:pt x="210" y="389"/>
                    <a:pt x="120" y="868"/>
                  </a:cubicBezTo>
                  <a:cubicBezTo>
                    <a:pt x="0" y="1525"/>
                    <a:pt x="0" y="2033"/>
                    <a:pt x="149" y="2423"/>
                  </a:cubicBezTo>
                  <a:cubicBezTo>
                    <a:pt x="210" y="2572"/>
                    <a:pt x="269" y="2721"/>
                    <a:pt x="359" y="2811"/>
                  </a:cubicBezTo>
                  <a:cubicBezTo>
                    <a:pt x="479" y="2931"/>
                    <a:pt x="658" y="2931"/>
                    <a:pt x="658" y="2931"/>
                  </a:cubicBezTo>
                  <a:cubicBezTo>
                    <a:pt x="1944" y="2931"/>
                    <a:pt x="1944" y="2931"/>
                    <a:pt x="1944" y="2931"/>
                  </a:cubicBezTo>
                  <a:cubicBezTo>
                    <a:pt x="1974" y="2931"/>
                    <a:pt x="1974" y="2931"/>
                    <a:pt x="2004" y="2901"/>
                  </a:cubicBezTo>
                  <a:cubicBezTo>
                    <a:pt x="2094" y="2721"/>
                    <a:pt x="2333" y="2452"/>
                    <a:pt x="2452" y="2452"/>
                  </a:cubicBezTo>
                  <a:cubicBezTo>
                    <a:pt x="2602" y="2452"/>
                    <a:pt x="2662" y="2751"/>
                    <a:pt x="2662" y="2871"/>
                  </a:cubicBezTo>
                  <a:cubicBezTo>
                    <a:pt x="2662" y="2931"/>
                    <a:pt x="2691" y="2931"/>
                    <a:pt x="2722" y="2931"/>
                  </a:cubicBezTo>
                  <a:cubicBezTo>
                    <a:pt x="3708" y="2931"/>
                    <a:pt x="3708" y="2931"/>
                    <a:pt x="3708" y="2931"/>
                  </a:cubicBezTo>
                  <a:cubicBezTo>
                    <a:pt x="3708" y="2931"/>
                    <a:pt x="3858" y="2931"/>
                    <a:pt x="3948" y="2841"/>
                  </a:cubicBezTo>
                  <a:cubicBezTo>
                    <a:pt x="4277" y="2512"/>
                    <a:pt x="4456" y="1974"/>
                    <a:pt x="4456" y="1346"/>
                  </a:cubicBezTo>
                  <a:cubicBezTo>
                    <a:pt x="4487" y="717"/>
                    <a:pt x="4336" y="180"/>
                    <a:pt x="4157" y="0"/>
                  </a:cubicBezTo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14"/>
            <p:cNvSpPr>
              <a:spLocks noChangeArrowheads="1"/>
            </p:cNvSpPr>
            <p:nvPr/>
          </p:nvSpPr>
          <p:spPr bwMode="auto">
            <a:xfrm>
              <a:off x="653047" y="1964504"/>
              <a:ext cx="109205" cy="425000"/>
            </a:xfrm>
            <a:custGeom>
              <a:avLst/>
              <a:gdLst>
                <a:gd name="T0" fmla="*/ 150 w 151"/>
                <a:gd name="T1" fmla="*/ 299 h 599"/>
                <a:gd name="T2" fmla="*/ 150 w 151"/>
                <a:gd name="T3" fmla="*/ 299 h 599"/>
                <a:gd name="T4" fmla="*/ 90 w 151"/>
                <a:gd name="T5" fmla="*/ 0 h 599"/>
                <a:gd name="T6" fmla="*/ 0 w 151"/>
                <a:gd name="T7" fmla="*/ 299 h 599"/>
                <a:gd name="T8" fmla="*/ 90 w 151"/>
                <a:gd name="T9" fmla="*/ 598 h 599"/>
                <a:gd name="T10" fmla="*/ 150 w 151"/>
                <a:gd name="T11" fmla="*/ 2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599">
                  <a:moveTo>
                    <a:pt x="150" y="299"/>
                  </a:moveTo>
                  <a:lnTo>
                    <a:pt x="150" y="299"/>
                  </a:lnTo>
                  <a:cubicBezTo>
                    <a:pt x="150" y="119"/>
                    <a:pt x="119" y="0"/>
                    <a:pt x="90" y="0"/>
                  </a:cubicBezTo>
                  <a:cubicBezTo>
                    <a:pt x="30" y="0"/>
                    <a:pt x="0" y="119"/>
                    <a:pt x="0" y="299"/>
                  </a:cubicBezTo>
                  <a:cubicBezTo>
                    <a:pt x="0" y="449"/>
                    <a:pt x="30" y="598"/>
                    <a:pt x="90" y="598"/>
                  </a:cubicBezTo>
                  <a:cubicBezTo>
                    <a:pt x="119" y="598"/>
                    <a:pt x="150" y="449"/>
                    <a:pt x="150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15"/>
            <p:cNvSpPr>
              <a:spLocks noChangeArrowheads="1"/>
            </p:cNvSpPr>
            <p:nvPr/>
          </p:nvSpPr>
          <p:spPr bwMode="auto">
            <a:xfrm>
              <a:off x="871456" y="1773878"/>
              <a:ext cx="195927" cy="762500"/>
            </a:xfrm>
            <a:custGeom>
              <a:avLst/>
              <a:gdLst>
                <a:gd name="T0" fmla="*/ 269 w 270"/>
                <a:gd name="T1" fmla="*/ 538 h 1077"/>
                <a:gd name="T2" fmla="*/ 269 w 270"/>
                <a:gd name="T3" fmla="*/ 538 h 1077"/>
                <a:gd name="T4" fmla="*/ 150 w 270"/>
                <a:gd name="T5" fmla="*/ 0 h 1077"/>
                <a:gd name="T6" fmla="*/ 0 w 270"/>
                <a:gd name="T7" fmla="*/ 538 h 1077"/>
                <a:gd name="T8" fmla="*/ 150 w 270"/>
                <a:gd name="T9" fmla="*/ 1076 h 1077"/>
                <a:gd name="T10" fmla="*/ 269 w 270"/>
                <a:gd name="T11" fmla="*/ 53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1077">
                  <a:moveTo>
                    <a:pt x="269" y="538"/>
                  </a:moveTo>
                  <a:lnTo>
                    <a:pt x="269" y="538"/>
                  </a:lnTo>
                  <a:cubicBezTo>
                    <a:pt x="269" y="239"/>
                    <a:pt x="210" y="0"/>
                    <a:pt x="150" y="0"/>
                  </a:cubicBezTo>
                  <a:cubicBezTo>
                    <a:pt x="60" y="0"/>
                    <a:pt x="0" y="239"/>
                    <a:pt x="0" y="538"/>
                  </a:cubicBezTo>
                  <a:cubicBezTo>
                    <a:pt x="0" y="837"/>
                    <a:pt x="60" y="1076"/>
                    <a:pt x="150" y="1076"/>
                  </a:cubicBezTo>
                  <a:cubicBezTo>
                    <a:pt x="210" y="1076"/>
                    <a:pt x="269" y="837"/>
                    <a:pt x="269" y="5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 noChangeArrowheads="1"/>
            </p:cNvSpPr>
            <p:nvPr/>
          </p:nvSpPr>
          <p:spPr bwMode="auto">
            <a:xfrm>
              <a:off x="1033" y="3448877"/>
              <a:ext cx="2897132" cy="2459376"/>
            </a:xfrm>
            <a:custGeom>
              <a:avLst/>
              <a:gdLst>
                <a:gd name="T0" fmla="*/ 3948 w 3978"/>
                <a:gd name="T1" fmla="*/ 2182 h 3469"/>
                <a:gd name="T2" fmla="*/ 3948 w 3978"/>
                <a:gd name="T3" fmla="*/ 2182 h 3469"/>
                <a:gd name="T4" fmla="*/ 3260 w 3978"/>
                <a:gd name="T5" fmla="*/ 2003 h 3469"/>
                <a:gd name="T6" fmla="*/ 1406 w 3978"/>
                <a:gd name="T7" fmla="*/ 836 h 3469"/>
                <a:gd name="T8" fmla="*/ 1106 w 3978"/>
                <a:gd name="T9" fmla="*/ 0 h 3469"/>
                <a:gd name="T10" fmla="*/ 1077 w 3978"/>
                <a:gd name="T11" fmla="*/ 0 h 3469"/>
                <a:gd name="T12" fmla="*/ 837 w 3978"/>
                <a:gd name="T13" fmla="*/ 2033 h 3469"/>
                <a:gd name="T14" fmla="*/ 0 w 3978"/>
                <a:gd name="T15" fmla="*/ 3048 h 3469"/>
                <a:gd name="T16" fmla="*/ 3977 w 3978"/>
                <a:gd name="T17" fmla="*/ 2720 h 3469"/>
                <a:gd name="T18" fmla="*/ 3948 w 3978"/>
                <a:gd name="T19" fmla="*/ 2182 h 3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78" h="3469">
                  <a:moveTo>
                    <a:pt x="3948" y="2182"/>
                  </a:moveTo>
                  <a:lnTo>
                    <a:pt x="3948" y="2182"/>
                  </a:lnTo>
                  <a:cubicBezTo>
                    <a:pt x="3738" y="2182"/>
                    <a:pt x="3499" y="2122"/>
                    <a:pt x="3260" y="2003"/>
                  </a:cubicBezTo>
                  <a:cubicBezTo>
                    <a:pt x="2661" y="1734"/>
                    <a:pt x="1525" y="1136"/>
                    <a:pt x="1406" y="836"/>
                  </a:cubicBezTo>
                  <a:cubicBezTo>
                    <a:pt x="1256" y="537"/>
                    <a:pt x="1106" y="0"/>
                    <a:pt x="1106" y="0"/>
                  </a:cubicBezTo>
                  <a:cubicBezTo>
                    <a:pt x="1106" y="0"/>
                    <a:pt x="1106" y="0"/>
                    <a:pt x="1077" y="0"/>
                  </a:cubicBezTo>
                  <a:cubicBezTo>
                    <a:pt x="1196" y="747"/>
                    <a:pt x="1016" y="1794"/>
                    <a:pt x="837" y="2033"/>
                  </a:cubicBezTo>
                  <a:cubicBezTo>
                    <a:pt x="688" y="2272"/>
                    <a:pt x="0" y="2631"/>
                    <a:pt x="0" y="3048"/>
                  </a:cubicBezTo>
                  <a:cubicBezTo>
                    <a:pt x="0" y="3468"/>
                    <a:pt x="3289" y="2361"/>
                    <a:pt x="3977" y="2720"/>
                  </a:cubicBezTo>
                  <a:cubicBezTo>
                    <a:pt x="3948" y="2512"/>
                    <a:pt x="3948" y="2332"/>
                    <a:pt x="3948" y="2182"/>
                  </a:cubicBezTo>
                </a:path>
              </a:pathLst>
            </a:cu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Freeform 14"/>
            <p:cNvSpPr>
              <a:spLocks noChangeArrowheads="1"/>
            </p:cNvSpPr>
            <p:nvPr/>
          </p:nvSpPr>
          <p:spPr bwMode="auto">
            <a:xfrm>
              <a:off x="685904" y="1961909"/>
              <a:ext cx="108296" cy="433182"/>
            </a:xfrm>
            <a:custGeom>
              <a:avLst/>
              <a:gdLst>
                <a:gd name="T0" fmla="*/ 150 w 151"/>
                <a:gd name="T1" fmla="*/ 299 h 599"/>
                <a:gd name="T2" fmla="*/ 150 w 151"/>
                <a:gd name="T3" fmla="*/ 299 h 599"/>
                <a:gd name="T4" fmla="*/ 90 w 151"/>
                <a:gd name="T5" fmla="*/ 0 h 599"/>
                <a:gd name="T6" fmla="*/ 0 w 151"/>
                <a:gd name="T7" fmla="*/ 299 h 599"/>
                <a:gd name="T8" fmla="*/ 90 w 151"/>
                <a:gd name="T9" fmla="*/ 598 h 599"/>
                <a:gd name="T10" fmla="*/ 150 w 151"/>
                <a:gd name="T11" fmla="*/ 2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599">
                  <a:moveTo>
                    <a:pt x="150" y="299"/>
                  </a:moveTo>
                  <a:lnTo>
                    <a:pt x="150" y="299"/>
                  </a:lnTo>
                  <a:cubicBezTo>
                    <a:pt x="150" y="119"/>
                    <a:pt x="119" y="0"/>
                    <a:pt x="90" y="0"/>
                  </a:cubicBezTo>
                  <a:cubicBezTo>
                    <a:pt x="30" y="0"/>
                    <a:pt x="0" y="119"/>
                    <a:pt x="0" y="299"/>
                  </a:cubicBezTo>
                  <a:cubicBezTo>
                    <a:pt x="0" y="449"/>
                    <a:pt x="30" y="598"/>
                    <a:pt x="90" y="598"/>
                  </a:cubicBezTo>
                  <a:cubicBezTo>
                    <a:pt x="119" y="598"/>
                    <a:pt x="150" y="449"/>
                    <a:pt x="150" y="299"/>
                  </a:cubicBezTo>
                </a:path>
              </a:pathLst>
            </a:custGeom>
            <a:solidFill>
              <a:srgbClr val="FFFFFF">
                <a:alpha val="2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Freeform 15"/>
            <p:cNvSpPr>
              <a:spLocks noChangeArrowheads="1"/>
            </p:cNvSpPr>
            <p:nvPr/>
          </p:nvSpPr>
          <p:spPr bwMode="auto">
            <a:xfrm>
              <a:off x="902496" y="1767613"/>
              <a:ext cx="194296" cy="777180"/>
            </a:xfrm>
            <a:custGeom>
              <a:avLst/>
              <a:gdLst>
                <a:gd name="T0" fmla="*/ 269 w 270"/>
                <a:gd name="T1" fmla="*/ 538 h 1077"/>
                <a:gd name="T2" fmla="*/ 269 w 270"/>
                <a:gd name="T3" fmla="*/ 538 h 1077"/>
                <a:gd name="T4" fmla="*/ 150 w 270"/>
                <a:gd name="T5" fmla="*/ 0 h 1077"/>
                <a:gd name="T6" fmla="*/ 0 w 270"/>
                <a:gd name="T7" fmla="*/ 538 h 1077"/>
                <a:gd name="T8" fmla="*/ 150 w 270"/>
                <a:gd name="T9" fmla="*/ 1076 h 1077"/>
                <a:gd name="T10" fmla="*/ 269 w 270"/>
                <a:gd name="T11" fmla="*/ 53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1077">
                  <a:moveTo>
                    <a:pt x="269" y="538"/>
                  </a:moveTo>
                  <a:lnTo>
                    <a:pt x="269" y="538"/>
                  </a:lnTo>
                  <a:cubicBezTo>
                    <a:pt x="269" y="239"/>
                    <a:pt x="210" y="0"/>
                    <a:pt x="150" y="0"/>
                  </a:cubicBezTo>
                  <a:cubicBezTo>
                    <a:pt x="60" y="0"/>
                    <a:pt x="0" y="239"/>
                    <a:pt x="0" y="538"/>
                  </a:cubicBezTo>
                  <a:cubicBezTo>
                    <a:pt x="0" y="837"/>
                    <a:pt x="60" y="1076"/>
                    <a:pt x="150" y="1076"/>
                  </a:cubicBezTo>
                  <a:cubicBezTo>
                    <a:pt x="210" y="1076"/>
                    <a:pt x="269" y="837"/>
                    <a:pt x="269" y="538"/>
                  </a:cubicBezTo>
                </a:path>
              </a:pathLst>
            </a:custGeom>
            <a:solidFill>
              <a:srgbClr val="FFFFFF">
                <a:alpha val="2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77795" y="2430570"/>
            <a:ext cx="330902" cy="138059"/>
            <a:chOff x="3877795" y="1573319"/>
            <a:chExt cx="330902" cy="138059"/>
          </a:xfrm>
        </p:grpSpPr>
        <p:sp>
          <p:nvSpPr>
            <p:cNvPr id="148" name="Freeform 11"/>
            <p:cNvSpPr>
              <a:spLocks noChangeArrowheads="1"/>
            </p:cNvSpPr>
            <p:nvPr/>
          </p:nvSpPr>
          <p:spPr bwMode="auto">
            <a:xfrm>
              <a:off x="3883810" y="1573319"/>
              <a:ext cx="324887" cy="130591"/>
            </a:xfrm>
            <a:custGeom>
              <a:avLst/>
              <a:gdLst>
                <a:gd name="T0" fmla="*/ 0 w 450"/>
                <a:gd name="T1" fmla="*/ 179 h 180"/>
                <a:gd name="T2" fmla="*/ 449 w 450"/>
                <a:gd name="T3" fmla="*/ 179 h 180"/>
                <a:gd name="T4" fmla="*/ 449 w 450"/>
                <a:gd name="T5" fmla="*/ 0 h 180"/>
                <a:gd name="T6" fmla="*/ 0 w 450"/>
                <a:gd name="T7" fmla="*/ 0 h 180"/>
                <a:gd name="T8" fmla="*/ 0 w 450"/>
                <a:gd name="T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180">
                  <a:moveTo>
                    <a:pt x="0" y="179"/>
                  </a:moveTo>
                  <a:lnTo>
                    <a:pt x="449" y="179"/>
                  </a:lnTo>
                  <a:lnTo>
                    <a:pt x="449" y="0"/>
                  </a:lnTo>
                  <a:lnTo>
                    <a:pt x="0" y="0"/>
                  </a:lnTo>
                  <a:lnTo>
                    <a:pt x="0" y="179"/>
                  </a:lnTo>
                </a:path>
              </a:pathLst>
            </a:custGeom>
            <a:solidFill>
              <a:srgbClr val="FFFFFF">
                <a:alpha val="2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11"/>
            <p:cNvSpPr>
              <a:spLocks noChangeArrowheads="1"/>
            </p:cNvSpPr>
            <p:nvPr/>
          </p:nvSpPr>
          <p:spPr bwMode="auto">
            <a:xfrm>
              <a:off x="3877795" y="1583254"/>
              <a:ext cx="327614" cy="128124"/>
            </a:xfrm>
            <a:custGeom>
              <a:avLst/>
              <a:gdLst>
                <a:gd name="T0" fmla="*/ 0 w 450"/>
                <a:gd name="T1" fmla="*/ 179 h 180"/>
                <a:gd name="T2" fmla="*/ 449 w 450"/>
                <a:gd name="T3" fmla="*/ 179 h 180"/>
                <a:gd name="T4" fmla="*/ 449 w 450"/>
                <a:gd name="T5" fmla="*/ 0 h 180"/>
                <a:gd name="T6" fmla="*/ 0 w 450"/>
                <a:gd name="T7" fmla="*/ 0 h 180"/>
                <a:gd name="T8" fmla="*/ 0 w 450"/>
                <a:gd name="T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180">
                  <a:moveTo>
                    <a:pt x="0" y="179"/>
                  </a:moveTo>
                  <a:lnTo>
                    <a:pt x="449" y="179"/>
                  </a:lnTo>
                  <a:lnTo>
                    <a:pt x="449" y="0"/>
                  </a:lnTo>
                  <a:lnTo>
                    <a:pt x="0" y="0"/>
                  </a:lnTo>
                  <a:lnTo>
                    <a:pt x="0" y="179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40975" y="2430570"/>
            <a:ext cx="334540" cy="138059"/>
            <a:chOff x="3440975" y="1573319"/>
            <a:chExt cx="334540" cy="138059"/>
          </a:xfrm>
        </p:grpSpPr>
        <p:sp>
          <p:nvSpPr>
            <p:cNvPr id="149" name="Freeform 12"/>
            <p:cNvSpPr>
              <a:spLocks noChangeArrowheads="1"/>
            </p:cNvSpPr>
            <p:nvPr/>
          </p:nvSpPr>
          <p:spPr bwMode="auto">
            <a:xfrm>
              <a:off x="3450628" y="1573319"/>
              <a:ext cx="324887" cy="130591"/>
            </a:xfrm>
            <a:custGeom>
              <a:avLst/>
              <a:gdLst>
                <a:gd name="T0" fmla="*/ 0 w 450"/>
                <a:gd name="T1" fmla="*/ 179 h 180"/>
                <a:gd name="T2" fmla="*/ 449 w 450"/>
                <a:gd name="T3" fmla="*/ 179 h 180"/>
                <a:gd name="T4" fmla="*/ 449 w 450"/>
                <a:gd name="T5" fmla="*/ 0 h 180"/>
                <a:gd name="T6" fmla="*/ 0 w 450"/>
                <a:gd name="T7" fmla="*/ 0 h 180"/>
                <a:gd name="T8" fmla="*/ 0 w 450"/>
                <a:gd name="T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180">
                  <a:moveTo>
                    <a:pt x="0" y="179"/>
                  </a:moveTo>
                  <a:lnTo>
                    <a:pt x="449" y="179"/>
                  </a:lnTo>
                  <a:lnTo>
                    <a:pt x="449" y="0"/>
                  </a:lnTo>
                  <a:lnTo>
                    <a:pt x="0" y="0"/>
                  </a:lnTo>
                  <a:lnTo>
                    <a:pt x="0" y="179"/>
                  </a:lnTo>
                </a:path>
              </a:pathLst>
            </a:custGeom>
            <a:solidFill>
              <a:srgbClr val="FFFFFF">
                <a:alpha val="2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12"/>
            <p:cNvSpPr>
              <a:spLocks noChangeArrowheads="1"/>
            </p:cNvSpPr>
            <p:nvPr/>
          </p:nvSpPr>
          <p:spPr bwMode="auto">
            <a:xfrm>
              <a:off x="3440975" y="1583254"/>
              <a:ext cx="327614" cy="128124"/>
            </a:xfrm>
            <a:custGeom>
              <a:avLst/>
              <a:gdLst>
                <a:gd name="T0" fmla="*/ 0 w 450"/>
                <a:gd name="T1" fmla="*/ 179 h 180"/>
                <a:gd name="T2" fmla="*/ 449 w 450"/>
                <a:gd name="T3" fmla="*/ 179 h 180"/>
                <a:gd name="T4" fmla="*/ 449 w 450"/>
                <a:gd name="T5" fmla="*/ 0 h 180"/>
                <a:gd name="T6" fmla="*/ 0 w 450"/>
                <a:gd name="T7" fmla="*/ 0 h 180"/>
                <a:gd name="T8" fmla="*/ 0 w 450"/>
                <a:gd name="T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180">
                  <a:moveTo>
                    <a:pt x="0" y="179"/>
                  </a:moveTo>
                  <a:lnTo>
                    <a:pt x="449" y="179"/>
                  </a:lnTo>
                  <a:lnTo>
                    <a:pt x="449" y="0"/>
                  </a:lnTo>
                  <a:lnTo>
                    <a:pt x="0" y="0"/>
                  </a:lnTo>
                  <a:lnTo>
                    <a:pt x="0" y="179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7370" y="2430570"/>
            <a:ext cx="338148" cy="138059"/>
            <a:chOff x="3007370" y="1573319"/>
            <a:chExt cx="338148" cy="138059"/>
          </a:xfrm>
        </p:grpSpPr>
        <p:sp>
          <p:nvSpPr>
            <p:cNvPr id="150" name="Freeform 13"/>
            <p:cNvSpPr>
              <a:spLocks noChangeArrowheads="1"/>
            </p:cNvSpPr>
            <p:nvPr/>
          </p:nvSpPr>
          <p:spPr bwMode="auto">
            <a:xfrm>
              <a:off x="3020631" y="1573319"/>
              <a:ext cx="324887" cy="130591"/>
            </a:xfrm>
            <a:custGeom>
              <a:avLst/>
              <a:gdLst>
                <a:gd name="T0" fmla="*/ 0 w 449"/>
                <a:gd name="T1" fmla="*/ 179 h 180"/>
                <a:gd name="T2" fmla="*/ 448 w 449"/>
                <a:gd name="T3" fmla="*/ 179 h 180"/>
                <a:gd name="T4" fmla="*/ 448 w 449"/>
                <a:gd name="T5" fmla="*/ 0 h 180"/>
                <a:gd name="T6" fmla="*/ 0 w 449"/>
                <a:gd name="T7" fmla="*/ 0 h 180"/>
                <a:gd name="T8" fmla="*/ 0 w 449"/>
                <a:gd name="T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180">
                  <a:moveTo>
                    <a:pt x="0" y="179"/>
                  </a:moveTo>
                  <a:lnTo>
                    <a:pt x="448" y="179"/>
                  </a:lnTo>
                  <a:lnTo>
                    <a:pt x="448" y="0"/>
                  </a:lnTo>
                  <a:lnTo>
                    <a:pt x="0" y="0"/>
                  </a:lnTo>
                  <a:lnTo>
                    <a:pt x="0" y="179"/>
                  </a:lnTo>
                </a:path>
              </a:pathLst>
            </a:custGeom>
            <a:solidFill>
              <a:srgbClr val="FFFFFF">
                <a:alpha val="2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3"/>
            <p:cNvSpPr>
              <a:spLocks noChangeArrowheads="1"/>
            </p:cNvSpPr>
            <p:nvPr/>
          </p:nvSpPr>
          <p:spPr bwMode="auto">
            <a:xfrm>
              <a:off x="3007370" y="1583254"/>
              <a:ext cx="327614" cy="128124"/>
            </a:xfrm>
            <a:custGeom>
              <a:avLst/>
              <a:gdLst>
                <a:gd name="T0" fmla="*/ 0 w 449"/>
                <a:gd name="T1" fmla="*/ 179 h 180"/>
                <a:gd name="T2" fmla="*/ 448 w 449"/>
                <a:gd name="T3" fmla="*/ 179 h 180"/>
                <a:gd name="T4" fmla="*/ 448 w 449"/>
                <a:gd name="T5" fmla="*/ 0 h 180"/>
                <a:gd name="T6" fmla="*/ 0 w 449"/>
                <a:gd name="T7" fmla="*/ 0 h 180"/>
                <a:gd name="T8" fmla="*/ 0 w 449"/>
                <a:gd name="T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180">
                  <a:moveTo>
                    <a:pt x="0" y="179"/>
                  </a:moveTo>
                  <a:lnTo>
                    <a:pt x="448" y="179"/>
                  </a:lnTo>
                  <a:lnTo>
                    <a:pt x="448" y="0"/>
                  </a:lnTo>
                  <a:lnTo>
                    <a:pt x="0" y="0"/>
                  </a:lnTo>
                  <a:lnTo>
                    <a:pt x="0" y="179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1609977" y="3309789"/>
            <a:ext cx="2885823" cy="686601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Assurance in the age of the </a:t>
            </a:r>
          </a:p>
          <a:p>
            <a:pPr algn="ctr"/>
            <a:r>
              <a:rPr lang="en-US" sz="2400" i="1" dirty="0" err="1">
                <a:solidFill>
                  <a:schemeClr val="bg1"/>
                </a:solidFill>
                <a:latin typeface="Engravers MT" charset="0"/>
                <a:ea typeface="Engravers MT" charset="0"/>
                <a:cs typeface="Engravers MT" charset="0"/>
              </a:rPr>
              <a:t>IIoT</a:t>
            </a:r>
            <a:endParaRPr lang="en-US" sz="2400" i="1" dirty="0">
              <a:solidFill>
                <a:schemeClr val="bg1"/>
              </a:solidFill>
              <a:latin typeface="Engravers MT" charset="0"/>
              <a:ea typeface="Engravers MT" charset="0"/>
              <a:cs typeface="Engravers MT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482051" y="2466784"/>
            <a:ext cx="3118422" cy="892107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  <a:ea typeface="Cavorting" charset="0"/>
                <a:cs typeface="Cavorting" charset="0"/>
              </a:rPr>
              <a:t>Kind of a </a:t>
            </a:r>
            <a:endParaRPr lang="en-US" sz="1200" b="1" dirty="0" smtClean="0">
              <a:solidFill>
                <a:schemeClr val="bg1"/>
              </a:solidFill>
              <a:latin typeface="+mj-lt"/>
              <a:ea typeface="Cavorting" charset="0"/>
              <a:cs typeface="Cavorting" charset="0"/>
            </a:endParaRPr>
          </a:p>
          <a:p>
            <a:r>
              <a:rPr lang="en-US" sz="3200" b="1" dirty="0" smtClean="0">
                <a:latin typeface="+mj-lt"/>
                <a:ea typeface="Cavorting" charset="0"/>
                <a:cs typeface="Cavorting" charset="0"/>
              </a:rPr>
              <a:t>VIRTUAL </a:t>
            </a:r>
            <a:r>
              <a:rPr lang="en-US" sz="3200" b="1" dirty="0">
                <a:latin typeface="+mj-lt"/>
                <a:ea typeface="Cavorting" charset="0"/>
                <a:cs typeface="Cavorting" charset="0"/>
              </a:rPr>
              <a:t>REALITY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5708696" y="4353859"/>
            <a:ext cx="959351" cy="206919"/>
            <a:chOff x="3433003" y="119849"/>
            <a:chExt cx="527804" cy="23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Rectangle 56"/>
            <p:cNvSpPr/>
            <p:nvPr/>
          </p:nvSpPr>
          <p:spPr>
            <a:xfrm>
              <a:off x="3617491" y="119849"/>
              <a:ext cx="158828" cy="23628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801979" y="119849"/>
              <a:ext cx="158828" cy="2362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433003" y="119849"/>
              <a:ext cx="158828" cy="23628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Hexagon 7"/>
          <p:cNvSpPr/>
          <p:nvPr/>
        </p:nvSpPr>
        <p:spPr>
          <a:xfrm>
            <a:off x="7860942" y="2014110"/>
            <a:ext cx="966186" cy="832919"/>
          </a:xfrm>
          <a:prstGeom prst="hexagon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Hexagon 153"/>
          <p:cNvSpPr/>
          <p:nvPr/>
        </p:nvSpPr>
        <p:spPr>
          <a:xfrm>
            <a:off x="7051924" y="2466784"/>
            <a:ext cx="966186" cy="832919"/>
          </a:xfrm>
          <a:prstGeom prst="hexagon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Hexagon 154"/>
          <p:cNvSpPr/>
          <p:nvPr/>
        </p:nvSpPr>
        <p:spPr>
          <a:xfrm>
            <a:off x="7865941" y="2901349"/>
            <a:ext cx="966186" cy="832919"/>
          </a:xfrm>
          <a:prstGeom prst="hexagon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Hexagon 155"/>
          <p:cNvSpPr/>
          <p:nvPr/>
        </p:nvSpPr>
        <p:spPr>
          <a:xfrm>
            <a:off x="7296488" y="3772034"/>
            <a:ext cx="966186" cy="832919"/>
          </a:xfrm>
          <a:prstGeom prst="hexagon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Hexagon 156"/>
          <p:cNvSpPr/>
          <p:nvPr/>
        </p:nvSpPr>
        <p:spPr>
          <a:xfrm>
            <a:off x="7888900" y="4650219"/>
            <a:ext cx="966186" cy="832919"/>
          </a:xfrm>
          <a:prstGeom prst="hexagon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Hexagon 159"/>
          <p:cNvSpPr/>
          <p:nvPr/>
        </p:nvSpPr>
        <p:spPr>
          <a:xfrm>
            <a:off x="7286636" y="1154031"/>
            <a:ext cx="966186" cy="832919"/>
          </a:xfrm>
          <a:prstGeom prst="hexagon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/>
          <p:cNvGrpSpPr/>
          <p:nvPr/>
        </p:nvGrpSpPr>
        <p:grpSpPr>
          <a:xfrm>
            <a:off x="5708696" y="2097946"/>
            <a:ext cx="959351" cy="206919"/>
            <a:chOff x="3433003" y="119849"/>
            <a:chExt cx="527804" cy="23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2" name="Rectangle 161"/>
            <p:cNvSpPr/>
            <p:nvPr/>
          </p:nvSpPr>
          <p:spPr>
            <a:xfrm>
              <a:off x="3617491" y="119849"/>
              <a:ext cx="158828" cy="23628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3801979" y="119849"/>
              <a:ext cx="158828" cy="2362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433003" y="119849"/>
              <a:ext cx="158828" cy="23628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65301" y="2508122"/>
            <a:ext cx="1646142" cy="1646142"/>
            <a:chOff x="5365301" y="1650872"/>
            <a:chExt cx="1646142" cy="1646142"/>
          </a:xfrm>
        </p:grpSpPr>
        <p:sp>
          <p:nvSpPr>
            <p:cNvPr id="2" name="Oval 1"/>
            <p:cNvSpPr/>
            <p:nvPr/>
          </p:nvSpPr>
          <p:spPr>
            <a:xfrm>
              <a:off x="5365301" y="1650872"/>
              <a:ext cx="1646142" cy="1646142"/>
            </a:xfrm>
            <a:prstGeom prst="ellipse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93816" y="1775914"/>
              <a:ext cx="1436612" cy="14465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rm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</a:rPr>
                <a:t>VR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77794" y="4948052"/>
            <a:ext cx="5190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Internet of things is the network of physical devices, vehicles, </a:t>
            </a:r>
            <a:r>
              <a:rPr lang="en-US" dirty="0" smtClean="0">
                <a:solidFill>
                  <a:schemeClr val="bg1"/>
                </a:solidFill>
              </a:rPr>
              <a:t>pumps, motors, and </a:t>
            </a:r>
            <a:r>
              <a:rPr lang="en-US" dirty="0">
                <a:solidFill>
                  <a:schemeClr val="bg1"/>
                </a:solidFill>
              </a:rPr>
              <a:t>other items embedded with electronics, software, sensors, actuators, and </a:t>
            </a:r>
            <a:r>
              <a:rPr lang="en-US" dirty="0" smtClean="0">
                <a:solidFill>
                  <a:schemeClr val="bg1"/>
                </a:solidFill>
              </a:rPr>
              <a:t>HUMAN connectivity </a:t>
            </a:r>
            <a:r>
              <a:rPr lang="en-US" dirty="0">
                <a:solidFill>
                  <a:schemeClr val="bg1"/>
                </a:solidFill>
              </a:rPr>
              <a:t>which enables these things to connect, collect and exchange </a:t>
            </a:r>
            <a:r>
              <a:rPr lang="en-US" dirty="0" smtClean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47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9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decel="3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8" grpId="0" animBg="1"/>
      <p:bldP spid="154" grpId="0" animBg="1"/>
      <p:bldP spid="155" grpId="0" animBg="1"/>
      <p:bldP spid="156" grpId="0" animBg="1"/>
      <p:bldP spid="157" grpId="0" animBg="1"/>
      <p:bldP spid="1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2000"/>
            <a:ext cx="9126561" cy="51054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8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990600"/>
            <a:ext cx="9144000" cy="51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256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799" y="274638"/>
            <a:ext cx="739140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PURE </a:t>
            </a:r>
            <a:r>
              <a:rPr lang="en-US" smtClean="0"/>
              <a:t>I/O supports </a:t>
            </a:r>
            <a:r>
              <a:rPr lang="en-US" dirty="0" smtClean="0"/>
              <a:t>Operational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1828800"/>
            <a:ext cx="4343400" cy="3886200"/>
          </a:xfrm>
        </p:spPr>
        <p:txBody>
          <a:bodyPr/>
          <a:lstStyle/>
          <a:p>
            <a:r>
              <a:rPr lang="en-US" dirty="0" smtClean="0"/>
              <a:t>Sign-In using PURE</a:t>
            </a:r>
          </a:p>
          <a:p>
            <a:r>
              <a:rPr lang="en-US" dirty="0" smtClean="0"/>
              <a:t>Safety Briefings in PURE</a:t>
            </a:r>
          </a:p>
          <a:p>
            <a:r>
              <a:rPr lang="en-US" dirty="0" smtClean="0"/>
              <a:t>Environmental Inspections</a:t>
            </a:r>
          </a:p>
          <a:p>
            <a:r>
              <a:rPr lang="en-US" dirty="0" smtClean="0"/>
              <a:t>Equipment Inspections</a:t>
            </a:r>
          </a:p>
          <a:p>
            <a:r>
              <a:rPr lang="en-US" dirty="0" smtClean="0"/>
              <a:t>Operational Log Entries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28800"/>
            <a:ext cx="3714750" cy="48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2279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1" y="274638"/>
            <a:ext cx="6400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0" y="1447800"/>
            <a:ext cx="6400800" cy="4678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879103" cy="5943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285362" y="76201"/>
            <a:ext cx="2966557" cy="6744036"/>
            <a:chOff x="3285362" y="76201"/>
            <a:chExt cx="2966557" cy="6744036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362" y="76201"/>
              <a:ext cx="2966557" cy="6744036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3962400" y="1600200"/>
              <a:ext cx="6096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51920" y="76200"/>
            <a:ext cx="2869913" cy="6744037"/>
            <a:chOff x="6251920" y="76200"/>
            <a:chExt cx="2869913" cy="67440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920" y="76200"/>
              <a:ext cx="2869913" cy="6744037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934200" y="1219200"/>
              <a:ext cx="6096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0" y="76200"/>
            <a:ext cx="3284629" cy="6744037"/>
            <a:chOff x="0" y="76200"/>
            <a:chExt cx="3284629" cy="67440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"/>
              <a:ext cx="3284629" cy="6744037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438400" y="4038600"/>
              <a:ext cx="6096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50778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70" y="2209800"/>
            <a:ext cx="4762499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2870"/>
            <a:ext cx="3724748" cy="51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602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72050" y="1257300"/>
            <a:ext cx="348615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Email Notifications on Exceptions or Concerns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Gives brief description of Concern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System/Asset Owner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Shows the Customer and Division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Tells the “What and Where”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4300" y="971551"/>
            <a:ext cx="4651657" cy="4706108"/>
            <a:chOff x="114300" y="971551"/>
            <a:chExt cx="4651657" cy="47061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" y="971551"/>
              <a:ext cx="4651657" cy="4706108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914400" y="4572000"/>
              <a:ext cx="6096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/>
          <p:cNvCxnSpPr/>
          <p:nvPr/>
        </p:nvCxnSpPr>
        <p:spPr>
          <a:xfrm flipH="1">
            <a:off x="3262160" y="1815584"/>
            <a:ext cx="1735701" cy="491222"/>
          </a:xfrm>
          <a:prstGeom prst="straightConnector1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828800" y="2242677"/>
            <a:ext cx="3169061" cy="1186324"/>
          </a:xfrm>
          <a:prstGeom prst="straightConnector1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543050" y="2655600"/>
            <a:ext cx="3438218" cy="1796207"/>
          </a:xfrm>
          <a:prstGeom prst="straightConnector1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440128" y="3068866"/>
            <a:ext cx="2531922" cy="1731734"/>
          </a:xfrm>
          <a:prstGeom prst="straightConnector1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1655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1" y="274638"/>
            <a:ext cx="6400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0" y="1447800"/>
            <a:ext cx="6400800" cy="46783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4577821" cy="6172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621741" y="228600"/>
            <a:ext cx="4379708" cy="6172200"/>
            <a:chOff x="4621741" y="228600"/>
            <a:chExt cx="4379708" cy="6172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1741" y="228600"/>
              <a:ext cx="4379708" cy="617220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5257800" y="381000"/>
              <a:ext cx="6096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32400" y="609600"/>
              <a:ext cx="9398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32400" y="762000"/>
              <a:ext cx="6096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257800" y="990600"/>
              <a:ext cx="9144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29400" y="533400"/>
              <a:ext cx="6096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232400" y="533400"/>
              <a:ext cx="609600" cy="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86" y="990600"/>
            <a:ext cx="7458269" cy="476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969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erMedia.com Static Layout">
  <a:themeElements>
    <a:clrScheme name="water_dro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3D4B"/>
      </a:accent1>
      <a:accent2>
        <a:srgbClr val="1B4B41"/>
      </a:accent2>
      <a:accent3>
        <a:srgbClr val="9BBB59"/>
      </a:accent3>
      <a:accent4>
        <a:srgbClr val="4B291B"/>
      </a:accent4>
      <a:accent5>
        <a:srgbClr val="69ACC9"/>
      </a:accent5>
      <a:accent6>
        <a:srgbClr val="96523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Animated Layout">
  <a:themeElements>
    <a:clrScheme name="water_dro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3D4B"/>
      </a:accent1>
      <a:accent2>
        <a:srgbClr val="1B4B41"/>
      </a:accent2>
      <a:accent3>
        <a:srgbClr val="9BBB59"/>
      </a:accent3>
      <a:accent4>
        <a:srgbClr val="4B291B"/>
      </a:accent4>
      <a:accent5>
        <a:srgbClr val="69ACC9"/>
      </a:accent5>
      <a:accent6>
        <a:srgbClr val="96523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184</Words>
  <Application>Microsoft Macintosh PowerPoint</Application>
  <PresentationFormat>On-screen Show (4:3)</PresentationFormat>
  <Paragraphs>38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Cavorting</vt:lpstr>
      <vt:lpstr>Engravers MT</vt:lpstr>
      <vt:lpstr>Helvetica</vt:lpstr>
      <vt:lpstr>ＭＳ Ｐゴシック</vt:lpstr>
      <vt:lpstr>Tahoma</vt:lpstr>
      <vt:lpstr>Times New Roman</vt:lpstr>
      <vt:lpstr>Arial</vt:lpstr>
      <vt:lpstr>PresenterMedia.com Static Layout</vt:lpstr>
      <vt:lpstr>PresenterMedia.com Animated Layout</vt:lpstr>
      <vt:lpstr>Pure I/O Information and Operations Integration</vt:lpstr>
      <vt:lpstr>PowerPoint Presentation</vt:lpstr>
      <vt:lpstr>PowerPoint Presentation</vt:lpstr>
      <vt:lpstr>PowerPoint Presentation</vt:lpstr>
      <vt:lpstr>PURE I/O supports Operational Compliance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Wayne Morgan</cp:lastModifiedBy>
  <cp:revision>88</cp:revision>
  <dcterms:created xsi:type="dcterms:W3CDTF">2010-09-13T16:44:54Z</dcterms:created>
  <dcterms:modified xsi:type="dcterms:W3CDTF">2018-12-09T17:30:31Z</dcterms:modified>
</cp:coreProperties>
</file>