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D1E77-2131-3748-9CBF-77E645C0E416}" type="datetimeFigureOut">
              <a:rPr lang="en-US" smtClean="0"/>
              <a:t>4/1/12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4E42-D430-3E45-A418-15216C419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http://</a:t>
            </a:r>
            <a:r>
              <a:rPr lang="en-US" sz="1200" dirty="0" err="1" smtClean="0"/>
              <a:t>www.asahq.org</a:t>
            </a:r>
            <a:r>
              <a:rPr lang="en-US" sz="1200" dirty="0" smtClean="0"/>
              <a:t>/~/media/For%20Members/Publications/Periodicals/ASA%20Newsletter/NL%20Archives/2006/05%20May%20NL%202006.ashx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4E42-D430-3E45-A418-15216C4190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3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3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5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2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5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1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3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8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1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4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6B098-C3FE-1043-A911-0D1E3453A6D2}" type="datetimeFigureOut">
              <a:rPr lang="en-US" smtClean="0"/>
              <a:t>4/1/12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FC7C2-8E24-7745-AB77-D4E7D132D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6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SA Newsletter 2006 May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0"/>
            <a:ext cx="83188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3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Goldman</dc:creator>
  <cp:lastModifiedBy>Julian Goldman</cp:lastModifiedBy>
  <cp:revision>1</cp:revision>
  <dcterms:created xsi:type="dcterms:W3CDTF">2012-04-01T15:45:46Z</dcterms:created>
  <dcterms:modified xsi:type="dcterms:W3CDTF">2012-04-01T15:49:49Z</dcterms:modified>
</cp:coreProperties>
</file>