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C2E918-DF70-495E-9830-B6EFFE6DD27A}" v="1" dt="2025-05-20T19:57:09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E1587-3548-421F-B56F-315484E58C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2DB356-D9FE-4BDC-B7BC-45C2F9846DD6}">
      <dgm:prSet phldrT="[Text]"/>
      <dgm:spPr/>
      <dgm:t>
        <a:bodyPr/>
        <a:lstStyle/>
        <a:p>
          <a:r>
            <a:rPr lang="en-US" dirty="0"/>
            <a:t>Assessment</a:t>
          </a:r>
        </a:p>
      </dgm:t>
    </dgm:pt>
    <dgm:pt modelId="{3B42DE7D-E08B-4644-863D-9B69D36E9830}" type="parTrans" cxnId="{2C3FD259-E95B-45C4-94B2-8362BC07AD37}">
      <dgm:prSet/>
      <dgm:spPr/>
      <dgm:t>
        <a:bodyPr/>
        <a:lstStyle/>
        <a:p>
          <a:endParaRPr lang="en-US"/>
        </a:p>
      </dgm:t>
    </dgm:pt>
    <dgm:pt modelId="{97C8929E-56FC-433F-98EB-3FEBD5941C18}" type="sibTrans" cxnId="{2C3FD259-E95B-45C4-94B2-8362BC07AD37}">
      <dgm:prSet/>
      <dgm:spPr/>
      <dgm:t>
        <a:bodyPr/>
        <a:lstStyle/>
        <a:p>
          <a:endParaRPr lang="en-US"/>
        </a:p>
      </dgm:t>
    </dgm:pt>
    <dgm:pt modelId="{10C7AC60-9494-41BB-8528-2C3F002E3402}">
      <dgm:prSet phldrT="[Text]"/>
      <dgm:spPr/>
      <dgm:t>
        <a:bodyPr/>
        <a:lstStyle/>
        <a:p>
          <a:r>
            <a:rPr lang="en-US" dirty="0"/>
            <a:t>Testing</a:t>
          </a:r>
        </a:p>
      </dgm:t>
    </dgm:pt>
    <dgm:pt modelId="{539C5F50-9A44-4DF4-90F5-32434E2BC245}" type="parTrans" cxnId="{DE0A4DE3-3F01-43AB-96C4-1CED6D7A1FBA}">
      <dgm:prSet/>
      <dgm:spPr/>
      <dgm:t>
        <a:bodyPr/>
        <a:lstStyle/>
        <a:p>
          <a:endParaRPr lang="en-US"/>
        </a:p>
      </dgm:t>
    </dgm:pt>
    <dgm:pt modelId="{DC1A407C-238B-45C6-9AB0-232FF01A18B4}" type="sibTrans" cxnId="{DE0A4DE3-3F01-43AB-96C4-1CED6D7A1FBA}">
      <dgm:prSet/>
      <dgm:spPr/>
      <dgm:t>
        <a:bodyPr/>
        <a:lstStyle/>
        <a:p>
          <a:endParaRPr lang="en-US"/>
        </a:p>
      </dgm:t>
    </dgm:pt>
    <dgm:pt modelId="{984FE212-DE20-45F4-8D5E-59936034D07A}">
      <dgm:prSet phldrT="[Text]"/>
      <dgm:spPr/>
      <dgm:t>
        <a:bodyPr/>
        <a:lstStyle/>
        <a:p>
          <a:r>
            <a:rPr lang="en-US" dirty="0"/>
            <a:t>Recommending Solutions</a:t>
          </a:r>
        </a:p>
      </dgm:t>
    </dgm:pt>
    <dgm:pt modelId="{DAD49ED9-7944-4D63-AD82-3F12748C906A}" type="parTrans" cxnId="{22CE26C8-660D-4B26-BCD0-D65A56842374}">
      <dgm:prSet/>
      <dgm:spPr/>
      <dgm:t>
        <a:bodyPr/>
        <a:lstStyle/>
        <a:p>
          <a:endParaRPr lang="en-US"/>
        </a:p>
      </dgm:t>
    </dgm:pt>
    <dgm:pt modelId="{B8E1FDFE-2610-4F60-BAE6-4CEE8197BA6B}" type="sibTrans" cxnId="{22CE26C8-660D-4B26-BCD0-D65A56842374}">
      <dgm:prSet/>
      <dgm:spPr/>
      <dgm:t>
        <a:bodyPr/>
        <a:lstStyle/>
        <a:p>
          <a:endParaRPr lang="en-US"/>
        </a:p>
      </dgm:t>
    </dgm:pt>
    <dgm:pt modelId="{9541ED72-F30F-41CD-A481-EAAA9561DB13}" type="pres">
      <dgm:prSet presAssocID="{CF5E1587-3548-421F-B56F-315484E58CE3}" presName="linear" presStyleCnt="0">
        <dgm:presLayoutVars>
          <dgm:dir/>
          <dgm:animLvl val="lvl"/>
          <dgm:resizeHandles val="exact"/>
        </dgm:presLayoutVars>
      </dgm:prSet>
      <dgm:spPr/>
    </dgm:pt>
    <dgm:pt modelId="{12D3F1B7-EB34-48B6-B33D-A90BEF369870}" type="pres">
      <dgm:prSet presAssocID="{132DB356-D9FE-4BDC-B7BC-45C2F9846DD6}" presName="parentLin" presStyleCnt="0"/>
      <dgm:spPr/>
    </dgm:pt>
    <dgm:pt modelId="{A787D1B8-BA42-4306-AD0A-70493BB85662}" type="pres">
      <dgm:prSet presAssocID="{132DB356-D9FE-4BDC-B7BC-45C2F9846DD6}" presName="parentLeftMargin" presStyleLbl="node1" presStyleIdx="0" presStyleCnt="3"/>
      <dgm:spPr/>
    </dgm:pt>
    <dgm:pt modelId="{BAA2C7EC-D713-4036-8CE1-D89CB2209EA0}" type="pres">
      <dgm:prSet presAssocID="{132DB356-D9FE-4BDC-B7BC-45C2F9846D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981772-3F59-46E6-94F0-3E5818B6409B}" type="pres">
      <dgm:prSet presAssocID="{132DB356-D9FE-4BDC-B7BC-45C2F9846DD6}" presName="negativeSpace" presStyleCnt="0"/>
      <dgm:spPr/>
    </dgm:pt>
    <dgm:pt modelId="{B4E33D78-1208-4DFB-BFBD-0FDC2C0D0443}" type="pres">
      <dgm:prSet presAssocID="{132DB356-D9FE-4BDC-B7BC-45C2F9846DD6}" presName="childText" presStyleLbl="conFgAcc1" presStyleIdx="0" presStyleCnt="3">
        <dgm:presLayoutVars>
          <dgm:bulletEnabled val="1"/>
        </dgm:presLayoutVars>
      </dgm:prSet>
      <dgm:spPr/>
    </dgm:pt>
    <dgm:pt modelId="{189D98A2-F466-4DF4-B23C-6AD566D062CB}" type="pres">
      <dgm:prSet presAssocID="{97C8929E-56FC-433F-98EB-3FEBD5941C18}" presName="spaceBetweenRectangles" presStyleCnt="0"/>
      <dgm:spPr/>
    </dgm:pt>
    <dgm:pt modelId="{489A31F1-C8C1-4978-A211-D3BE52829108}" type="pres">
      <dgm:prSet presAssocID="{10C7AC60-9494-41BB-8528-2C3F002E3402}" presName="parentLin" presStyleCnt="0"/>
      <dgm:spPr/>
    </dgm:pt>
    <dgm:pt modelId="{F8CC0F9B-2844-4B11-8118-5D15CB2553E4}" type="pres">
      <dgm:prSet presAssocID="{10C7AC60-9494-41BB-8528-2C3F002E3402}" presName="parentLeftMargin" presStyleLbl="node1" presStyleIdx="0" presStyleCnt="3"/>
      <dgm:spPr/>
    </dgm:pt>
    <dgm:pt modelId="{DD6E2472-4454-4F5D-AE8A-11B1FDF6B35E}" type="pres">
      <dgm:prSet presAssocID="{10C7AC60-9494-41BB-8528-2C3F002E34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4DC28D-12B7-4400-859D-51491780B216}" type="pres">
      <dgm:prSet presAssocID="{10C7AC60-9494-41BB-8528-2C3F002E3402}" presName="negativeSpace" presStyleCnt="0"/>
      <dgm:spPr/>
    </dgm:pt>
    <dgm:pt modelId="{F5976B47-9CB5-4D8E-8345-64319BEE305A}" type="pres">
      <dgm:prSet presAssocID="{10C7AC60-9494-41BB-8528-2C3F002E3402}" presName="childText" presStyleLbl="conFgAcc1" presStyleIdx="1" presStyleCnt="3">
        <dgm:presLayoutVars>
          <dgm:bulletEnabled val="1"/>
        </dgm:presLayoutVars>
      </dgm:prSet>
      <dgm:spPr/>
    </dgm:pt>
    <dgm:pt modelId="{7867A095-1D02-4D0F-AE36-8CDD48E25537}" type="pres">
      <dgm:prSet presAssocID="{DC1A407C-238B-45C6-9AB0-232FF01A18B4}" presName="spaceBetweenRectangles" presStyleCnt="0"/>
      <dgm:spPr/>
    </dgm:pt>
    <dgm:pt modelId="{0EE8E112-99EC-49A7-8B3E-D35075BA8EC5}" type="pres">
      <dgm:prSet presAssocID="{984FE212-DE20-45F4-8D5E-59936034D07A}" presName="parentLin" presStyleCnt="0"/>
      <dgm:spPr/>
    </dgm:pt>
    <dgm:pt modelId="{2796C02C-9F7B-48E1-8527-05E35658EBB2}" type="pres">
      <dgm:prSet presAssocID="{984FE212-DE20-45F4-8D5E-59936034D07A}" presName="parentLeftMargin" presStyleLbl="node1" presStyleIdx="1" presStyleCnt="3"/>
      <dgm:spPr/>
    </dgm:pt>
    <dgm:pt modelId="{29240698-A1C9-49F5-85F5-CF8DF2FB7BD2}" type="pres">
      <dgm:prSet presAssocID="{984FE212-DE20-45F4-8D5E-59936034D07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E528D31-EF50-422B-9DE6-1BD651DEA6ED}" type="pres">
      <dgm:prSet presAssocID="{984FE212-DE20-45F4-8D5E-59936034D07A}" presName="negativeSpace" presStyleCnt="0"/>
      <dgm:spPr/>
    </dgm:pt>
    <dgm:pt modelId="{CF33A54B-C485-4EE9-9C82-C9BC78DB96DF}" type="pres">
      <dgm:prSet presAssocID="{984FE212-DE20-45F4-8D5E-59936034D07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C16050F-6805-4B62-B329-D0D76057E119}" type="presOf" srcId="{984FE212-DE20-45F4-8D5E-59936034D07A}" destId="{29240698-A1C9-49F5-85F5-CF8DF2FB7BD2}" srcOrd="1" destOrd="0" presId="urn:microsoft.com/office/officeart/2005/8/layout/list1"/>
    <dgm:cxn modelId="{39C2AE15-923C-4DBF-B380-D07AB588666D}" type="presOf" srcId="{984FE212-DE20-45F4-8D5E-59936034D07A}" destId="{2796C02C-9F7B-48E1-8527-05E35658EBB2}" srcOrd="0" destOrd="0" presId="urn:microsoft.com/office/officeart/2005/8/layout/list1"/>
    <dgm:cxn modelId="{3A7EC223-36DF-4E4F-AAE1-4EBBDB6FC47F}" type="presOf" srcId="{CF5E1587-3548-421F-B56F-315484E58CE3}" destId="{9541ED72-F30F-41CD-A481-EAAA9561DB13}" srcOrd="0" destOrd="0" presId="urn:microsoft.com/office/officeart/2005/8/layout/list1"/>
    <dgm:cxn modelId="{746CDE5D-19F4-42F5-83F6-3BCF8E30D353}" type="presOf" srcId="{10C7AC60-9494-41BB-8528-2C3F002E3402}" destId="{DD6E2472-4454-4F5D-AE8A-11B1FDF6B35E}" srcOrd="1" destOrd="0" presId="urn:microsoft.com/office/officeart/2005/8/layout/list1"/>
    <dgm:cxn modelId="{7956FB5D-F51A-42B1-85E4-114A8B93B507}" type="presOf" srcId="{10C7AC60-9494-41BB-8528-2C3F002E3402}" destId="{F8CC0F9B-2844-4B11-8118-5D15CB2553E4}" srcOrd="0" destOrd="0" presId="urn:microsoft.com/office/officeart/2005/8/layout/list1"/>
    <dgm:cxn modelId="{2C3FD259-E95B-45C4-94B2-8362BC07AD37}" srcId="{CF5E1587-3548-421F-B56F-315484E58CE3}" destId="{132DB356-D9FE-4BDC-B7BC-45C2F9846DD6}" srcOrd="0" destOrd="0" parTransId="{3B42DE7D-E08B-4644-863D-9B69D36E9830}" sibTransId="{97C8929E-56FC-433F-98EB-3FEBD5941C18}"/>
    <dgm:cxn modelId="{E4BC09BC-1E24-4FA0-A8D8-2B72FE03AC8F}" type="presOf" srcId="{132DB356-D9FE-4BDC-B7BC-45C2F9846DD6}" destId="{A787D1B8-BA42-4306-AD0A-70493BB85662}" srcOrd="0" destOrd="0" presId="urn:microsoft.com/office/officeart/2005/8/layout/list1"/>
    <dgm:cxn modelId="{22CE26C8-660D-4B26-BCD0-D65A56842374}" srcId="{CF5E1587-3548-421F-B56F-315484E58CE3}" destId="{984FE212-DE20-45F4-8D5E-59936034D07A}" srcOrd="2" destOrd="0" parTransId="{DAD49ED9-7944-4D63-AD82-3F12748C906A}" sibTransId="{B8E1FDFE-2610-4F60-BAE6-4CEE8197BA6B}"/>
    <dgm:cxn modelId="{DE0A4DE3-3F01-43AB-96C4-1CED6D7A1FBA}" srcId="{CF5E1587-3548-421F-B56F-315484E58CE3}" destId="{10C7AC60-9494-41BB-8528-2C3F002E3402}" srcOrd="1" destOrd="0" parTransId="{539C5F50-9A44-4DF4-90F5-32434E2BC245}" sibTransId="{DC1A407C-238B-45C6-9AB0-232FF01A18B4}"/>
    <dgm:cxn modelId="{539DB5F1-5CE2-4B14-938B-80802F572490}" type="presOf" srcId="{132DB356-D9FE-4BDC-B7BC-45C2F9846DD6}" destId="{BAA2C7EC-D713-4036-8CE1-D89CB2209EA0}" srcOrd="1" destOrd="0" presId="urn:microsoft.com/office/officeart/2005/8/layout/list1"/>
    <dgm:cxn modelId="{A13ECFC7-5ED1-4014-9C14-CA41F4DE893A}" type="presParOf" srcId="{9541ED72-F30F-41CD-A481-EAAA9561DB13}" destId="{12D3F1B7-EB34-48B6-B33D-A90BEF369870}" srcOrd="0" destOrd="0" presId="urn:microsoft.com/office/officeart/2005/8/layout/list1"/>
    <dgm:cxn modelId="{20BE6F4B-5F9A-4663-AA66-9A444EDC4B64}" type="presParOf" srcId="{12D3F1B7-EB34-48B6-B33D-A90BEF369870}" destId="{A787D1B8-BA42-4306-AD0A-70493BB85662}" srcOrd="0" destOrd="0" presId="urn:microsoft.com/office/officeart/2005/8/layout/list1"/>
    <dgm:cxn modelId="{3F4A7C2C-612E-45E2-AD48-D84B180F2BA7}" type="presParOf" srcId="{12D3F1B7-EB34-48B6-B33D-A90BEF369870}" destId="{BAA2C7EC-D713-4036-8CE1-D89CB2209EA0}" srcOrd="1" destOrd="0" presId="urn:microsoft.com/office/officeart/2005/8/layout/list1"/>
    <dgm:cxn modelId="{76A93DA8-0594-47DA-85B7-34769EB21C53}" type="presParOf" srcId="{9541ED72-F30F-41CD-A481-EAAA9561DB13}" destId="{49981772-3F59-46E6-94F0-3E5818B6409B}" srcOrd="1" destOrd="0" presId="urn:microsoft.com/office/officeart/2005/8/layout/list1"/>
    <dgm:cxn modelId="{DD075B6B-6FF9-4AAD-83BC-7736D1456F52}" type="presParOf" srcId="{9541ED72-F30F-41CD-A481-EAAA9561DB13}" destId="{B4E33D78-1208-4DFB-BFBD-0FDC2C0D0443}" srcOrd="2" destOrd="0" presId="urn:microsoft.com/office/officeart/2005/8/layout/list1"/>
    <dgm:cxn modelId="{79D09DBE-8D3F-4B57-A6F1-858BB0CA48F1}" type="presParOf" srcId="{9541ED72-F30F-41CD-A481-EAAA9561DB13}" destId="{189D98A2-F466-4DF4-B23C-6AD566D062CB}" srcOrd="3" destOrd="0" presId="urn:microsoft.com/office/officeart/2005/8/layout/list1"/>
    <dgm:cxn modelId="{643AE8DA-5E79-4B43-B5DF-9C81D37CE55F}" type="presParOf" srcId="{9541ED72-F30F-41CD-A481-EAAA9561DB13}" destId="{489A31F1-C8C1-4978-A211-D3BE52829108}" srcOrd="4" destOrd="0" presId="urn:microsoft.com/office/officeart/2005/8/layout/list1"/>
    <dgm:cxn modelId="{349B9454-976A-4169-9342-2592F69A1AC5}" type="presParOf" srcId="{489A31F1-C8C1-4978-A211-D3BE52829108}" destId="{F8CC0F9B-2844-4B11-8118-5D15CB2553E4}" srcOrd="0" destOrd="0" presId="urn:microsoft.com/office/officeart/2005/8/layout/list1"/>
    <dgm:cxn modelId="{204E13C4-FC30-459C-AFA7-747709DB4EBE}" type="presParOf" srcId="{489A31F1-C8C1-4978-A211-D3BE52829108}" destId="{DD6E2472-4454-4F5D-AE8A-11B1FDF6B35E}" srcOrd="1" destOrd="0" presId="urn:microsoft.com/office/officeart/2005/8/layout/list1"/>
    <dgm:cxn modelId="{8B8F3453-6C80-4F1B-8B7E-960846CD618F}" type="presParOf" srcId="{9541ED72-F30F-41CD-A481-EAAA9561DB13}" destId="{AF4DC28D-12B7-4400-859D-51491780B216}" srcOrd="5" destOrd="0" presId="urn:microsoft.com/office/officeart/2005/8/layout/list1"/>
    <dgm:cxn modelId="{2B241EAF-A209-44DD-9821-0578A7898436}" type="presParOf" srcId="{9541ED72-F30F-41CD-A481-EAAA9561DB13}" destId="{F5976B47-9CB5-4D8E-8345-64319BEE305A}" srcOrd="6" destOrd="0" presId="urn:microsoft.com/office/officeart/2005/8/layout/list1"/>
    <dgm:cxn modelId="{C152D67F-7202-47B8-B102-250968E4DDDE}" type="presParOf" srcId="{9541ED72-F30F-41CD-A481-EAAA9561DB13}" destId="{7867A095-1D02-4D0F-AE36-8CDD48E25537}" srcOrd="7" destOrd="0" presId="urn:microsoft.com/office/officeart/2005/8/layout/list1"/>
    <dgm:cxn modelId="{4BBCC77B-C7DB-44D8-B32B-AB26911AD292}" type="presParOf" srcId="{9541ED72-F30F-41CD-A481-EAAA9561DB13}" destId="{0EE8E112-99EC-49A7-8B3E-D35075BA8EC5}" srcOrd="8" destOrd="0" presId="urn:microsoft.com/office/officeart/2005/8/layout/list1"/>
    <dgm:cxn modelId="{F76886E2-D600-4223-B950-847E9A3CFC80}" type="presParOf" srcId="{0EE8E112-99EC-49A7-8B3E-D35075BA8EC5}" destId="{2796C02C-9F7B-48E1-8527-05E35658EBB2}" srcOrd="0" destOrd="0" presId="urn:microsoft.com/office/officeart/2005/8/layout/list1"/>
    <dgm:cxn modelId="{4EF8D153-48C0-4F78-8443-1BCCD0DF49FF}" type="presParOf" srcId="{0EE8E112-99EC-49A7-8B3E-D35075BA8EC5}" destId="{29240698-A1C9-49F5-85F5-CF8DF2FB7BD2}" srcOrd="1" destOrd="0" presId="urn:microsoft.com/office/officeart/2005/8/layout/list1"/>
    <dgm:cxn modelId="{35866948-E94C-47CE-B634-F00694057132}" type="presParOf" srcId="{9541ED72-F30F-41CD-A481-EAAA9561DB13}" destId="{2E528D31-EF50-422B-9DE6-1BD651DEA6ED}" srcOrd="9" destOrd="0" presId="urn:microsoft.com/office/officeart/2005/8/layout/list1"/>
    <dgm:cxn modelId="{8B5B1D36-A3C9-4027-9705-FAA28120C5C0}" type="presParOf" srcId="{9541ED72-F30F-41CD-A481-EAAA9561DB13}" destId="{CF33A54B-C485-4EE9-9C82-C9BC78DB96D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33D78-1208-4DFB-BFBD-0FDC2C0D0443}">
      <dsp:nvSpPr>
        <dsp:cNvPr id="0" name=""/>
        <dsp:cNvSpPr/>
      </dsp:nvSpPr>
      <dsp:spPr>
        <a:xfrm>
          <a:off x="0" y="47389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A2C7EC-D713-4036-8CE1-D89CB2209EA0}">
      <dsp:nvSpPr>
        <dsp:cNvPr id="0" name=""/>
        <dsp:cNvSpPr/>
      </dsp:nvSpPr>
      <dsp:spPr>
        <a:xfrm>
          <a:off x="429815" y="4585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Assessment</a:t>
          </a:r>
        </a:p>
      </dsp:txBody>
      <dsp:txXfrm>
        <a:off x="471605" y="87648"/>
        <a:ext cx="5933838" cy="772500"/>
      </dsp:txXfrm>
    </dsp:sp>
    <dsp:sp modelId="{F5976B47-9CB5-4D8E-8345-64319BEE305A}">
      <dsp:nvSpPr>
        <dsp:cNvPr id="0" name=""/>
        <dsp:cNvSpPr/>
      </dsp:nvSpPr>
      <dsp:spPr>
        <a:xfrm>
          <a:off x="0" y="178933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6E2472-4454-4F5D-AE8A-11B1FDF6B35E}">
      <dsp:nvSpPr>
        <dsp:cNvPr id="0" name=""/>
        <dsp:cNvSpPr/>
      </dsp:nvSpPr>
      <dsp:spPr>
        <a:xfrm>
          <a:off x="429815" y="136129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Testing</a:t>
          </a:r>
        </a:p>
      </dsp:txBody>
      <dsp:txXfrm>
        <a:off x="471605" y="1403088"/>
        <a:ext cx="5933838" cy="772500"/>
      </dsp:txXfrm>
    </dsp:sp>
    <dsp:sp modelId="{CF33A54B-C485-4EE9-9C82-C9BC78DB96DF}">
      <dsp:nvSpPr>
        <dsp:cNvPr id="0" name=""/>
        <dsp:cNvSpPr/>
      </dsp:nvSpPr>
      <dsp:spPr>
        <a:xfrm>
          <a:off x="0" y="310477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40698-A1C9-49F5-85F5-CF8DF2FB7BD2}">
      <dsp:nvSpPr>
        <dsp:cNvPr id="0" name=""/>
        <dsp:cNvSpPr/>
      </dsp:nvSpPr>
      <dsp:spPr>
        <a:xfrm>
          <a:off x="429815" y="2676738"/>
          <a:ext cx="6017418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Recommending Solutions</a:t>
          </a:r>
        </a:p>
      </dsp:txBody>
      <dsp:txXfrm>
        <a:off x="471605" y="2718528"/>
        <a:ext cx="593383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5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5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590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4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9492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95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18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3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1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7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8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2D963-6667-4514-96E7-A3F9E2C95D5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99C1A5-79A7-4F66-B70E-7FE1A16B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ottoolbox.com/about-us/" TargetMode="External"/><Relationship Id="rId2" Type="http://schemas.openxmlformats.org/officeDocument/2006/relationships/hyperlink" Target="https://harkla.co/collections/course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outhpaw.com/" TargetMode="External"/><Relationship Id="rId5" Type="http://schemas.openxmlformats.org/officeDocument/2006/relationships/hyperlink" Target="https://www.schoolspecialty.com/special-needs-sensory-processing?cm_cr=No+Campaign-_-Web+Activity-_-Special-Needs-Dept-Featured-Categories-_-SPECIALNEEDS-1965658_Dept_Row_2-_-Sensory+Processing&amp;krypto=VpPzpc7WdBuuoLNUzFvvdRdhRJd9gblVgoI9v3ZLuXuYF0TMnWotaQ6%2FrdZWJzNGpgQfTb817J9KKacE2bevjdQj3MOMx7rf6HNB92L9oPDcXXZbMASp7Vq7%2BkV%2BI9AE" TargetMode="External"/><Relationship Id="rId4" Type="http://schemas.openxmlformats.org/officeDocument/2006/relationships/hyperlink" Target="https://funandfunction.com/?msclkid=8d6bad3bee99125a2015c51733f103b2&amp;utm_source=bing&amp;utm_medium=cpc&amp;utm_campaign=KD%20-%20Brand%20-%20Search%20-%20Exact%20-%2020231205&amp;utm_term=fun%20and%20function&amp;utm_content=Genera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8BEA-913B-400E-C162-DEA995974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855" y="1261331"/>
            <a:ext cx="3497565" cy="3002662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Sensory Assessment or Profile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1151B-A716-4027-9BF7-E4C0E9F21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4375" y="4263992"/>
            <a:ext cx="3179628" cy="132585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it is and why it is important. </a:t>
            </a:r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F6E918B1-FA59-42EF-8A8E-B0F3D1E54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A blue and green logo&#10;&#10;AI-generated content may be incorrect.">
            <a:extLst>
              <a:ext uri="{FF2B5EF4-FFF2-40B4-BE49-F238E27FC236}">
                <a16:creationId xmlns:a16="http://schemas.microsoft.com/office/drawing/2014/main" id="{678F58A3-C6BD-1FB5-BADA-59E25CB0C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3" y="1534569"/>
            <a:ext cx="4887354" cy="378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3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9970-7775-6ED1-8C9D-0D8B4BCE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Therapists Role in Sensory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F83A7-91D8-68A3-DC7D-78C0324BA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48767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88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00D7A-EF7F-2F6B-9F39-D8076C73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Sensory assessment or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97932-49E4-CFEE-D9C1-FF50E6DCD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Done by an Occupational Therapist (OT)</a:t>
            </a:r>
          </a:p>
          <a:p>
            <a:r>
              <a:rPr lang="en-US" sz="2400" dirty="0"/>
              <a:t>Can be done by school OT</a:t>
            </a:r>
          </a:p>
          <a:p>
            <a:r>
              <a:rPr lang="en-US" sz="2400" dirty="0"/>
              <a:t>Can be done by clinic OT</a:t>
            </a:r>
          </a:p>
          <a:p>
            <a:r>
              <a:rPr lang="en-US" sz="2400" dirty="0"/>
              <a:t>Can be done in home care</a:t>
            </a:r>
          </a:p>
          <a:p>
            <a:r>
              <a:rPr lang="en-US" sz="2400" dirty="0"/>
              <a:t>It involves questions of the caregivers, family and providers along with the person if they can answer them. </a:t>
            </a:r>
          </a:p>
          <a:p>
            <a:r>
              <a:rPr lang="en-US" sz="2400" dirty="0"/>
              <a:t>It looks at the full system for the person of what calms or alerts their body.</a:t>
            </a:r>
          </a:p>
        </p:txBody>
      </p:sp>
    </p:spTree>
    <p:extLst>
      <p:ext uri="{BB962C8B-B14F-4D97-AF65-F5344CB8AC3E}">
        <p14:creationId xmlns:p14="http://schemas.microsoft.com/office/powerpoint/2010/main" val="379769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0F435-C54A-48C0-7077-A1E366039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BC308-0B27-87D2-9024-BDE41CAF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Sensory Assessment Tools: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440C5-0C17-848A-80F5-339EA5FA1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45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Sensory Integration Inventory-Revised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Sensory Integration and Praxis Test </a:t>
            </a:r>
          </a:p>
          <a:p>
            <a:pPr algn="l">
              <a:spcAft>
                <a:spcPts val="450"/>
              </a:spcAft>
            </a:pPr>
            <a:r>
              <a:rPr lang="en-US" sz="24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(SPM™-2) Sensory Processing Measure, Second Edition and SPM-2 Quick Tips</a:t>
            </a:r>
          </a:p>
          <a:p>
            <a:pPr algn="l">
              <a:spcAft>
                <a:spcPts val="450"/>
              </a:spcAft>
            </a:pP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Sensational Brain </a:t>
            </a:r>
            <a:r>
              <a:rPr lang="en-US" sz="2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Sensory Symptoms Checklist</a:t>
            </a:r>
          </a:p>
          <a:p>
            <a:pPr>
              <a:spcAft>
                <a:spcPts val="450"/>
              </a:spcAft>
            </a:pPr>
            <a:r>
              <a:rPr lang="en-US" sz="2400" dirty="0">
                <a:solidFill>
                  <a:schemeClr val="accent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Pearson: </a:t>
            </a:r>
            <a:r>
              <a:rPr lang="en-US" sz="2400" b="1" dirty="0">
                <a:solidFill>
                  <a:schemeClr val="accent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>
                <a:solidFill>
                  <a:schemeClr val="accent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Adolescent/Adult Sensory Profile</a:t>
            </a:r>
          </a:p>
          <a:p>
            <a:pPr algn="l">
              <a:spcAft>
                <a:spcPts val="450"/>
              </a:spcAft>
            </a:pPr>
            <a:endParaRPr lang="en-US" sz="2400" b="0" i="0" dirty="0"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056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CCBB8-F07F-085E-BE82-5130E2F92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EC27-6102-6430-1F69-4115E1CB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Sensory tools needs a program: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6D5FC-7D30-20F1-CCED-042F2F715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456"/>
            <a:ext cx="8596668" cy="3880773"/>
          </a:xfrm>
        </p:spPr>
        <p:txBody>
          <a:bodyPr>
            <a:normAutofit/>
          </a:bodyPr>
          <a:lstStyle/>
          <a:p>
            <a:pPr algn="l">
              <a:spcAft>
                <a:spcPts val="450"/>
              </a:spcAft>
            </a:pPr>
            <a:r>
              <a:rPr lang="en-US" sz="24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person or their family use the tools to help the persons body be balanced.  </a:t>
            </a:r>
          </a:p>
          <a:p>
            <a:pPr algn="l">
              <a:spcAft>
                <a:spcPts val="450"/>
              </a:spcAft>
            </a:pP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tools are planned throughout the day.  </a:t>
            </a:r>
          </a:p>
          <a:p>
            <a:pPr algn="l">
              <a:spcAft>
                <a:spcPts val="450"/>
              </a:spcAft>
            </a:pPr>
            <a:r>
              <a:rPr lang="en-US" sz="24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 tools are for when the person needs a calming activity.</a:t>
            </a:r>
          </a:p>
          <a:p>
            <a:pPr algn="l">
              <a:spcAft>
                <a:spcPts val="450"/>
              </a:spcAft>
            </a:pP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tools help alert the person. </a:t>
            </a:r>
          </a:p>
          <a:p>
            <a:pPr algn="l">
              <a:spcAft>
                <a:spcPts val="450"/>
              </a:spcAft>
            </a:pP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Knowing the signs of when the items are needed and keeping balance in the day is so important for that person.  </a:t>
            </a:r>
            <a:endParaRPr lang="en-US" sz="2400" b="0" i="0" dirty="0"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877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E1A85-D62D-836A-59A0-FF2B2B82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A3844C-8756-F70A-36BF-A71ABE4760F2}"/>
              </a:ext>
            </a:extLst>
          </p:cNvPr>
          <p:cNvSpPr txBox="1"/>
          <p:nvPr/>
        </p:nvSpPr>
        <p:spPr>
          <a:xfrm>
            <a:off x="924984" y="1738468"/>
            <a:ext cx="859666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Training for Families:</a:t>
            </a:r>
          </a:p>
          <a:p>
            <a:r>
              <a:rPr lang="en-US" sz="2400" dirty="0" err="1">
                <a:solidFill>
                  <a:srgbClr val="0074A7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Harklas</a:t>
            </a:r>
            <a:r>
              <a:rPr lang="en-US" sz="2400" dirty="0">
                <a:solidFill>
                  <a:srgbClr val="0074A7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Child Development Courses - Primitive Reflexes, Sensory, and More!</a:t>
            </a:r>
            <a:endParaRPr lang="en-US" sz="2400" dirty="0">
              <a:solidFill>
                <a:srgbClr val="0074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74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 Toolbox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84F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en-US" sz="2400" dirty="0">
                <a:hlinkClick r:id="rId3"/>
              </a:rPr>
              <a:t>About The OT Toolbox - The OT Toolbox</a:t>
            </a:r>
            <a:endParaRPr lang="en-US" sz="24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84F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 and Function:  </a:t>
            </a:r>
            <a:r>
              <a:rPr lang="en-US" sz="2400" dirty="0">
                <a:hlinkClick r:id="rId4"/>
              </a:rPr>
              <a:t>Fun &amp; Function | Sensory Toys &amp; Products for Kids</a:t>
            </a:r>
            <a:endParaRPr lang="en-US" sz="24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84F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US" sz="2400" dirty="0" err="1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Speciality</a:t>
            </a:r>
            <a:r>
              <a:rPr lang="en-US" sz="2400" dirty="0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 </a:t>
            </a:r>
            <a:r>
              <a:rPr lang="en-US" sz="2400" dirty="0">
                <a:hlinkClick r:id="rId5"/>
              </a:rPr>
              <a:t>Sensory Processing | School Specialty</a:t>
            </a:r>
            <a:endParaRPr lang="en-US" sz="24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84F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384F5A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SOUTHPAW:  </a:t>
            </a:r>
            <a:r>
              <a:rPr lang="en-US" sz="2400" dirty="0">
                <a:hlinkClick r:id="rId6"/>
              </a:rPr>
              <a:t>Southpaw Enterprises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84F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7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3E69C-E8B2-17E7-0841-E1B7B2F3A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Thanks so much.  </a:t>
            </a:r>
            <a:br>
              <a:rPr lang="en-US" dirty="0"/>
            </a:br>
            <a:r>
              <a:rPr lang="en-US" dirty="0"/>
              <a:t>Sue Redepenning OTR/L, ATP</a:t>
            </a:r>
            <a:br>
              <a:rPr lang="en-US" dirty="0"/>
            </a:br>
            <a:r>
              <a:rPr lang="en-US" dirty="0"/>
              <a:t>President </a:t>
            </a:r>
            <a:br>
              <a:rPr lang="en-US" dirty="0"/>
            </a:br>
            <a:r>
              <a:rPr lang="en-US" dirty="0" err="1"/>
              <a:t>LiveLife</a:t>
            </a:r>
            <a:r>
              <a:rPr lang="en-US" dirty="0"/>
              <a:t> Therapy Solutions</a:t>
            </a:r>
          </a:p>
        </p:txBody>
      </p:sp>
    </p:spTree>
    <p:extLst>
      <p:ext uri="{BB962C8B-B14F-4D97-AF65-F5344CB8AC3E}">
        <p14:creationId xmlns:p14="http://schemas.microsoft.com/office/powerpoint/2010/main" val="7657339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5">
      <a:dk1>
        <a:srgbClr val="384F5A"/>
      </a:dk1>
      <a:lt1>
        <a:srgbClr val="FFFFFF"/>
      </a:lt1>
      <a:dk2>
        <a:srgbClr val="384F5A"/>
      </a:dk2>
      <a:lt2>
        <a:srgbClr val="FFFFFF"/>
      </a:lt2>
      <a:accent1>
        <a:srgbClr val="004D6F"/>
      </a:accent1>
      <a:accent2>
        <a:srgbClr val="8DC63F"/>
      </a:accent2>
      <a:accent3>
        <a:srgbClr val="0074A7"/>
      </a:accent3>
      <a:accent4>
        <a:srgbClr val="004D6F"/>
      </a:accent4>
      <a:accent5>
        <a:srgbClr val="1B272D"/>
      </a:accent5>
      <a:accent6>
        <a:srgbClr val="1B272D"/>
      </a:accent6>
      <a:hlink>
        <a:srgbClr val="0074A7"/>
      </a:hlink>
      <a:folHlink>
        <a:srgbClr val="52CAF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275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Sensory Assessment or Profile</vt:lpstr>
      <vt:lpstr>Occupational Therapists Role in Sensory </vt:lpstr>
      <vt:lpstr>The Sensory assessment or profile</vt:lpstr>
      <vt:lpstr>Sensory Assessment Tools: </vt:lpstr>
      <vt:lpstr>Sensory tools needs a program: </vt:lpstr>
      <vt:lpstr>Resources:  </vt:lpstr>
      <vt:lpstr>Thanks so much.   Sue Redepenning OTR/L, ATP President  LiveLife Therapy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Bruce Redepenning</dc:creator>
  <cp:lastModifiedBy>Sue Redepenning</cp:lastModifiedBy>
  <cp:revision>4</cp:revision>
  <dcterms:created xsi:type="dcterms:W3CDTF">2025-05-06T21:39:15Z</dcterms:created>
  <dcterms:modified xsi:type="dcterms:W3CDTF">2025-05-30T00:07:52Z</dcterms:modified>
</cp:coreProperties>
</file>